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77" r:id="rId1"/>
  </p:sldMasterIdLst>
  <p:notesMasterIdLst>
    <p:notesMasterId r:id="rId50"/>
  </p:notesMasterIdLst>
  <p:handoutMasterIdLst>
    <p:handoutMasterId r:id="rId51"/>
  </p:handoutMasterIdLst>
  <p:sldIdLst>
    <p:sldId id="706" r:id="rId2"/>
    <p:sldId id="770" r:id="rId3"/>
    <p:sldId id="810" r:id="rId4"/>
    <p:sldId id="811" r:id="rId5"/>
    <p:sldId id="772" r:id="rId6"/>
    <p:sldId id="828" r:id="rId7"/>
    <p:sldId id="826" r:id="rId8"/>
    <p:sldId id="827" r:id="rId9"/>
    <p:sldId id="832" r:id="rId10"/>
    <p:sldId id="821" r:id="rId11"/>
    <p:sldId id="805" r:id="rId12"/>
    <p:sldId id="823" r:id="rId13"/>
    <p:sldId id="829" r:id="rId14"/>
    <p:sldId id="830" r:id="rId15"/>
    <p:sldId id="795" r:id="rId16"/>
    <p:sldId id="831" r:id="rId17"/>
    <p:sldId id="825" r:id="rId18"/>
    <p:sldId id="796" r:id="rId19"/>
    <p:sldId id="773" r:id="rId20"/>
    <p:sldId id="784" r:id="rId21"/>
    <p:sldId id="785" r:id="rId22"/>
    <p:sldId id="787" r:id="rId23"/>
    <p:sldId id="788" r:id="rId24"/>
    <p:sldId id="789" r:id="rId25"/>
    <p:sldId id="774" r:id="rId26"/>
    <p:sldId id="775" r:id="rId27"/>
    <p:sldId id="776" r:id="rId28"/>
    <p:sldId id="777" r:id="rId29"/>
    <p:sldId id="778" r:id="rId30"/>
    <p:sldId id="779" r:id="rId31"/>
    <p:sldId id="780" r:id="rId32"/>
    <p:sldId id="781" r:id="rId33"/>
    <p:sldId id="782" r:id="rId34"/>
    <p:sldId id="783" r:id="rId35"/>
    <p:sldId id="757" r:id="rId36"/>
    <p:sldId id="766" r:id="rId37"/>
    <p:sldId id="813" r:id="rId38"/>
    <p:sldId id="814" r:id="rId39"/>
    <p:sldId id="815" r:id="rId40"/>
    <p:sldId id="816" r:id="rId41"/>
    <p:sldId id="817" r:id="rId42"/>
    <p:sldId id="818" r:id="rId43"/>
    <p:sldId id="819" r:id="rId44"/>
    <p:sldId id="820" r:id="rId45"/>
    <p:sldId id="786" r:id="rId46"/>
    <p:sldId id="822" r:id="rId47"/>
    <p:sldId id="824" r:id="rId48"/>
    <p:sldId id="812" r:id="rId49"/>
  </p:sldIdLst>
  <p:sldSz cx="9144000" cy="6858000" type="screen4x3"/>
  <p:notesSz cx="6858000" cy="9144000"/>
  <p:defaultTextStyle>
    <a:defPPr>
      <a:defRPr lang="zh-CN"/>
    </a:defPPr>
    <a:lvl1pPr algn="l" rtl="0" fontAlgn="base">
      <a:spcBef>
        <a:spcPct val="0"/>
      </a:spcBef>
      <a:spcAft>
        <a:spcPct val="0"/>
      </a:spcAft>
      <a:defRPr kern="1200">
        <a:solidFill>
          <a:schemeClr val="tx1"/>
        </a:solidFill>
        <a:latin typeface="Arial" pitchFamily="34" charset="0"/>
        <a:ea typeface="黑体" pitchFamily="2" charset="-122"/>
        <a:cs typeface="+mn-cs"/>
      </a:defRPr>
    </a:lvl1pPr>
    <a:lvl2pPr marL="457200" algn="l" rtl="0" fontAlgn="base">
      <a:spcBef>
        <a:spcPct val="0"/>
      </a:spcBef>
      <a:spcAft>
        <a:spcPct val="0"/>
      </a:spcAft>
      <a:defRPr kern="1200">
        <a:solidFill>
          <a:schemeClr val="tx1"/>
        </a:solidFill>
        <a:latin typeface="Arial" pitchFamily="34" charset="0"/>
        <a:ea typeface="黑体" pitchFamily="2" charset="-122"/>
        <a:cs typeface="+mn-cs"/>
      </a:defRPr>
    </a:lvl2pPr>
    <a:lvl3pPr marL="914400" algn="l" rtl="0" fontAlgn="base">
      <a:spcBef>
        <a:spcPct val="0"/>
      </a:spcBef>
      <a:spcAft>
        <a:spcPct val="0"/>
      </a:spcAft>
      <a:defRPr kern="1200">
        <a:solidFill>
          <a:schemeClr val="tx1"/>
        </a:solidFill>
        <a:latin typeface="Arial" pitchFamily="34" charset="0"/>
        <a:ea typeface="黑体" pitchFamily="2" charset="-122"/>
        <a:cs typeface="+mn-cs"/>
      </a:defRPr>
    </a:lvl3pPr>
    <a:lvl4pPr marL="1371600" algn="l" rtl="0" fontAlgn="base">
      <a:spcBef>
        <a:spcPct val="0"/>
      </a:spcBef>
      <a:spcAft>
        <a:spcPct val="0"/>
      </a:spcAft>
      <a:defRPr kern="1200">
        <a:solidFill>
          <a:schemeClr val="tx1"/>
        </a:solidFill>
        <a:latin typeface="Arial" pitchFamily="34" charset="0"/>
        <a:ea typeface="黑体" pitchFamily="2" charset="-122"/>
        <a:cs typeface="+mn-cs"/>
      </a:defRPr>
    </a:lvl4pPr>
    <a:lvl5pPr marL="1828800" algn="l" rtl="0" fontAlgn="base">
      <a:spcBef>
        <a:spcPct val="0"/>
      </a:spcBef>
      <a:spcAft>
        <a:spcPct val="0"/>
      </a:spcAft>
      <a:defRPr kern="1200">
        <a:solidFill>
          <a:schemeClr val="tx1"/>
        </a:solidFill>
        <a:latin typeface="Arial" pitchFamily="34" charset="0"/>
        <a:ea typeface="黑体" pitchFamily="2" charset="-122"/>
        <a:cs typeface="+mn-cs"/>
      </a:defRPr>
    </a:lvl5pPr>
    <a:lvl6pPr marL="2286000" algn="l" defTabSz="914400" rtl="0" eaLnBrk="1" latinLnBrk="0" hangingPunct="1">
      <a:defRPr kern="1200">
        <a:solidFill>
          <a:schemeClr val="tx1"/>
        </a:solidFill>
        <a:latin typeface="Arial" pitchFamily="34" charset="0"/>
        <a:ea typeface="黑体" pitchFamily="2" charset="-122"/>
        <a:cs typeface="+mn-cs"/>
      </a:defRPr>
    </a:lvl6pPr>
    <a:lvl7pPr marL="2743200" algn="l" defTabSz="914400" rtl="0" eaLnBrk="1" latinLnBrk="0" hangingPunct="1">
      <a:defRPr kern="1200">
        <a:solidFill>
          <a:schemeClr val="tx1"/>
        </a:solidFill>
        <a:latin typeface="Arial" pitchFamily="34" charset="0"/>
        <a:ea typeface="黑体" pitchFamily="2" charset="-122"/>
        <a:cs typeface="+mn-cs"/>
      </a:defRPr>
    </a:lvl7pPr>
    <a:lvl8pPr marL="3200400" algn="l" defTabSz="914400" rtl="0" eaLnBrk="1" latinLnBrk="0" hangingPunct="1">
      <a:defRPr kern="1200">
        <a:solidFill>
          <a:schemeClr val="tx1"/>
        </a:solidFill>
        <a:latin typeface="Arial" pitchFamily="34" charset="0"/>
        <a:ea typeface="黑体" pitchFamily="2" charset="-122"/>
        <a:cs typeface="+mn-cs"/>
      </a:defRPr>
    </a:lvl8pPr>
    <a:lvl9pPr marL="3657600" algn="l" defTabSz="914400" rtl="0" eaLnBrk="1" latinLnBrk="0" hangingPunct="1">
      <a:defRPr kern="1200">
        <a:solidFill>
          <a:schemeClr val="tx1"/>
        </a:solidFill>
        <a:latin typeface="Arial" pitchFamily="34" charset="0"/>
        <a:ea typeface="黑体"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785E"/>
    <a:srgbClr val="FFD54F"/>
    <a:srgbClr val="E7E9E9"/>
    <a:srgbClr val="C9CDCA"/>
    <a:srgbClr val="D1D5D5"/>
    <a:srgbClr val="D9B819"/>
    <a:srgbClr val="DA5E20"/>
    <a:srgbClr val="0EBD7D"/>
    <a:srgbClr val="FF3300"/>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228" autoAdjust="0"/>
    <p:restoredTop sz="58276" autoAdjust="0"/>
  </p:normalViewPr>
  <p:slideViewPr>
    <p:cSldViewPr>
      <p:cViewPr varScale="1">
        <p:scale>
          <a:sx n="71" d="100"/>
          <a:sy n="71" d="100"/>
        </p:scale>
        <p:origin x="-1368" y="-96"/>
      </p:cViewPr>
      <p:guideLst>
        <p:guide orient="horz" pos="2160"/>
        <p:guide pos="2880"/>
      </p:guideLst>
    </p:cSldViewPr>
  </p:slideViewPr>
  <p:outlineViewPr>
    <p:cViewPr>
      <p:scale>
        <a:sx n="33" d="100"/>
        <a:sy n="33" d="100"/>
      </p:scale>
      <p:origin x="0" y="939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86" d="100"/>
          <a:sy n="86" d="100"/>
        </p:scale>
        <p:origin x="-2508" y="-7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55"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handoutMaster" Target="handoutMasters/handoutMaster1.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BAEDAF7-161F-4BAB-AF24-05CFCB8B1F72}" type="doc">
      <dgm:prSet loTypeId="urn:microsoft.com/office/officeart/2005/8/layout/hierarchy1" loCatId="hierarchy" qsTypeId="urn:microsoft.com/office/officeart/2005/8/quickstyle/simple3" qsCatId="simple" csTypeId="urn:microsoft.com/office/officeart/2005/8/colors/accent0_3" csCatId="mainScheme" phldr="1"/>
      <dgm:spPr/>
      <dgm:t>
        <a:bodyPr/>
        <a:lstStyle/>
        <a:p>
          <a:endParaRPr lang="zh-CN" altLang="en-US"/>
        </a:p>
      </dgm:t>
    </dgm:pt>
    <dgm:pt modelId="{74D9BFD8-9EC9-4BFA-91D0-F7D57145F5C2}">
      <dgm:prSet phldrT="[文本]"/>
      <dgm:spPr/>
      <dgm:t>
        <a:bodyPr/>
        <a:lstStyle/>
        <a:p>
          <a:r>
            <a:rPr lang="en-US" altLang="zh-CN" dirty="0" smtClean="0"/>
            <a:t>   n.0	</a:t>
          </a:r>
          <a:endParaRPr lang="zh-CN" altLang="en-US" dirty="0"/>
        </a:p>
      </dgm:t>
    </dgm:pt>
    <dgm:pt modelId="{EB8D3571-825B-4037-9ED5-E37283DAA6A8}" type="parTrans" cxnId="{B8BDE7E3-9F83-4F4C-BEBF-94762E54D6B0}">
      <dgm:prSet/>
      <dgm:spPr/>
      <dgm:t>
        <a:bodyPr/>
        <a:lstStyle/>
        <a:p>
          <a:endParaRPr lang="zh-CN" altLang="en-US"/>
        </a:p>
      </dgm:t>
    </dgm:pt>
    <dgm:pt modelId="{166C83DE-9BB4-4295-9BDC-A8B55F9E44A3}" type="sibTrans" cxnId="{B8BDE7E3-9F83-4F4C-BEBF-94762E54D6B0}">
      <dgm:prSet/>
      <dgm:spPr/>
      <dgm:t>
        <a:bodyPr/>
        <a:lstStyle/>
        <a:p>
          <a:endParaRPr lang="zh-CN" altLang="en-US"/>
        </a:p>
      </dgm:t>
    </dgm:pt>
    <dgm:pt modelId="{D4A749CC-7C5E-4A84-B353-E374AB89F0FD}">
      <dgm:prSet phldrT="[文本]"/>
      <dgm:spPr/>
      <dgm:t>
        <a:bodyPr/>
        <a:lstStyle/>
        <a:p>
          <a:r>
            <a:rPr lang="en-US" altLang="zh-CN" dirty="0" smtClean="0"/>
            <a:t>n.1</a:t>
          </a:r>
          <a:endParaRPr lang="zh-CN" altLang="en-US" dirty="0"/>
        </a:p>
      </dgm:t>
    </dgm:pt>
    <dgm:pt modelId="{4C16C2C9-C4BC-49E4-BAC8-0AF72BCFCFAE}" type="parTrans" cxnId="{50067C0C-547B-4B24-A62F-140FBBBABA6A}">
      <dgm:prSet/>
      <dgm:spPr/>
      <dgm:t>
        <a:bodyPr/>
        <a:lstStyle/>
        <a:p>
          <a:endParaRPr lang="zh-CN" altLang="en-US"/>
        </a:p>
      </dgm:t>
    </dgm:pt>
    <dgm:pt modelId="{97D7CBEA-C207-42BA-8C51-8D9BE706D185}" type="sibTrans" cxnId="{50067C0C-547B-4B24-A62F-140FBBBABA6A}">
      <dgm:prSet/>
      <dgm:spPr/>
      <dgm:t>
        <a:bodyPr/>
        <a:lstStyle/>
        <a:p>
          <a:endParaRPr lang="zh-CN" altLang="en-US"/>
        </a:p>
      </dgm:t>
    </dgm:pt>
    <dgm:pt modelId="{2C167F8A-88C2-4449-9E6B-58D2E9CAC069}">
      <dgm:prSet phldrT="[文本]"/>
      <dgm:spPr/>
      <dgm:t>
        <a:bodyPr/>
        <a:lstStyle/>
        <a:p>
          <a:r>
            <a:rPr lang="en-US" altLang="zh-CN" dirty="0" smtClean="0"/>
            <a:t>n.2</a:t>
          </a:r>
          <a:endParaRPr lang="zh-CN" altLang="en-US" dirty="0"/>
        </a:p>
      </dgm:t>
    </dgm:pt>
    <dgm:pt modelId="{555D7972-3DE2-4EF0-8424-3E84907023CB}" type="parTrans" cxnId="{92210B8C-A262-4736-9485-C850C02160B6}">
      <dgm:prSet/>
      <dgm:spPr/>
      <dgm:t>
        <a:bodyPr/>
        <a:lstStyle/>
        <a:p>
          <a:endParaRPr lang="zh-CN" altLang="en-US"/>
        </a:p>
      </dgm:t>
    </dgm:pt>
    <dgm:pt modelId="{B38FB522-9E2D-4F15-86EF-2FF88DD01912}" type="sibTrans" cxnId="{92210B8C-A262-4736-9485-C850C02160B6}">
      <dgm:prSet/>
      <dgm:spPr/>
      <dgm:t>
        <a:bodyPr/>
        <a:lstStyle/>
        <a:p>
          <a:endParaRPr lang="zh-CN" altLang="en-US"/>
        </a:p>
      </dgm:t>
    </dgm:pt>
    <dgm:pt modelId="{26784831-96BD-4CC6-BA07-F62AFCFE49BE}">
      <dgm:prSet phldrT="[文本]"/>
      <dgm:spPr/>
      <dgm:t>
        <a:bodyPr/>
        <a:lstStyle/>
        <a:p>
          <a:r>
            <a:rPr lang="en-US" altLang="zh-CN" dirty="0" smtClean="0"/>
            <a:t>n.2.1</a:t>
          </a:r>
          <a:endParaRPr lang="zh-CN" altLang="en-US" dirty="0"/>
        </a:p>
      </dgm:t>
    </dgm:pt>
    <dgm:pt modelId="{39F2B784-5E77-4AB2-B078-F1C07C4F595E}" type="parTrans" cxnId="{929117B8-DAAF-4E96-B048-9788A42795CB}">
      <dgm:prSet/>
      <dgm:spPr/>
      <dgm:t>
        <a:bodyPr/>
        <a:lstStyle/>
        <a:p>
          <a:endParaRPr lang="zh-CN" altLang="en-US"/>
        </a:p>
      </dgm:t>
    </dgm:pt>
    <dgm:pt modelId="{672127D1-D87B-465F-AA04-ABD8D46F9FED}" type="sibTrans" cxnId="{929117B8-DAAF-4E96-B048-9788A42795CB}">
      <dgm:prSet/>
      <dgm:spPr/>
      <dgm:t>
        <a:bodyPr/>
        <a:lstStyle/>
        <a:p>
          <a:endParaRPr lang="zh-CN" altLang="en-US"/>
        </a:p>
      </dgm:t>
    </dgm:pt>
    <dgm:pt modelId="{D8A5C02B-67FA-47F2-99ED-40D0E9F2C386}">
      <dgm:prSet phldrT="[文本]"/>
      <dgm:spPr/>
      <dgm:t>
        <a:bodyPr/>
        <a:lstStyle/>
        <a:p>
          <a:r>
            <a:rPr lang="en-US" altLang="zh-CN" dirty="0" smtClean="0"/>
            <a:t>n.1.1</a:t>
          </a:r>
          <a:endParaRPr lang="zh-CN" altLang="en-US" dirty="0"/>
        </a:p>
      </dgm:t>
    </dgm:pt>
    <dgm:pt modelId="{607EB083-2D69-4E29-BFA8-D45745874EFC}" type="parTrans" cxnId="{FDFCECA4-2D37-45D1-AA4C-314EA57AC317}">
      <dgm:prSet/>
      <dgm:spPr/>
      <dgm:t>
        <a:bodyPr/>
        <a:lstStyle/>
        <a:p>
          <a:endParaRPr lang="zh-CN" altLang="en-US"/>
        </a:p>
      </dgm:t>
    </dgm:pt>
    <dgm:pt modelId="{3A9A7D5F-B3DE-4C7D-A6D3-19B82C015EE1}" type="sibTrans" cxnId="{FDFCECA4-2D37-45D1-AA4C-314EA57AC317}">
      <dgm:prSet/>
      <dgm:spPr/>
      <dgm:t>
        <a:bodyPr/>
        <a:lstStyle/>
        <a:p>
          <a:endParaRPr lang="zh-CN" altLang="en-US"/>
        </a:p>
      </dgm:t>
    </dgm:pt>
    <dgm:pt modelId="{CC7059C8-15A2-4C61-86B3-0F13C81EC1A9}">
      <dgm:prSet phldrT="[文本]"/>
      <dgm:spPr/>
      <dgm:t>
        <a:bodyPr/>
        <a:lstStyle/>
        <a:p>
          <a:r>
            <a:rPr lang="en-US" altLang="zh-CN" dirty="0" smtClean="0"/>
            <a:t>n.1.2</a:t>
          </a:r>
          <a:endParaRPr lang="zh-CN" altLang="en-US" dirty="0"/>
        </a:p>
      </dgm:t>
    </dgm:pt>
    <dgm:pt modelId="{8448B35D-5D48-40B2-A244-68CACD72C99C}" type="parTrans" cxnId="{3E35DC38-91AA-4333-97FE-4DEAB34EECD6}">
      <dgm:prSet/>
      <dgm:spPr/>
      <dgm:t>
        <a:bodyPr/>
        <a:lstStyle/>
        <a:p>
          <a:endParaRPr lang="zh-CN" altLang="en-US"/>
        </a:p>
      </dgm:t>
    </dgm:pt>
    <dgm:pt modelId="{A61DCC52-D45B-435C-BC89-1646EE0F9709}" type="sibTrans" cxnId="{3E35DC38-91AA-4333-97FE-4DEAB34EECD6}">
      <dgm:prSet/>
      <dgm:spPr/>
      <dgm:t>
        <a:bodyPr/>
        <a:lstStyle/>
        <a:p>
          <a:endParaRPr lang="zh-CN" altLang="en-US"/>
        </a:p>
      </dgm:t>
    </dgm:pt>
    <dgm:pt modelId="{BF6DDD57-2BF5-42A0-B483-8CBC08FA2255}">
      <dgm:prSet phldrT="[文本]"/>
      <dgm:spPr/>
      <dgm:t>
        <a:bodyPr/>
        <a:lstStyle/>
        <a:p>
          <a:r>
            <a:rPr lang="en-US" altLang="zh-CN" dirty="0" smtClean="0"/>
            <a:t>n.2.2</a:t>
          </a:r>
          <a:endParaRPr lang="zh-CN" altLang="en-US" dirty="0"/>
        </a:p>
      </dgm:t>
    </dgm:pt>
    <dgm:pt modelId="{1CD3FF9D-12E1-4845-8A6C-01C667834BE3}" type="parTrans" cxnId="{120F2522-423B-4795-B3CF-C3AE6FCCFA37}">
      <dgm:prSet/>
      <dgm:spPr/>
      <dgm:t>
        <a:bodyPr/>
        <a:lstStyle/>
        <a:p>
          <a:endParaRPr lang="zh-CN" altLang="en-US"/>
        </a:p>
      </dgm:t>
    </dgm:pt>
    <dgm:pt modelId="{A7278480-8B57-4C2E-B021-45BE570D2908}" type="sibTrans" cxnId="{120F2522-423B-4795-B3CF-C3AE6FCCFA37}">
      <dgm:prSet/>
      <dgm:spPr/>
      <dgm:t>
        <a:bodyPr/>
        <a:lstStyle/>
        <a:p>
          <a:endParaRPr lang="zh-CN" altLang="en-US"/>
        </a:p>
      </dgm:t>
    </dgm:pt>
    <dgm:pt modelId="{2157E60C-FD59-4BDD-91A3-0C4394CB6CB4}">
      <dgm:prSet phldrT="[文本]"/>
      <dgm:spPr/>
      <dgm:t>
        <a:bodyPr/>
        <a:lstStyle/>
        <a:p>
          <a:r>
            <a:rPr lang="en-US" altLang="zh-CN" dirty="0" smtClean="0"/>
            <a:t>n.3</a:t>
          </a:r>
          <a:endParaRPr lang="zh-CN" altLang="en-US" dirty="0"/>
        </a:p>
      </dgm:t>
    </dgm:pt>
    <dgm:pt modelId="{607ABA86-E3FC-464B-9B0C-C768F99D9F7E}" type="parTrans" cxnId="{145A4E15-A8B6-4701-8F4C-5B67CD813C47}">
      <dgm:prSet/>
      <dgm:spPr/>
      <dgm:t>
        <a:bodyPr/>
        <a:lstStyle/>
        <a:p>
          <a:endParaRPr lang="zh-CN" altLang="en-US"/>
        </a:p>
      </dgm:t>
    </dgm:pt>
    <dgm:pt modelId="{59411697-0AE5-4DB0-BEA6-2054770522AF}" type="sibTrans" cxnId="{145A4E15-A8B6-4701-8F4C-5B67CD813C47}">
      <dgm:prSet/>
      <dgm:spPr/>
      <dgm:t>
        <a:bodyPr/>
        <a:lstStyle/>
        <a:p>
          <a:endParaRPr lang="zh-CN" altLang="en-US"/>
        </a:p>
      </dgm:t>
    </dgm:pt>
    <dgm:pt modelId="{65CEA8AF-0AC4-47D5-AD87-04ADD17AF979}">
      <dgm:prSet phldrT="[文本]"/>
      <dgm:spPr/>
      <dgm:t>
        <a:bodyPr/>
        <a:lstStyle/>
        <a:p>
          <a:r>
            <a:rPr lang="en-US" altLang="zh-CN" dirty="0" smtClean="0"/>
            <a:t>n.3.1</a:t>
          </a:r>
          <a:endParaRPr lang="zh-CN" altLang="en-US" dirty="0"/>
        </a:p>
      </dgm:t>
    </dgm:pt>
    <dgm:pt modelId="{229C811A-D211-4F38-8D24-13ECC5CAE71C}" type="parTrans" cxnId="{134BAA91-C1DE-4CCA-8002-C89E3FF1AAB8}">
      <dgm:prSet/>
      <dgm:spPr/>
      <dgm:t>
        <a:bodyPr/>
        <a:lstStyle/>
        <a:p>
          <a:endParaRPr lang="zh-CN" altLang="en-US"/>
        </a:p>
      </dgm:t>
    </dgm:pt>
    <dgm:pt modelId="{2E6D6619-FE12-4D7D-8626-6A6ED9421A7E}" type="sibTrans" cxnId="{134BAA91-C1DE-4CCA-8002-C89E3FF1AAB8}">
      <dgm:prSet/>
      <dgm:spPr/>
      <dgm:t>
        <a:bodyPr/>
        <a:lstStyle/>
        <a:p>
          <a:endParaRPr lang="zh-CN" altLang="en-US"/>
        </a:p>
      </dgm:t>
    </dgm:pt>
    <dgm:pt modelId="{D0F1D147-9902-496A-BAC3-B62775717AFE}">
      <dgm:prSet phldrT="[文本]"/>
      <dgm:spPr/>
      <dgm:t>
        <a:bodyPr/>
        <a:lstStyle/>
        <a:p>
          <a:r>
            <a:rPr lang="en-US" altLang="zh-CN" dirty="0" smtClean="0"/>
            <a:t>n.3.2</a:t>
          </a:r>
          <a:endParaRPr lang="zh-CN" altLang="en-US" dirty="0"/>
        </a:p>
      </dgm:t>
    </dgm:pt>
    <dgm:pt modelId="{FC99F33D-FA15-4C22-9345-186556058BAD}" type="parTrans" cxnId="{86F77014-63FC-404D-937E-F5CCA7AC71FA}">
      <dgm:prSet/>
      <dgm:spPr/>
      <dgm:t>
        <a:bodyPr/>
        <a:lstStyle/>
        <a:p>
          <a:endParaRPr lang="zh-CN" altLang="en-US"/>
        </a:p>
      </dgm:t>
    </dgm:pt>
    <dgm:pt modelId="{CD82847C-F6CB-4835-AAC6-28BF4FFF01C1}" type="sibTrans" cxnId="{86F77014-63FC-404D-937E-F5CCA7AC71FA}">
      <dgm:prSet/>
      <dgm:spPr/>
      <dgm:t>
        <a:bodyPr/>
        <a:lstStyle/>
        <a:p>
          <a:endParaRPr lang="zh-CN" altLang="en-US"/>
        </a:p>
      </dgm:t>
    </dgm:pt>
    <dgm:pt modelId="{B78F8CD0-18B9-4987-A265-946A437250EE}">
      <dgm:prSet phldrT="[文本]"/>
      <dgm:spPr/>
      <dgm:t>
        <a:bodyPr/>
        <a:lstStyle/>
        <a:p>
          <a:r>
            <a:rPr lang="en-US" altLang="zh-CN" dirty="0" smtClean="0"/>
            <a:t>n.4</a:t>
          </a:r>
          <a:endParaRPr lang="zh-CN" altLang="en-US" dirty="0"/>
        </a:p>
      </dgm:t>
    </dgm:pt>
    <dgm:pt modelId="{FE6DF995-7FB6-4844-8387-2CFE928B5827}" type="parTrans" cxnId="{04C57551-9C6E-4BAC-9133-48E8EA2AF6FE}">
      <dgm:prSet/>
      <dgm:spPr/>
      <dgm:t>
        <a:bodyPr/>
        <a:lstStyle/>
        <a:p>
          <a:endParaRPr lang="zh-CN" altLang="en-US"/>
        </a:p>
      </dgm:t>
    </dgm:pt>
    <dgm:pt modelId="{1DE9478D-CAAB-4345-BCC1-CE4746A2279B}" type="sibTrans" cxnId="{04C57551-9C6E-4BAC-9133-48E8EA2AF6FE}">
      <dgm:prSet/>
      <dgm:spPr/>
      <dgm:t>
        <a:bodyPr/>
        <a:lstStyle/>
        <a:p>
          <a:endParaRPr lang="zh-CN" altLang="en-US"/>
        </a:p>
      </dgm:t>
    </dgm:pt>
    <dgm:pt modelId="{CA2E9F94-470D-4C58-A150-8509B72F6A0B}">
      <dgm:prSet phldrT="[文本]"/>
      <dgm:spPr/>
      <dgm:t>
        <a:bodyPr/>
        <a:lstStyle/>
        <a:p>
          <a:r>
            <a:rPr lang="en-US" altLang="zh-CN" dirty="0" smtClean="0"/>
            <a:t>n.4.1</a:t>
          </a:r>
          <a:endParaRPr lang="zh-CN" altLang="en-US" dirty="0"/>
        </a:p>
      </dgm:t>
    </dgm:pt>
    <dgm:pt modelId="{56D173E3-6CF4-4C8D-A351-4988CF510A0D}" type="parTrans" cxnId="{5230457F-4AF2-4D3B-8DED-20B7476FBDF2}">
      <dgm:prSet/>
      <dgm:spPr/>
      <dgm:t>
        <a:bodyPr/>
        <a:lstStyle/>
        <a:p>
          <a:endParaRPr lang="zh-CN" altLang="en-US"/>
        </a:p>
      </dgm:t>
    </dgm:pt>
    <dgm:pt modelId="{2F38051A-4625-42A6-973E-65FBBB33A805}" type="sibTrans" cxnId="{5230457F-4AF2-4D3B-8DED-20B7476FBDF2}">
      <dgm:prSet/>
      <dgm:spPr/>
      <dgm:t>
        <a:bodyPr/>
        <a:lstStyle/>
        <a:p>
          <a:endParaRPr lang="zh-CN" altLang="en-US"/>
        </a:p>
      </dgm:t>
    </dgm:pt>
    <dgm:pt modelId="{43C63F05-B3CA-4F22-8ACB-68A6C306FED6}">
      <dgm:prSet phldrT="[文本]"/>
      <dgm:spPr/>
      <dgm:t>
        <a:bodyPr/>
        <a:lstStyle/>
        <a:p>
          <a:r>
            <a:rPr lang="en-US" altLang="zh-CN" dirty="0" smtClean="0"/>
            <a:t>n.4.2</a:t>
          </a:r>
          <a:endParaRPr lang="zh-CN" altLang="en-US" dirty="0"/>
        </a:p>
      </dgm:t>
    </dgm:pt>
    <dgm:pt modelId="{FB8618CA-E9D4-4159-A070-3918B0A1E337}" type="parTrans" cxnId="{DAF04475-7761-4F1F-9C29-1EA57886EEF5}">
      <dgm:prSet/>
      <dgm:spPr/>
      <dgm:t>
        <a:bodyPr/>
        <a:lstStyle/>
        <a:p>
          <a:endParaRPr lang="zh-CN" altLang="en-US"/>
        </a:p>
      </dgm:t>
    </dgm:pt>
    <dgm:pt modelId="{66319D8B-B261-47BA-B4D4-220AF9C04662}" type="sibTrans" cxnId="{DAF04475-7761-4F1F-9C29-1EA57886EEF5}">
      <dgm:prSet/>
      <dgm:spPr/>
      <dgm:t>
        <a:bodyPr/>
        <a:lstStyle/>
        <a:p>
          <a:endParaRPr lang="zh-CN" altLang="en-US"/>
        </a:p>
      </dgm:t>
    </dgm:pt>
    <dgm:pt modelId="{0D2FA5D9-4EF6-4DF4-BD44-8D61528706D3}">
      <dgm:prSet phldrT="[文本]"/>
      <dgm:spPr/>
      <dgm:t>
        <a:bodyPr/>
        <a:lstStyle/>
        <a:p>
          <a:r>
            <a:rPr lang="en-US" altLang="zh-CN" dirty="0" smtClean="0"/>
            <a:t>n.5</a:t>
          </a:r>
          <a:endParaRPr lang="zh-CN" altLang="en-US" dirty="0"/>
        </a:p>
      </dgm:t>
    </dgm:pt>
    <dgm:pt modelId="{48A87A6D-0F78-4620-ABB9-FC1BF55047D4}" type="parTrans" cxnId="{1DECDAA5-F5E6-4B0A-B82F-CE97E55CDF49}">
      <dgm:prSet/>
      <dgm:spPr/>
      <dgm:t>
        <a:bodyPr/>
        <a:lstStyle/>
        <a:p>
          <a:endParaRPr lang="zh-CN" altLang="en-US"/>
        </a:p>
      </dgm:t>
    </dgm:pt>
    <dgm:pt modelId="{0A5C31FA-C335-42AE-AB99-3221E337EDF5}" type="sibTrans" cxnId="{1DECDAA5-F5E6-4B0A-B82F-CE97E55CDF49}">
      <dgm:prSet/>
      <dgm:spPr/>
      <dgm:t>
        <a:bodyPr/>
        <a:lstStyle/>
        <a:p>
          <a:endParaRPr lang="zh-CN" altLang="en-US"/>
        </a:p>
      </dgm:t>
    </dgm:pt>
    <dgm:pt modelId="{388F9832-D4CA-4911-9036-4BE800BD680A}">
      <dgm:prSet phldrT="[文本]"/>
      <dgm:spPr/>
      <dgm:t>
        <a:bodyPr/>
        <a:lstStyle/>
        <a:p>
          <a:r>
            <a:rPr lang="en-US" altLang="zh-CN" dirty="0" smtClean="0"/>
            <a:t>n.5.1</a:t>
          </a:r>
          <a:endParaRPr lang="zh-CN" altLang="en-US" dirty="0"/>
        </a:p>
      </dgm:t>
    </dgm:pt>
    <dgm:pt modelId="{EE3B5E12-DA75-4BCB-A8F8-F3B38F967761}" type="parTrans" cxnId="{8976C5A7-D670-4AC7-9BB0-124923E5B4C6}">
      <dgm:prSet/>
      <dgm:spPr/>
      <dgm:t>
        <a:bodyPr/>
        <a:lstStyle/>
        <a:p>
          <a:endParaRPr lang="zh-CN" altLang="en-US"/>
        </a:p>
      </dgm:t>
    </dgm:pt>
    <dgm:pt modelId="{CD3A6D59-ED79-42F3-BBD2-E83C6C358F6E}" type="sibTrans" cxnId="{8976C5A7-D670-4AC7-9BB0-124923E5B4C6}">
      <dgm:prSet/>
      <dgm:spPr/>
      <dgm:t>
        <a:bodyPr/>
        <a:lstStyle/>
        <a:p>
          <a:endParaRPr lang="zh-CN" altLang="en-US"/>
        </a:p>
      </dgm:t>
    </dgm:pt>
    <dgm:pt modelId="{D03D857C-9890-4702-BA46-EE858D814D24}">
      <dgm:prSet phldrT="[文本]"/>
      <dgm:spPr/>
      <dgm:t>
        <a:bodyPr/>
        <a:lstStyle/>
        <a:p>
          <a:r>
            <a:rPr lang="en-US" altLang="zh-CN" dirty="0" smtClean="0"/>
            <a:t>n.5.2</a:t>
          </a:r>
          <a:endParaRPr lang="zh-CN" altLang="en-US" dirty="0"/>
        </a:p>
      </dgm:t>
    </dgm:pt>
    <dgm:pt modelId="{6062B716-A209-4D4A-9E34-EDA40E2B8733}" type="parTrans" cxnId="{B9DFC93D-6D98-44D1-8187-3306F566F1F6}">
      <dgm:prSet/>
      <dgm:spPr/>
      <dgm:t>
        <a:bodyPr/>
        <a:lstStyle/>
        <a:p>
          <a:endParaRPr lang="zh-CN" altLang="en-US"/>
        </a:p>
      </dgm:t>
    </dgm:pt>
    <dgm:pt modelId="{6108D02A-B4DA-477F-A8FB-30E6FB6CFBCB}" type="sibTrans" cxnId="{B9DFC93D-6D98-44D1-8187-3306F566F1F6}">
      <dgm:prSet/>
      <dgm:spPr/>
      <dgm:t>
        <a:bodyPr/>
        <a:lstStyle/>
        <a:p>
          <a:endParaRPr lang="zh-CN" altLang="en-US"/>
        </a:p>
      </dgm:t>
    </dgm:pt>
    <dgm:pt modelId="{694014D2-0281-4132-B799-53C7B9FCA0CC}">
      <dgm:prSet phldrT="[文本]"/>
      <dgm:spPr/>
      <dgm:t>
        <a:bodyPr/>
        <a:lstStyle/>
        <a:p>
          <a:r>
            <a:rPr lang="en-US" altLang="zh-CN" dirty="0" smtClean="0"/>
            <a:t>n.5</a:t>
          </a:r>
          <a:endParaRPr lang="zh-CN" altLang="en-US" dirty="0"/>
        </a:p>
      </dgm:t>
    </dgm:pt>
    <dgm:pt modelId="{E7FB5A91-5BBF-478F-8797-C65A28A600A6}" type="parTrans" cxnId="{922CFE38-1870-4E21-AF97-F28E1309AC23}">
      <dgm:prSet/>
      <dgm:spPr/>
      <dgm:t>
        <a:bodyPr/>
        <a:lstStyle/>
        <a:p>
          <a:endParaRPr lang="zh-CN" altLang="en-US"/>
        </a:p>
      </dgm:t>
    </dgm:pt>
    <dgm:pt modelId="{CA81AD2E-CAE9-4F60-8955-B3ECD47DC4E7}" type="sibTrans" cxnId="{922CFE38-1870-4E21-AF97-F28E1309AC23}">
      <dgm:prSet/>
      <dgm:spPr/>
      <dgm:t>
        <a:bodyPr/>
        <a:lstStyle/>
        <a:p>
          <a:endParaRPr lang="zh-CN" altLang="en-US"/>
        </a:p>
      </dgm:t>
    </dgm:pt>
    <dgm:pt modelId="{A84D9DB5-93D7-41DD-870C-02F02391A7B6}">
      <dgm:prSet phldrT="[文本]"/>
      <dgm:spPr/>
      <dgm:t>
        <a:bodyPr/>
        <a:lstStyle/>
        <a:p>
          <a:r>
            <a:rPr lang="en-US" altLang="zh-CN" dirty="0" smtClean="0"/>
            <a:t>n.5.1</a:t>
          </a:r>
          <a:endParaRPr lang="zh-CN" altLang="en-US" dirty="0"/>
        </a:p>
      </dgm:t>
    </dgm:pt>
    <dgm:pt modelId="{B1B8A6F6-661D-4768-9D96-5400A0AE827A}" type="parTrans" cxnId="{AF9785BD-2B49-4C3C-A88D-1D5904C9E15A}">
      <dgm:prSet/>
      <dgm:spPr/>
      <dgm:t>
        <a:bodyPr/>
        <a:lstStyle/>
        <a:p>
          <a:endParaRPr lang="zh-CN" altLang="en-US"/>
        </a:p>
      </dgm:t>
    </dgm:pt>
    <dgm:pt modelId="{F9661F3A-3299-4FFF-9AC8-8232FF651FC8}" type="sibTrans" cxnId="{AF9785BD-2B49-4C3C-A88D-1D5904C9E15A}">
      <dgm:prSet/>
      <dgm:spPr/>
      <dgm:t>
        <a:bodyPr/>
        <a:lstStyle/>
        <a:p>
          <a:endParaRPr lang="zh-CN" altLang="en-US"/>
        </a:p>
      </dgm:t>
    </dgm:pt>
    <dgm:pt modelId="{F17A9A86-B939-4590-BCDF-42A281DE563C}">
      <dgm:prSet phldrT="[文本]"/>
      <dgm:spPr/>
      <dgm:t>
        <a:bodyPr/>
        <a:lstStyle/>
        <a:p>
          <a:r>
            <a:rPr lang="en-US" altLang="zh-CN" dirty="0" smtClean="0"/>
            <a:t>n.5.2</a:t>
          </a:r>
          <a:endParaRPr lang="zh-CN" altLang="en-US" dirty="0"/>
        </a:p>
      </dgm:t>
    </dgm:pt>
    <dgm:pt modelId="{4A6C0690-09CD-4B70-B761-FD1ECC54F517}" type="parTrans" cxnId="{0CAB22CF-F31C-40A9-8534-32BCE26D40EB}">
      <dgm:prSet/>
      <dgm:spPr/>
      <dgm:t>
        <a:bodyPr/>
        <a:lstStyle/>
        <a:p>
          <a:endParaRPr lang="zh-CN" altLang="en-US"/>
        </a:p>
      </dgm:t>
    </dgm:pt>
    <dgm:pt modelId="{3C554F48-5235-4722-8FF0-6B393BB87DA6}" type="sibTrans" cxnId="{0CAB22CF-F31C-40A9-8534-32BCE26D40EB}">
      <dgm:prSet/>
      <dgm:spPr/>
      <dgm:t>
        <a:bodyPr/>
        <a:lstStyle/>
        <a:p>
          <a:endParaRPr lang="zh-CN" altLang="en-US"/>
        </a:p>
      </dgm:t>
    </dgm:pt>
    <dgm:pt modelId="{649F3CEC-A192-4138-81E3-07E7FD060560}">
      <dgm:prSet phldrT="[文本]"/>
      <dgm:spPr/>
      <dgm:t>
        <a:bodyPr/>
        <a:lstStyle/>
        <a:p>
          <a:r>
            <a:rPr lang="en-US" altLang="zh-CN" dirty="0" smtClean="0"/>
            <a:t>n.5</a:t>
          </a:r>
          <a:endParaRPr lang="zh-CN" altLang="en-US" dirty="0"/>
        </a:p>
      </dgm:t>
    </dgm:pt>
    <dgm:pt modelId="{C398B921-6CAE-4358-94A6-D6609E4CC4EC}" type="parTrans" cxnId="{E202BA79-6E91-4D98-90D0-D53193AB509E}">
      <dgm:prSet/>
      <dgm:spPr/>
      <dgm:t>
        <a:bodyPr/>
        <a:lstStyle/>
        <a:p>
          <a:endParaRPr lang="zh-CN" altLang="en-US"/>
        </a:p>
      </dgm:t>
    </dgm:pt>
    <dgm:pt modelId="{5A797BC6-611D-470B-BD05-5A3FD90F6314}" type="sibTrans" cxnId="{E202BA79-6E91-4D98-90D0-D53193AB509E}">
      <dgm:prSet/>
      <dgm:spPr/>
      <dgm:t>
        <a:bodyPr/>
        <a:lstStyle/>
        <a:p>
          <a:endParaRPr lang="zh-CN" altLang="en-US"/>
        </a:p>
      </dgm:t>
    </dgm:pt>
    <dgm:pt modelId="{96E409A6-3C65-42D0-835E-05C2431C0114}">
      <dgm:prSet phldrT="[文本]"/>
      <dgm:spPr/>
      <dgm:t>
        <a:bodyPr/>
        <a:lstStyle/>
        <a:p>
          <a:r>
            <a:rPr lang="en-US" altLang="zh-CN" dirty="0" smtClean="0"/>
            <a:t>n.5.1</a:t>
          </a:r>
          <a:endParaRPr lang="zh-CN" altLang="en-US" dirty="0"/>
        </a:p>
      </dgm:t>
    </dgm:pt>
    <dgm:pt modelId="{9B3AF779-A964-4A04-A3C1-78E941E98294}" type="parTrans" cxnId="{68C2044E-3DEF-4489-9478-2F50C7D46168}">
      <dgm:prSet/>
      <dgm:spPr/>
      <dgm:t>
        <a:bodyPr/>
        <a:lstStyle/>
        <a:p>
          <a:endParaRPr lang="zh-CN" altLang="en-US"/>
        </a:p>
      </dgm:t>
    </dgm:pt>
    <dgm:pt modelId="{9905AD0C-737B-4D76-98BD-02184F44C0A3}" type="sibTrans" cxnId="{68C2044E-3DEF-4489-9478-2F50C7D46168}">
      <dgm:prSet/>
      <dgm:spPr/>
      <dgm:t>
        <a:bodyPr/>
        <a:lstStyle/>
        <a:p>
          <a:endParaRPr lang="zh-CN" altLang="en-US"/>
        </a:p>
      </dgm:t>
    </dgm:pt>
    <dgm:pt modelId="{4BF6EE3C-EBBB-488E-881B-6B74D3566FF8}">
      <dgm:prSet phldrT="[文本]"/>
      <dgm:spPr/>
      <dgm:t>
        <a:bodyPr/>
        <a:lstStyle/>
        <a:p>
          <a:r>
            <a:rPr lang="en-US" altLang="zh-CN" dirty="0" smtClean="0"/>
            <a:t>n.5.2</a:t>
          </a:r>
          <a:endParaRPr lang="zh-CN" altLang="en-US" dirty="0"/>
        </a:p>
      </dgm:t>
    </dgm:pt>
    <dgm:pt modelId="{B61816E5-6CDB-48A1-B6CA-D4CF145D8CEE}" type="parTrans" cxnId="{9BE29C41-2C92-452F-8729-F61875BDB719}">
      <dgm:prSet/>
      <dgm:spPr/>
      <dgm:t>
        <a:bodyPr/>
        <a:lstStyle/>
        <a:p>
          <a:endParaRPr lang="zh-CN" altLang="en-US"/>
        </a:p>
      </dgm:t>
    </dgm:pt>
    <dgm:pt modelId="{45FD1AED-36F3-46D0-B27A-3A59269E11E6}" type="sibTrans" cxnId="{9BE29C41-2C92-452F-8729-F61875BDB719}">
      <dgm:prSet/>
      <dgm:spPr/>
      <dgm:t>
        <a:bodyPr/>
        <a:lstStyle/>
        <a:p>
          <a:endParaRPr lang="zh-CN" altLang="en-US"/>
        </a:p>
      </dgm:t>
    </dgm:pt>
    <dgm:pt modelId="{9CD83C69-DEE1-49B2-8B42-2517BFEFE975}">
      <dgm:prSet phldrT="[文本]"/>
      <dgm:spPr/>
      <dgm:t>
        <a:bodyPr/>
        <a:lstStyle/>
        <a:p>
          <a:r>
            <a:rPr lang="en-US" altLang="zh-CN" dirty="0" smtClean="0"/>
            <a:t>n.5</a:t>
          </a:r>
          <a:endParaRPr lang="zh-CN" altLang="en-US" dirty="0"/>
        </a:p>
      </dgm:t>
    </dgm:pt>
    <dgm:pt modelId="{F51A4E8E-1A8A-47A5-9F4A-F134C03D7C8B}" type="parTrans" cxnId="{DC9D5A45-E970-43E8-A53D-C1843BA706BA}">
      <dgm:prSet/>
      <dgm:spPr/>
      <dgm:t>
        <a:bodyPr/>
        <a:lstStyle/>
        <a:p>
          <a:endParaRPr lang="zh-CN" altLang="en-US"/>
        </a:p>
      </dgm:t>
    </dgm:pt>
    <dgm:pt modelId="{17F530BC-4CB1-43CF-8327-A432DB735C5B}" type="sibTrans" cxnId="{DC9D5A45-E970-43E8-A53D-C1843BA706BA}">
      <dgm:prSet/>
      <dgm:spPr/>
      <dgm:t>
        <a:bodyPr/>
        <a:lstStyle/>
        <a:p>
          <a:endParaRPr lang="zh-CN" altLang="en-US"/>
        </a:p>
      </dgm:t>
    </dgm:pt>
    <dgm:pt modelId="{8A6B1278-057B-4BAF-8E87-9D5D0CE9FC24}">
      <dgm:prSet phldrT="[文本]"/>
      <dgm:spPr/>
      <dgm:t>
        <a:bodyPr/>
        <a:lstStyle/>
        <a:p>
          <a:r>
            <a:rPr lang="en-US" altLang="zh-CN" dirty="0" smtClean="0"/>
            <a:t>n.5.1</a:t>
          </a:r>
          <a:endParaRPr lang="zh-CN" altLang="en-US" dirty="0"/>
        </a:p>
      </dgm:t>
    </dgm:pt>
    <dgm:pt modelId="{DCFB9348-988C-46C6-816B-EAAAC1C331E9}" type="parTrans" cxnId="{E6A8CC32-4561-4AF5-A9E0-16184D800781}">
      <dgm:prSet/>
      <dgm:spPr/>
      <dgm:t>
        <a:bodyPr/>
        <a:lstStyle/>
        <a:p>
          <a:endParaRPr lang="zh-CN" altLang="en-US"/>
        </a:p>
      </dgm:t>
    </dgm:pt>
    <dgm:pt modelId="{98A585DA-831E-4E3B-8B5A-DDF2E91F6943}" type="sibTrans" cxnId="{E6A8CC32-4561-4AF5-A9E0-16184D800781}">
      <dgm:prSet/>
      <dgm:spPr/>
      <dgm:t>
        <a:bodyPr/>
        <a:lstStyle/>
        <a:p>
          <a:endParaRPr lang="zh-CN" altLang="en-US"/>
        </a:p>
      </dgm:t>
    </dgm:pt>
    <dgm:pt modelId="{C909F316-1110-40AA-9F5C-3E9CCA7F7E4B}">
      <dgm:prSet phldrT="[文本]"/>
      <dgm:spPr/>
      <dgm:t>
        <a:bodyPr/>
        <a:lstStyle/>
        <a:p>
          <a:r>
            <a:rPr lang="en-US" altLang="zh-CN" dirty="0" smtClean="0"/>
            <a:t>n.5.2</a:t>
          </a:r>
          <a:endParaRPr lang="zh-CN" altLang="en-US" dirty="0"/>
        </a:p>
      </dgm:t>
    </dgm:pt>
    <dgm:pt modelId="{639504B0-AAC4-45B7-A0F0-66F3D32BBF01}" type="parTrans" cxnId="{D994C9DD-EDBE-43BF-A1D9-934F2B87D871}">
      <dgm:prSet/>
      <dgm:spPr/>
      <dgm:t>
        <a:bodyPr/>
        <a:lstStyle/>
        <a:p>
          <a:endParaRPr lang="zh-CN" altLang="en-US"/>
        </a:p>
      </dgm:t>
    </dgm:pt>
    <dgm:pt modelId="{2CD8DAD9-51E6-4FA8-927F-929A324F142D}" type="sibTrans" cxnId="{D994C9DD-EDBE-43BF-A1D9-934F2B87D871}">
      <dgm:prSet/>
      <dgm:spPr/>
      <dgm:t>
        <a:bodyPr/>
        <a:lstStyle/>
        <a:p>
          <a:endParaRPr lang="zh-CN" altLang="en-US"/>
        </a:p>
      </dgm:t>
    </dgm:pt>
    <dgm:pt modelId="{C956F2C2-BECB-4EDA-9C2F-D7251D0A3DF9}" type="pres">
      <dgm:prSet presAssocID="{BBAEDAF7-161F-4BAB-AF24-05CFCB8B1F72}" presName="hierChild1" presStyleCnt="0">
        <dgm:presLayoutVars>
          <dgm:chPref val="1"/>
          <dgm:dir/>
          <dgm:animOne val="branch"/>
          <dgm:animLvl val="lvl"/>
          <dgm:resizeHandles/>
        </dgm:presLayoutVars>
      </dgm:prSet>
      <dgm:spPr/>
      <dgm:t>
        <a:bodyPr/>
        <a:lstStyle/>
        <a:p>
          <a:endParaRPr lang="zh-CN" altLang="en-US"/>
        </a:p>
      </dgm:t>
    </dgm:pt>
    <dgm:pt modelId="{47CAA5F0-02BC-424E-88BD-A8A132A23A3D}" type="pres">
      <dgm:prSet presAssocID="{74D9BFD8-9EC9-4BFA-91D0-F7D57145F5C2}" presName="hierRoot1" presStyleCnt="0"/>
      <dgm:spPr/>
      <dgm:t>
        <a:bodyPr/>
        <a:lstStyle/>
        <a:p>
          <a:endParaRPr lang="zh-CN" altLang="en-US"/>
        </a:p>
      </dgm:t>
    </dgm:pt>
    <dgm:pt modelId="{F560497F-BE05-41BD-B7D2-323BC4BEA5A2}" type="pres">
      <dgm:prSet presAssocID="{74D9BFD8-9EC9-4BFA-91D0-F7D57145F5C2}" presName="composite" presStyleCnt="0"/>
      <dgm:spPr/>
      <dgm:t>
        <a:bodyPr/>
        <a:lstStyle/>
        <a:p>
          <a:endParaRPr lang="zh-CN" altLang="en-US"/>
        </a:p>
      </dgm:t>
    </dgm:pt>
    <dgm:pt modelId="{194F9A36-8AB3-4780-89A5-0EEA04A4F604}" type="pres">
      <dgm:prSet presAssocID="{74D9BFD8-9EC9-4BFA-91D0-F7D57145F5C2}" presName="background" presStyleLbl="node0" presStyleIdx="0" presStyleCnt="1"/>
      <dgm:spPr/>
      <dgm:t>
        <a:bodyPr/>
        <a:lstStyle/>
        <a:p>
          <a:endParaRPr lang="zh-CN" altLang="en-US"/>
        </a:p>
      </dgm:t>
    </dgm:pt>
    <dgm:pt modelId="{3CD201D5-C902-4AC6-A9E5-AA405B17C4AF}" type="pres">
      <dgm:prSet presAssocID="{74D9BFD8-9EC9-4BFA-91D0-F7D57145F5C2}" presName="text" presStyleLbl="fgAcc0" presStyleIdx="0" presStyleCnt="1">
        <dgm:presLayoutVars>
          <dgm:chPref val="3"/>
        </dgm:presLayoutVars>
      </dgm:prSet>
      <dgm:spPr/>
      <dgm:t>
        <a:bodyPr/>
        <a:lstStyle/>
        <a:p>
          <a:endParaRPr lang="zh-CN" altLang="en-US"/>
        </a:p>
      </dgm:t>
    </dgm:pt>
    <dgm:pt modelId="{474CF21F-7D7A-460C-BD44-6BB9994E0457}" type="pres">
      <dgm:prSet presAssocID="{74D9BFD8-9EC9-4BFA-91D0-F7D57145F5C2}" presName="hierChild2" presStyleCnt="0"/>
      <dgm:spPr/>
      <dgm:t>
        <a:bodyPr/>
        <a:lstStyle/>
        <a:p>
          <a:endParaRPr lang="zh-CN" altLang="en-US"/>
        </a:p>
      </dgm:t>
    </dgm:pt>
    <dgm:pt modelId="{8FDA6200-8E39-4520-92FE-1413819D1B34}" type="pres">
      <dgm:prSet presAssocID="{4C16C2C9-C4BC-49E4-BAC8-0AF72BCFCFAE}" presName="Name10" presStyleLbl="parChTrans1D2" presStyleIdx="0" presStyleCnt="8"/>
      <dgm:spPr/>
      <dgm:t>
        <a:bodyPr/>
        <a:lstStyle/>
        <a:p>
          <a:endParaRPr lang="zh-CN" altLang="en-US"/>
        </a:p>
      </dgm:t>
    </dgm:pt>
    <dgm:pt modelId="{729868CF-37A0-415F-AB47-5FB7374F109F}" type="pres">
      <dgm:prSet presAssocID="{D4A749CC-7C5E-4A84-B353-E374AB89F0FD}" presName="hierRoot2" presStyleCnt="0"/>
      <dgm:spPr/>
      <dgm:t>
        <a:bodyPr/>
        <a:lstStyle/>
        <a:p>
          <a:endParaRPr lang="zh-CN" altLang="en-US"/>
        </a:p>
      </dgm:t>
    </dgm:pt>
    <dgm:pt modelId="{30C5BED8-0F09-48C8-A9D8-5A34E2B8E534}" type="pres">
      <dgm:prSet presAssocID="{D4A749CC-7C5E-4A84-B353-E374AB89F0FD}" presName="composite2" presStyleCnt="0"/>
      <dgm:spPr/>
      <dgm:t>
        <a:bodyPr/>
        <a:lstStyle/>
        <a:p>
          <a:endParaRPr lang="zh-CN" altLang="en-US"/>
        </a:p>
      </dgm:t>
    </dgm:pt>
    <dgm:pt modelId="{B0B027BB-2EC4-48B0-915A-FC749AC9F6FA}" type="pres">
      <dgm:prSet presAssocID="{D4A749CC-7C5E-4A84-B353-E374AB89F0FD}" presName="background2" presStyleLbl="node2" presStyleIdx="0" presStyleCnt="8"/>
      <dgm:spPr/>
      <dgm:t>
        <a:bodyPr/>
        <a:lstStyle/>
        <a:p>
          <a:endParaRPr lang="zh-CN" altLang="en-US"/>
        </a:p>
      </dgm:t>
    </dgm:pt>
    <dgm:pt modelId="{F8C4892F-D228-4D32-BE3D-3E2520CFFEF0}" type="pres">
      <dgm:prSet presAssocID="{D4A749CC-7C5E-4A84-B353-E374AB89F0FD}" presName="text2" presStyleLbl="fgAcc2" presStyleIdx="0" presStyleCnt="8">
        <dgm:presLayoutVars>
          <dgm:chPref val="3"/>
        </dgm:presLayoutVars>
      </dgm:prSet>
      <dgm:spPr/>
      <dgm:t>
        <a:bodyPr/>
        <a:lstStyle/>
        <a:p>
          <a:endParaRPr lang="zh-CN" altLang="en-US"/>
        </a:p>
      </dgm:t>
    </dgm:pt>
    <dgm:pt modelId="{79CD9AEB-D273-47D1-A9A1-51F5FF11C098}" type="pres">
      <dgm:prSet presAssocID="{D4A749CC-7C5E-4A84-B353-E374AB89F0FD}" presName="hierChild3" presStyleCnt="0"/>
      <dgm:spPr/>
      <dgm:t>
        <a:bodyPr/>
        <a:lstStyle/>
        <a:p>
          <a:endParaRPr lang="zh-CN" altLang="en-US"/>
        </a:p>
      </dgm:t>
    </dgm:pt>
    <dgm:pt modelId="{C46C1C20-43C5-41FA-AEC6-85014B35C509}" type="pres">
      <dgm:prSet presAssocID="{607EB083-2D69-4E29-BFA8-D45745874EFC}" presName="Name17" presStyleLbl="parChTrans1D3" presStyleIdx="0" presStyleCnt="16"/>
      <dgm:spPr/>
      <dgm:t>
        <a:bodyPr/>
        <a:lstStyle/>
        <a:p>
          <a:endParaRPr lang="zh-CN" altLang="en-US"/>
        </a:p>
      </dgm:t>
    </dgm:pt>
    <dgm:pt modelId="{AC406D59-9084-4535-BE00-6B31E41F9822}" type="pres">
      <dgm:prSet presAssocID="{D8A5C02B-67FA-47F2-99ED-40D0E9F2C386}" presName="hierRoot3" presStyleCnt="0"/>
      <dgm:spPr/>
      <dgm:t>
        <a:bodyPr/>
        <a:lstStyle/>
        <a:p>
          <a:endParaRPr lang="zh-CN" altLang="en-US"/>
        </a:p>
      </dgm:t>
    </dgm:pt>
    <dgm:pt modelId="{C2A1A9CD-E1EA-4CD2-AE1D-0E4461808E71}" type="pres">
      <dgm:prSet presAssocID="{D8A5C02B-67FA-47F2-99ED-40D0E9F2C386}" presName="composite3" presStyleCnt="0"/>
      <dgm:spPr/>
      <dgm:t>
        <a:bodyPr/>
        <a:lstStyle/>
        <a:p>
          <a:endParaRPr lang="zh-CN" altLang="en-US"/>
        </a:p>
      </dgm:t>
    </dgm:pt>
    <dgm:pt modelId="{E7912AFD-1BBD-449E-B14A-24B9E9281386}" type="pres">
      <dgm:prSet presAssocID="{D8A5C02B-67FA-47F2-99ED-40D0E9F2C386}" presName="background3" presStyleLbl="node3" presStyleIdx="0" presStyleCnt="16"/>
      <dgm:spPr/>
      <dgm:t>
        <a:bodyPr/>
        <a:lstStyle/>
        <a:p>
          <a:endParaRPr lang="zh-CN" altLang="en-US"/>
        </a:p>
      </dgm:t>
    </dgm:pt>
    <dgm:pt modelId="{104B9653-E4FE-4927-A94A-E763601369B5}" type="pres">
      <dgm:prSet presAssocID="{D8A5C02B-67FA-47F2-99ED-40D0E9F2C386}" presName="text3" presStyleLbl="fgAcc3" presStyleIdx="0" presStyleCnt="16">
        <dgm:presLayoutVars>
          <dgm:chPref val="3"/>
        </dgm:presLayoutVars>
      </dgm:prSet>
      <dgm:spPr/>
      <dgm:t>
        <a:bodyPr/>
        <a:lstStyle/>
        <a:p>
          <a:endParaRPr lang="zh-CN" altLang="en-US"/>
        </a:p>
      </dgm:t>
    </dgm:pt>
    <dgm:pt modelId="{6CF53C00-2B8F-4C93-8808-AD0E52291577}" type="pres">
      <dgm:prSet presAssocID="{D8A5C02B-67FA-47F2-99ED-40D0E9F2C386}" presName="hierChild4" presStyleCnt="0"/>
      <dgm:spPr/>
      <dgm:t>
        <a:bodyPr/>
        <a:lstStyle/>
        <a:p>
          <a:endParaRPr lang="zh-CN" altLang="en-US"/>
        </a:p>
      </dgm:t>
    </dgm:pt>
    <dgm:pt modelId="{711E564D-942D-4183-A06A-66EA6F27CF7F}" type="pres">
      <dgm:prSet presAssocID="{8448B35D-5D48-40B2-A244-68CACD72C99C}" presName="Name17" presStyleLbl="parChTrans1D3" presStyleIdx="1" presStyleCnt="16"/>
      <dgm:spPr/>
      <dgm:t>
        <a:bodyPr/>
        <a:lstStyle/>
        <a:p>
          <a:endParaRPr lang="zh-CN" altLang="en-US"/>
        </a:p>
      </dgm:t>
    </dgm:pt>
    <dgm:pt modelId="{764B2097-E0E7-4113-8E30-6017F21A6C91}" type="pres">
      <dgm:prSet presAssocID="{CC7059C8-15A2-4C61-86B3-0F13C81EC1A9}" presName="hierRoot3" presStyleCnt="0"/>
      <dgm:spPr/>
      <dgm:t>
        <a:bodyPr/>
        <a:lstStyle/>
        <a:p>
          <a:endParaRPr lang="zh-CN" altLang="en-US"/>
        </a:p>
      </dgm:t>
    </dgm:pt>
    <dgm:pt modelId="{61B98D40-5427-414D-AD4C-A319DFFB30E9}" type="pres">
      <dgm:prSet presAssocID="{CC7059C8-15A2-4C61-86B3-0F13C81EC1A9}" presName="composite3" presStyleCnt="0"/>
      <dgm:spPr/>
      <dgm:t>
        <a:bodyPr/>
        <a:lstStyle/>
        <a:p>
          <a:endParaRPr lang="zh-CN" altLang="en-US"/>
        </a:p>
      </dgm:t>
    </dgm:pt>
    <dgm:pt modelId="{0AF9472C-46DE-4964-B8F5-5AD5C30C52A7}" type="pres">
      <dgm:prSet presAssocID="{CC7059C8-15A2-4C61-86B3-0F13C81EC1A9}" presName="background3" presStyleLbl="node3" presStyleIdx="1" presStyleCnt="16"/>
      <dgm:spPr/>
      <dgm:t>
        <a:bodyPr/>
        <a:lstStyle/>
        <a:p>
          <a:endParaRPr lang="zh-CN" altLang="en-US"/>
        </a:p>
      </dgm:t>
    </dgm:pt>
    <dgm:pt modelId="{301A58B2-4AEC-44D6-B48E-F14FCAB3189C}" type="pres">
      <dgm:prSet presAssocID="{CC7059C8-15A2-4C61-86B3-0F13C81EC1A9}" presName="text3" presStyleLbl="fgAcc3" presStyleIdx="1" presStyleCnt="16">
        <dgm:presLayoutVars>
          <dgm:chPref val="3"/>
        </dgm:presLayoutVars>
      </dgm:prSet>
      <dgm:spPr/>
      <dgm:t>
        <a:bodyPr/>
        <a:lstStyle/>
        <a:p>
          <a:endParaRPr lang="zh-CN" altLang="en-US"/>
        </a:p>
      </dgm:t>
    </dgm:pt>
    <dgm:pt modelId="{20702573-C731-4A84-B440-33118F1BC71A}" type="pres">
      <dgm:prSet presAssocID="{CC7059C8-15A2-4C61-86B3-0F13C81EC1A9}" presName="hierChild4" presStyleCnt="0"/>
      <dgm:spPr/>
      <dgm:t>
        <a:bodyPr/>
        <a:lstStyle/>
        <a:p>
          <a:endParaRPr lang="zh-CN" altLang="en-US"/>
        </a:p>
      </dgm:t>
    </dgm:pt>
    <dgm:pt modelId="{C22A4332-A2F9-4E3C-B7A5-A97F4046016A}" type="pres">
      <dgm:prSet presAssocID="{555D7972-3DE2-4EF0-8424-3E84907023CB}" presName="Name10" presStyleLbl="parChTrans1D2" presStyleIdx="1" presStyleCnt="8"/>
      <dgm:spPr/>
      <dgm:t>
        <a:bodyPr/>
        <a:lstStyle/>
        <a:p>
          <a:endParaRPr lang="zh-CN" altLang="en-US"/>
        </a:p>
      </dgm:t>
    </dgm:pt>
    <dgm:pt modelId="{F4F0D639-654B-438A-9BD5-4107217848FB}" type="pres">
      <dgm:prSet presAssocID="{2C167F8A-88C2-4449-9E6B-58D2E9CAC069}" presName="hierRoot2" presStyleCnt="0"/>
      <dgm:spPr/>
      <dgm:t>
        <a:bodyPr/>
        <a:lstStyle/>
        <a:p>
          <a:endParaRPr lang="zh-CN" altLang="en-US"/>
        </a:p>
      </dgm:t>
    </dgm:pt>
    <dgm:pt modelId="{EDE3F358-1DAB-4AED-8597-3DAE0E9CF6FC}" type="pres">
      <dgm:prSet presAssocID="{2C167F8A-88C2-4449-9E6B-58D2E9CAC069}" presName="composite2" presStyleCnt="0"/>
      <dgm:spPr/>
      <dgm:t>
        <a:bodyPr/>
        <a:lstStyle/>
        <a:p>
          <a:endParaRPr lang="zh-CN" altLang="en-US"/>
        </a:p>
      </dgm:t>
    </dgm:pt>
    <dgm:pt modelId="{9C1C8ED4-01CB-47B8-AF71-14C284B4C8D8}" type="pres">
      <dgm:prSet presAssocID="{2C167F8A-88C2-4449-9E6B-58D2E9CAC069}" presName="background2" presStyleLbl="node2" presStyleIdx="1" presStyleCnt="8"/>
      <dgm:spPr/>
      <dgm:t>
        <a:bodyPr/>
        <a:lstStyle/>
        <a:p>
          <a:endParaRPr lang="zh-CN" altLang="en-US"/>
        </a:p>
      </dgm:t>
    </dgm:pt>
    <dgm:pt modelId="{EEBC48CD-AAA3-4B0D-8E54-3D5D55E691DD}" type="pres">
      <dgm:prSet presAssocID="{2C167F8A-88C2-4449-9E6B-58D2E9CAC069}" presName="text2" presStyleLbl="fgAcc2" presStyleIdx="1" presStyleCnt="8">
        <dgm:presLayoutVars>
          <dgm:chPref val="3"/>
        </dgm:presLayoutVars>
      </dgm:prSet>
      <dgm:spPr/>
      <dgm:t>
        <a:bodyPr/>
        <a:lstStyle/>
        <a:p>
          <a:endParaRPr lang="zh-CN" altLang="en-US"/>
        </a:p>
      </dgm:t>
    </dgm:pt>
    <dgm:pt modelId="{7DC918EC-C8AD-440B-9378-6EA59A3E24A5}" type="pres">
      <dgm:prSet presAssocID="{2C167F8A-88C2-4449-9E6B-58D2E9CAC069}" presName="hierChild3" presStyleCnt="0"/>
      <dgm:spPr/>
      <dgm:t>
        <a:bodyPr/>
        <a:lstStyle/>
        <a:p>
          <a:endParaRPr lang="zh-CN" altLang="en-US"/>
        </a:p>
      </dgm:t>
    </dgm:pt>
    <dgm:pt modelId="{2994A81D-1741-4A1E-BB97-066A61D8ACE0}" type="pres">
      <dgm:prSet presAssocID="{39F2B784-5E77-4AB2-B078-F1C07C4F595E}" presName="Name17" presStyleLbl="parChTrans1D3" presStyleIdx="2" presStyleCnt="16"/>
      <dgm:spPr/>
      <dgm:t>
        <a:bodyPr/>
        <a:lstStyle/>
        <a:p>
          <a:endParaRPr lang="zh-CN" altLang="en-US"/>
        </a:p>
      </dgm:t>
    </dgm:pt>
    <dgm:pt modelId="{A160AB8A-8DAD-461B-B2AE-AAE123F22C15}" type="pres">
      <dgm:prSet presAssocID="{26784831-96BD-4CC6-BA07-F62AFCFE49BE}" presName="hierRoot3" presStyleCnt="0"/>
      <dgm:spPr/>
      <dgm:t>
        <a:bodyPr/>
        <a:lstStyle/>
        <a:p>
          <a:endParaRPr lang="zh-CN" altLang="en-US"/>
        </a:p>
      </dgm:t>
    </dgm:pt>
    <dgm:pt modelId="{373B3C65-374B-418F-8B8B-121D5EFE6E95}" type="pres">
      <dgm:prSet presAssocID="{26784831-96BD-4CC6-BA07-F62AFCFE49BE}" presName="composite3" presStyleCnt="0"/>
      <dgm:spPr/>
      <dgm:t>
        <a:bodyPr/>
        <a:lstStyle/>
        <a:p>
          <a:endParaRPr lang="zh-CN" altLang="en-US"/>
        </a:p>
      </dgm:t>
    </dgm:pt>
    <dgm:pt modelId="{12451F5C-77AD-492B-B394-455474EDD0D5}" type="pres">
      <dgm:prSet presAssocID="{26784831-96BD-4CC6-BA07-F62AFCFE49BE}" presName="background3" presStyleLbl="node3" presStyleIdx="2" presStyleCnt="16"/>
      <dgm:spPr/>
      <dgm:t>
        <a:bodyPr/>
        <a:lstStyle/>
        <a:p>
          <a:endParaRPr lang="zh-CN" altLang="en-US"/>
        </a:p>
      </dgm:t>
    </dgm:pt>
    <dgm:pt modelId="{572D7764-86DA-4F60-9DC6-105926FC1D20}" type="pres">
      <dgm:prSet presAssocID="{26784831-96BD-4CC6-BA07-F62AFCFE49BE}" presName="text3" presStyleLbl="fgAcc3" presStyleIdx="2" presStyleCnt="16">
        <dgm:presLayoutVars>
          <dgm:chPref val="3"/>
        </dgm:presLayoutVars>
      </dgm:prSet>
      <dgm:spPr/>
      <dgm:t>
        <a:bodyPr/>
        <a:lstStyle/>
        <a:p>
          <a:endParaRPr lang="zh-CN" altLang="en-US"/>
        </a:p>
      </dgm:t>
    </dgm:pt>
    <dgm:pt modelId="{5B3BC893-218F-44C4-B271-0DD14AD72F71}" type="pres">
      <dgm:prSet presAssocID="{26784831-96BD-4CC6-BA07-F62AFCFE49BE}" presName="hierChild4" presStyleCnt="0"/>
      <dgm:spPr/>
      <dgm:t>
        <a:bodyPr/>
        <a:lstStyle/>
        <a:p>
          <a:endParaRPr lang="zh-CN" altLang="en-US"/>
        </a:p>
      </dgm:t>
    </dgm:pt>
    <dgm:pt modelId="{409F2C36-F978-42FB-A838-19E239BE26C6}" type="pres">
      <dgm:prSet presAssocID="{1CD3FF9D-12E1-4845-8A6C-01C667834BE3}" presName="Name17" presStyleLbl="parChTrans1D3" presStyleIdx="3" presStyleCnt="16"/>
      <dgm:spPr/>
      <dgm:t>
        <a:bodyPr/>
        <a:lstStyle/>
        <a:p>
          <a:endParaRPr lang="zh-CN" altLang="en-US"/>
        </a:p>
      </dgm:t>
    </dgm:pt>
    <dgm:pt modelId="{6E341AD8-7DFB-4707-A290-9D0E46925502}" type="pres">
      <dgm:prSet presAssocID="{BF6DDD57-2BF5-42A0-B483-8CBC08FA2255}" presName="hierRoot3" presStyleCnt="0"/>
      <dgm:spPr/>
      <dgm:t>
        <a:bodyPr/>
        <a:lstStyle/>
        <a:p>
          <a:endParaRPr lang="zh-CN" altLang="en-US"/>
        </a:p>
      </dgm:t>
    </dgm:pt>
    <dgm:pt modelId="{B00D52C6-AA0A-4A1A-AA52-D262C6C74460}" type="pres">
      <dgm:prSet presAssocID="{BF6DDD57-2BF5-42A0-B483-8CBC08FA2255}" presName="composite3" presStyleCnt="0"/>
      <dgm:spPr/>
      <dgm:t>
        <a:bodyPr/>
        <a:lstStyle/>
        <a:p>
          <a:endParaRPr lang="zh-CN" altLang="en-US"/>
        </a:p>
      </dgm:t>
    </dgm:pt>
    <dgm:pt modelId="{571880F4-4658-4B25-8176-54DE07FE8B02}" type="pres">
      <dgm:prSet presAssocID="{BF6DDD57-2BF5-42A0-B483-8CBC08FA2255}" presName="background3" presStyleLbl="node3" presStyleIdx="3" presStyleCnt="16"/>
      <dgm:spPr/>
      <dgm:t>
        <a:bodyPr/>
        <a:lstStyle/>
        <a:p>
          <a:endParaRPr lang="zh-CN" altLang="en-US"/>
        </a:p>
      </dgm:t>
    </dgm:pt>
    <dgm:pt modelId="{5AB8A349-F752-45AA-91F4-2E88EF3BB515}" type="pres">
      <dgm:prSet presAssocID="{BF6DDD57-2BF5-42A0-B483-8CBC08FA2255}" presName="text3" presStyleLbl="fgAcc3" presStyleIdx="3" presStyleCnt="16">
        <dgm:presLayoutVars>
          <dgm:chPref val="3"/>
        </dgm:presLayoutVars>
      </dgm:prSet>
      <dgm:spPr/>
      <dgm:t>
        <a:bodyPr/>
        <a:lstStyle/>
        <a:p>
          <a:endParaRPr lang="zh-CN" altLang="en-US"/>
        </a:p>
      </dgm:t>
    </dgm:pt>
    <dgm:pt modelId="{62177C03-CB4C-4C31-B09C-CAEAF787986C}" type="pres">
      <dgm:prSet presAssocID="{BF6DDD57-2BF5-42A0-B483-8CBC08FA2255}" presName="hierChild4" presStyleCnt="0"/>
      <dgm:spPr/>
      <dgm:t>
        <a:bodyPr/>
        <a:lstStyle/>
        <a:p>
          <a:endParaRPr lang="zh-CN" altLang="en-US"/>
        </a:p>
      </dgm:t>
    </dgm:pt>
    <dgm:pt modelId="{BE0026A5-3944-4501-AAAA-639E5F8F9BD4}" type="pres">
      <dgm:prSet presAssocID="{607ABA86-E3FC-464B-9B0C-C768F99D9F7E}" presName="Name10" presStyleLbl="parChTrans1D2" presStyleIdx="2" presStyleCnt="8"/>
      <dgm:spPr/>
      <dgm:t>
        <a:bodyPr/>
        <a:lstStyle/>
        <a:p>
          <a:endParaRPr lang="zh-CN" altLang="en-US"/>
        </a:p>
      </dgm:t>
    </dgm:pt>
    <dgm:pt modelId="{DD5ECD9E-BF63-4B80-BB65-EAEF6A41E98E}" type="pres">
      <dgm:prSet presAssocID="{2157E60C-FD59-4BDD-91A3-0C4394CB6CB4}" presName="hierRoot2" presStyleCnt="0"/>
      <dgm:spPr/>
      <dgm:t>
        <a:bodyPr/>
        <a:lstStyle/>
        <a:p>
          <a:endParaRPr lang="zh-CN" altLang="en-US"/>
        </a:p>
      </dgm:t>
    </dgm:pt>
    <dgm:pt modelId="{ADA5A409-4A9B-464E-9707-EE8CB2076805}" type="pres">
      <dgm:prSet presAssocID="{2157E60C-FD59-4BDD-91A3-0C4394CB6CB4}" presName="composite2" presStyleCnt="0"/>
      <dgm:spPr/>
      <dgm:t>
        <a:bodyPr/>
        <a:lstStyle/>
        <a:p>
          <a:endParaRPr lang="zh-CN" altLang="en-US"/>
        </a:p>
      </dgm:t>
    </dgm:pt>
    <dgm:pt modelId="{86F0FF75-B9C7-460F-ADEB-4873472ABA88}" type="pres">
      <dgm:prSet presAssocID="{2157E60C-FD59-4BDD-91A3-0C4394CB6CB4}" presName="background2" presStyleLbl="node2" presStyleIdx="2" presStyleCnt="8"/>
      <dgm:spPr/>
      <dgm:t>
        <a:bodyPr/>
        <a:lstStyle/>
        <a:p>
          <a:endParaRPr lang="zh-CN" altLang="en-US"/>
        </a:p>
      </dgm:t>
    </dgm:pt>
    <dgm:pt modelId="{A6AA2A45-5E33-4228-8E86-C77A106A8E49}" type="pres">
      <dgm:prSet presAssocID="{2157E60C-FD59-4BDD-91A3-0C4394CB6CB4}" presName="text2" presStyleLbl="fgAcc2" presStyleIdx="2" presStyleCnt="8">
        <dgm:presLayoutVars>
          <dgm:chPref val="3"/>
        </dgm:presLayoutVars>
      </dgm:prSet>
      <dgm:spPr/>
      <dgm:t>
        <a:bodyPr/>
        <a:lstStyle/>
        <a:p>
          <a:endParaRPr lang="zh-CN" altLang="en-US"/>
        </a:p>
      </dgm:t>
    </dgm:pt>
    <dgm:pt modelId="{89666EA7-AE73-4748-B40F-942B80066238}" type="pres">
      <dgm:prSet presAssocID="{2157E60C-FD59-4BDD-91A3-0C4394CB6CB4}" presName="hierChild3" presStyleCnt="0"/>
      <dgm:spPr/>
      <dgm:t>
        <a:bodyPr/>
        <a:lstStyle/>
        <a:p>
          <a:endParaRPr lang="zh-CN" altLang="en-US"/>
        </a:p>
      </dgm:t>
    </dgm:pt>
    <dgm:pt modelId="{02957E14-D528-449D-9E50-02B30BBEF31E}" type="pres">
      <dgm:prSet presAssocID="{229C811A-D211-4F38-8D24-13ECC5CAE71C}" presName="Name17" presStyleLbl="parChTrans1D3" presStyleIdx="4" presStyleCnt="16"/>
      <dgm:spPr/>
      <dgm:t>
        <a:bodyPr/>
        <a:lstStyle/>
        <a:p>
          <a:endParaRPr lang="zh-CN" altLang="en-US"/>
        </a:p>
      </dgm:t>
    </dgm:pt>
    <dgm:pt modelId="{5C3AD73D-3732-4C6B-B33A-140115B769C2}" type="pres">
      <dgm:prSet presAssocID="{65CEA8AF-0AC4-47D5-AD87-04ADD17AF979}" presName="hierRoot3" presStyleCnt="0"/>
      <dgm:spPr/>
      <dgm:t>
        <a:bodyPr/>
        <a:lstStyle/>
        <a:p>
          <a:endParaRPr lang="zh-CN" altLang="en-US"/>
        </a:p>
      </dgm:t>
    </dgm:pt>
    <dgm:pt modelId="{584D4453-66C9-4336-83A4-61F3DC9CBB87}" type="pres">
      <dgm:prSet presAssocID="{65CEA8AF-0AC4-47D5-AD87-04ADD17AF979}" presName="composite3" presStyleCnt="0"/>
      <dgm:spPr/>
      <dgm:t>
        <a:bodyPr/>
        <a:lstStyle/>
        <a:p>
          <a:endParaRPr lang="zh-CN" altLang="en-US"/>
        </a:p>
      </dgm:t>
    </dgm:pt>
    <dgm:pt modelId="{9AE005FA-F466-4815-B348-2CBC023097E6}" type="pres">
      <dgm:prSet presAssocID="{65CEA8AF-0AC4-47D5-AD87-04ADD17AF979}" presName="background3" presStyleLbl="node3" presStyleIdx="4" presStyleCnt="16"/>
      <dgm:spPr/>
      <dgm:t>
        <a:bodyPr/>
        <a:lstStyle/>
        <a:p>
          <a:endParaRPr lang="zh-CN" altLang="en-US"/>
        </a:p>
      </dgm:t>
    </dgm:pt>
    <dgm:pt modelId="{DFA8B124-4E31-4FE5-A47B-CA16B68F13A8}" type="pres">
      <dgm:prSet presAssocID="{65CEA8AF-0AC4-47D5-AD87-04ADD17AF979}" presName="text3" presStyleLbl="fgAcc3" presStyleIdx="4" presStyleCnt="16">
        <dgm:presLayoutVars>
          <dgm:chPref val="3"/>
        </dgm:presLayoutVars>
      </dgm:prSet>
      <dgm:spPr/>
      <dgm:t>
        <a:bodyPr/>
        <a:lstStyle/>
        <a:p>
          <a:endParaRPr lang="zh-CN" altLang="en-US"/>
        </a:p>
      </dgm:t>
    </dgm:pt>
    <dgm:pt modelId="{6F8F9B3E-FDD7-4B8D-A4EC-8974D115995A}" type="pres">
      <dgm:prSet presAssocID="{65CEA8AF-0AC4-47D5-AD87-04ADD17AF979}" presName="hierChild4" presStyleCnt="0"/>
      <dgm:spPr/>
      <dgm:t>
        <a:bodyPr/>
        <a:lstStyle/>
        <a:p>
          <a:endParaRPr lang="zh-CN" altLang="en-US"/>
        </a:p>
      </dgm:t>
    </dgm:pt>
    <dgm:pt modelId="{9A9327F7-E4DA-4737-9182-50950EB6D81A}" type="pres">
      <dgm:prSet presAssocID="{FC99F33D-FA15-4C22-9345-186556058BAD}" presName="Name17" presStyleLbl="parChTrans1D3" presStyleIdx="5" presStyleCnt="16"/>
      <dgm:spPr/>
      <dgm:t>
        <a:bodyPr/>
        <a:lstStyle/>
        <a:p>
          <a:endParaRPr lang="zh-CN" altLang="en-US"/>
        </a:p>
      </dgm:t>
    </dgm:pt>
    <dgm:pt modelId="{630CEF16-5ECF-4E21-B29C-4E35FAC4A21B}" type="pres">
      <dgm:prSet presAssocID="{D0F1D147-9902-496A-BAC3-B62775717AFE}" presName="hierRoot3" presStyleCnt="0"/>
      <dgm:spPr/>
      <dgm:t>
        <a:bodyPr/>
        <a:lstStyle/>
        <a:p>
          <a:endParaRPr lang="zh-CN" altLang="en-US"/>
        </a:p>
      </dgm:t>
    </dgm:pt>
    <dgm:pt modelId="{C7C3852A-10FF-4802-84DF-4DC6A3DC7BDC}" type="pres">
      <dgm:prSet presAssocID="{D0F1D147-9902-496A-BAC3-B62775717AFE}" presName="composite3" presStyleCnt="0"/>
      <dgm:spPr/>
      <dgm:t>
        <a:bodyPr/>
        <a:lstStyle/>
        <a:p>
          <a:endParaRPr lang="zh-CN" altLang="en-US"/>
        </a:p>
      </dgm:t>
    </dgm:pt>
    <dgm:pt modelId="{F3F84D21-64BF-46DE-A339-A5658613949A}" type="pres">
      <dgm:prSet presAssocID="{D0F1D147-9902-496A-BAC3-B62775717AFE}" presName="background3" presStyleLbl="node3" presStyleIdx="5" presStyleCnt="16"/>
      <dgm:spPr/>
      <dgm:t>
        <a:bodyPr/>
        <a:lstStyle/>
        <a:p>
          <a:endParaRPr lang="zh-CN" altLang="en-US"/>
        </a:p>
      </dgm:t>
    </dgm:pt>
    <dgm:pt modelId="{7F099C71-D385-4C37-93BD-5BD9ED2AFE87}" type="pres">
      <dgm:prSet presAssocID="{D0F1D147-9902-496A-BAC3-B62775717AFE}" presName="text3" presStyleLbl="fgAcc3" presStyleIdx="5" presStyleCnt="16">
        <dgm:presLayoutVars>
          <dgm:chPref val="3"/>
        </dgm:presLayoutVars>
      </dgm:prSet>
      <dgm:spPr/>
      <dgm:t>
        <a:bodyPr/>
        <a:lstStyle/>
        <a:p>
          <a:endParaRPr lang="zh-CN" altLang="en-US"/>
        </a:p>
      </dgm:t>
    </dgm:pt>
    <dgm:pt modelId="{C231FDFD-1BAA-49CA-9A03-2E336F0086EE}" type="pres">
      <dgm:prSet presAssocID="{D0F1D147-9902-496A-BAC3-B62775717AFE}" presName="hierChild4" presStyleCnt="0"/>
      <dgm:spPr/>
      <dgm:t>
        <a:bodyPr/>
        <a:lstStyle/>
        <a:p>
          <a:endParaRPr lang="zh-CN" altLang="en-US"/>
        </a:p>
      </dgm:t>
    </dgm:pt>
    <dgm:pt modelId="{744A23C0-C435-4E24-9963-29A0B13B5B88}" type="pres">
      <dgm:prSet presAssocID="{FE6DF995-7FB6-4844-8387-2CFE928B5827}" presName="Name10" presStyleLbl="parChTrans1D2" presStyleIdx="3" presStyleCnt="8"/>
      <dgm:spPr/>
      <dgm:t>
        <a:bodyPr/>
        <a:lstStyle/>
        <a:p>
          <a:endParaRPr lang="zh-CN" altLang="en-US"/>
        </a:p>
      </dgm:t>
    </dgm:pt>
    <dgm:pt modelId="{9BFDD78E-9FBB-4C09-9C3D-60860A7A7403}" type="pres">
      <dgm:prSet presAssocID="{B78F8CD0-18B9-4987-A265-946A437250EE}" presName="hierRoot2" presStyleCnt="0"/>
      <dgm:spPr/>
      <dgm:t>
        <a:bodyPr/>
        <a:lstStyle/>
        <a:p>
          <a:endParaRPr lang="zh-CN" altLang="en-US"/>
        </a:p>
      </dgm:t>
    </dgm:pt>
    <dgm:pt modelId="{80B4E83C-C839-4B5E-BAEB-0ABD1C2E1EF1}" type="pres">
      <dgm:prSet presAssocID="{B78F8CD0-18B9-4987-A265-946A437250EE}" presName="composite2" presStyleCnt="0"/>
      <dgm:spPr/>
      <dgm:t>
        <a:bodyPr/>
        <a:lstStyle/>
        <a:p>
          <a:endParaRPr lang="zh-CN" altLang="en-US"/>
        </a:p>
      </dgm:t>
    </dgm:pt>
    <dgm:pt modelId="{E20AE071-4A40-4D3D-91FF-EB3285E712B5}" type="pres">
      <dgm:prSet presAssocID="{B78F8CD0-18B9-4987-A265-946A437250EE}" presName="background2" presStyleLbl="node2" presStyleIdx="3" presStyleCnt="8"/>
      <dgm:spPr/>
      <dgm:t>
        <a:bodyPr/>
        <a:lstStyle/>
        <a:p>
          <a:endParaRPr lang="zh-CN" altLang="en-US"/>
        </a:p>
      </dgm:t>
    </dgm:pt>
    <dgm:pt modelId="{6B4D72A4-F7C6-4EE3-90F8-0798D21306A4}" type="pres">
      <dgm:prSet presAssocID="{B78F8CD0-18B9-4987-A265-946A437250EE}" presName="text2" presStyleLbl="fgAcc2" presStyleIdx="3" presStyleCnt="8">
        <dgm:presLayoutVars>
          <dgm:chPref val="3"/>
        </dgm:presLayoutVars>
      </dgm:prSet>
      <dgm:spPr/>
      <dgm:t>
        <a:bodyPr/>
        <a:lstStyle/>
        <a:p>
          <a:endParaRPr lang="zh-CN" altLang="en-US"/>
        </a:p>
      </dgm:t>
    </dgm:pt>
    <dgm:pt modelId="{00A658E6-9C50-4458-9584-A86C21A6C09E}" type="pres">
      <dgm:prSet presAssocID="{B78F8CD0-18B9-4987-A265-946A437250EE}" presName="hierChild3" presStyleCnt="0"/>
      <dgm:spPr/>
      <dgm:t>
        <a:bodyPr/>
        <a:lstStyle/>
        <a:p>
          <a:endParaRPr lang="zh-CN" altLang="en-US"/>
        </a:p>
      </dgm:t>
    </dgm:pt>
    <dgm:pt modelId="{4E18F12D-72FE-4C39-981B-04CA18B2C04E}" type="pres">
      <dgm:prSet presAssocID="{56D173E3-6CF4-4C8D-A351-4988CF510A0D}" presName="Name17" presStyleLbl="parChTrans1D3" presStyleIdx="6" presStyleCnt="16"/>
      <dgm:spPr/>
      <dgm:t>
        <a:bodyPr/>
        <a:lstStyle/>
        <a:p>
          <a:endParaRPr lang="zh-CN" altLang="en-US"/>
        </a:p>
      </dgm:t>
    </dgm:pt>
    <dgm:pt modelId="{C603AA15-5950-4091-803B-AEFD01E2A3C3}" type="pres">
      <dgm:prSet presAssocID="{CA2E9F94-470D-4C58-A150-8509B72F6A0B}" presName="hierRoot3" presStyleCnt="0"/>
      <dgm:spPr/>
      <dgm:t>
        <a:bodyPr/>
        <a:lstStyle/>
        <a:p>
          <a:endParaRPr lang="zh-CN" altLang="en-US"/>
        </a:p>
      </dgm:t>
    </dgm:pt>
    <dgm:pt modelId="{86455A67-BCB0-44C0-8609-5E5F526F12FE}" type="pres">
      <dgm:prSet presAssocID="{CA2E9F94-470D-4C58-A150-8509B72F6A0B}" presName="composite3" presStyleCnt="0"/>
      <dgm:spPr/>
      <dgm:t>
        <a:bodyPr/>
        <a:lstStyle/>
        <a:p>
          <a:endParaRPr lang="zh-CN" altLang="en-US"/>
        </a:p>
      </dgm:t>
    </dgm:pt>
    <dgm:pt modelId="{E3210EE5-E37F-44AF-B12C-C2D09C1A3F39}" type="pres">
      <dgm:prSet presAssocID="{CA2E9F94-470D-4C58-A150-8509B72F6A0B}" presName="background3" presStyleLbl="node3" presStyleIdx="6" presStyleCnt="16"/>
      <dgm:spPr/>
      <dgm:t>
        <a:bodyPr/>
        <a:lstStyle/>
        <a:p>
          <a:endParaRPr lang="zh-CN" altLang="en-US"/>
        </a:p>
      </dgm:t>
    </dgm:pt>
    <dgm:pt modelId="{0646AB13-0D10-4043-B094-C575D096991B}" type="pres">
      <dgm:prSet presAssocID="{CA2E9F94-470D-4C58-A150-8509B72F6A0B}" presName="text3" presStyleLbl="fgAcc3" presStyleIdx="6" presStyleCnt="16">
        <dgm:presLayoutVars>
          <dgm:chPref val="3"/>
        </dgm:presLayoutVars>
      </dgm:prSet>
      <dgm:spPr/>
      <dgm:t>
        <a:bodyPr/>
        <a:lstStyle/>
        <a:p>
          <a:endParaRPr lang="zh-CN" altLang="en-US"/>
        </a:p>
      </dgm:t>
    </dgm:pt>
    <dgm:pt modelId="{9C7D2FF6-8B3C-408D-8FD0-9ABDCA88E0BB}" type="pres">
      <dgm:prSet presAssocID="{CA2E9F94-470D-4C58-A150-8509B72F6A0B}" presName="hierChild4" presStyleCnt="0"/>
      <dgm:spPr/>
      <dgm:t>
        <a:bodyPr/>
        <a:lstStyle/>
        <a:p>
          <a:endParaRPr lang="zh-CN" altLang="en-US"/>
        </a:p>
      </dgm:t>
    </dgm:pt>
    <dgm:pt modelId="{3CF11318-5C5A-40EE-9225-5BE2BF50ECB0}" type="pres">
      <dgm:prSet presAssocID="{FB8618CA-E9D4-4159-A070-3918B0A1E337}" presName="Name17" presStyleLbl="parChTrans1D3" presStyleIdx="7" presStyleCnt="16"/>
      <dgm:spPr/>
      <dgm:t>
        <a:bodyPr/>
        <a:lstStyle/>
        <a:p>
          <a:endParaRPr lang="zh-CN" altLang="en-US"/>
        </a:p>
      </dgm:t>
    </dgm:pt>
    <dgm:pt modelId="{28E92909-F43D-4F21-A338-CF492A0D4377}" type="pres">
      <dgm:prSet presAssocID="{43C63F05-B3CA-4F22-8ACB-68A6C306FED6}" presName="hierRoot3" presStyleCnt="0"/>
      <dgm:spPr/>
      <dgm:t>
        <a:bodyPr/>
        <a:lstStyle/>
        <a:p>
          <a:endParaRPr lang="zh-CN" altLang="en-US"/>
        </a:p>
      </dgm:t>
    </dgm:pt>
    <dgm:pt modelId="{410747F3-8FD1-4503-9188-CB62289D1538}" type="pres">
      <dgm:prSet presAssocID="{43C63F05-B3CA-4F22-8ACB-68A6C306FED6}" presName="composite3" presStyleCnt="0"/>
      <dgm:spPr/>
      <dgm:t>
        <a:bodyPr/>
        <a:lstStyle/>
        <a:p>
          <a:endParaRPr lang="zh-CN" altLang="en-US"/>
        </a:p>
      </dgm:t>
    </dgm:pt>
    <dgm:pt modelId="{CF9C44B8-D6CB-4C50-85AF-CAF6C43B3BD6}" type="pres">
      <dgm:prSet presAssocID="{43C63F05-B3CA-4F22-8ACB-68A6C306FED6}" presName="background3" presStyleLbl="node3" presStyleIdx="7" presStyleCnt="16"/>
      <dgm:spPr/>
      <dgm:t>
        <a:bodyPr/>
        <a:lstStyle/>
        <a:p>
          <a:endParaRPr lang="zh-CN" altLang="en-US"/>
        </a:p>
      </dgm:t>
    </dgm:pt>
    <dgm:pt modelId="{58F15C43-24A8-4DF9-8629-F74EA011C733}" type="pres">
      <dgm:prSet presAssocID="{43C63F05-B3CA-4F22-8ACB-68A6C306FED6}" presName="text3" presStyleLbl="fgAcc3" presStyleIdx="7" presStyleCnt="16">
        <dgm:presLayoutVars>
          <dgm:chPref val="3"/>
        </dgm:presLayoutVars>
      </dgm:prSet>
      <dgm:spPr/>
      <dgm:t>
        <a:bodyPr/>
        <a:lstStyle/>
        <a:p>
          <a:endParaRPr lang="zh-CN" altLang="en-US"/>
        </a:p>
      </dgm:t>
    </dgm:pt>
    <dgm:pt modelId="{6E18678D-406C-44B3-AF95-0F58F05E39B9}" type="pres">
      <dgm:prSet presAssocID="{43C63F05-B3CA-4F22-8ACB-68A6C306FED6}" presName="hierChild4" presStyleCnt="0"/>
      <dgm:spPr/>
      <dgm:t>
        <a:bodyPr/>
        <a:lstStyle/>
        <a:p>
          <a:endParaRPr lang="zh-CN" altLang="en-US"/>
        </a:p>
      </dgm:t>
    </dgm:pt>
    <dgm:pt modelId="{6D614A83-6934-4CAA-A98D-F8376EDCC3CA}" type="pres">
      <dgm:prSet presAssocID="{48A87A6D-0F78-4620-ABB9-FC1BF55047D4}" presName="Name10" presStyleLbl="parChTrans1D2" presStyleIdx="4" presStyleCnt="8"/>
      <dgm:spPr/>
      <dgm:t>
        <a:bodyPr/>
        <a:lstStyle/>
        <a:p>
          <a:endParaRPr lang="zh-CN" altLang="en-US"/>
        </a:p>
      </dgm:t>
    </dgm:pt>
    <dgm:pt modelId="{640A4210-0338-40DD-93DD-30D380BAA27C}" type="pres">
      <dgm:prSet presAssocID="{0D2FA5D9-4EF6-4DF4-BD44-8D61528706D3}" presName="hierRoot2" presStyleCnt="0"/>
      <dgm:spPr/>
      <dgm:t>
        <a:bodyPr/>
        <a:lstStyle/>
        <a:p>
          <a:endParaRPr lang="zh-CN" altLang="en-US"/>
        </a:p>
      </dgm:t>
    </dgm:pt>
    <dgm:pt modelId="{31209DF7-B1F5-4FE3-BF9F-6BAFEA91EA00}" type="pres">
      <dgm:prSet presAssocID="{0D2FA5D9-4EF6-4DF4-BD44-8D61528706D3}" presName="composite2" presStyleCnt="0"/>
      <dgm:spPr/>
      <dgm:t>
        <a:bodyPr/>
        <a:lstStyle/>
        <a:p>
          <a:endParaRPr lang="zh-CN" altLang="en-US"/>
        </a:p>
      </dgm:t>
    </dgm:pt>
    <dgm:pt modelId="{EEA1EA43-62AF-4560-846C-AF785526D07D}" type="pres">
      <dgm:prSet presAssocID="{0D2FA5D9-4EF6-4DF4-BD44-8D61528706D3}" presName="background2" presStyleLbl="node2" presStyleIdx="4" presStyleCnt="8"/>
      <dgm:spPr/>
      <dgm:t>
        <a:bodyPr/>
        <a:lstStyle/>
        <a:p>
          <a:endParaRPr lang="zh-CN" altLang="en-US"/>
        </a:p>
      </dgm:t>
    </dgm:pt>
    <dgm:pt modelId="{3F3282A1-2723-478E-BA49-00017C8ECCC0}" type="pres">
      <dgm:prSet presAssocID="{0D2FA5D9-4EF6-4DF4-BD44-8D61528706D3}" presName="text2" presStyleLbl="fgAcc2" presStyleIdx="4" presStyleCnt="8">
        <dgm:presLayoutVars>
          <dgm:chPref val="3"/>
        </dgm:presLayoutVars>
      </dgm:prSet>
      <dgm:spPr/>
      <dgm:t>
        <a:bodyPr/>
        <a:lstStyle/>
        <a:p>
          <a:endParaRPr lang="zh-CN" altLang="en-US"/>
        </a:p>
      </dgm:t>
    </dgm:pt>
    <dgm:pt modelId="{0332109A-9F9A-438B-9528-9CE6E4872D21}" type="pres">
      <dgm:prSet presAssocID="{0D2FA5D9-4EF6-4DF4-BD44-8D61528706D3}" presName="hierChild3" presStyleCnt="0"/>
      <dgm:spPr/>
      <dgm:t>
        <a:bodyPr/>
        <a:lstStyle/>
        <a:p>
          <a:endParaRPr lang="zh-CN" altLang="en-US"/>
        </a:p>
      </dgm:t>
    </dgm:pt>
    <dgm:pt modelId="{F627B226-89CD-4A74-ACBA-9F0BB827B4F0}" type="pres">
      <dgm:prSet presAssocID="{EE3B5E12-DA75-4BCB-A8F8-F3B38F967761}" presName="Name17" presStyleLbl="parChTrans1D3" presStyleIdx="8" presStyleCnt="16"/>
      <dgm:spPr/>
      <dgm:t>
        <a:bodyPr/>
        <a:lstStyle/>
        <a:p>
          <a:endParaRPr lang="zh-CN" altLang="en-US"/>
        </a:p>
      </dgm:t>
    </dgm:pt>
    <dgm:pt modelId="{3BBE77EE-22B3-4E60-94C7-30A97974E626}" type="pres">
      <dgm:prSet presAssocID="{388F9832-D4CA-4911-9036-4BE800BD680A}" presName="hierRoot3" presStyleCnt="0"/>
      <dgm:spPr/>
      <dgm:t>
        <a:bodyPr/>
        <a:lstStyle/>
        <a:p>
          <a:endParaRPr lang="zh-CN" altLang="en-US"/>
        </a:p>
      </dgm:t>
    </dgm:pt>
    <dgm:pt modelId="{E9298F1F-1C14-45DC-8A92-8CD65AFF67DA}" type="pres">
      <dgm:prSet presAssocID="{388F9832-D4CA-4911-9036-4BE800BD680A}" presName="composite3" presStyleCnt="0"/>
      <dgm:spPr/>
      <dgm:t>
        <a:bodyPr/>
        <a:lstStyle/>
        <a:p>
          <a:endParaRPr lang="zh-CN" altLang="en-US"/>
        </a:p>
      </dgm:t>
    </dgm:pt>
    <dgm:pt modelId="{DD2D177B-DED9-4AE5-A047-2E6376420733}" type="pres">
      <dgm:prSet presAssocID="{388F9832-D4CA-4911-9036-4BE800BD680A}" presName="background3" presStyleLbl="node3" presStyleIdx="8" presStyleCnt="16"/>
      <dgm:spPr/>
      <dgm:t>
        <a:bodyPr/>
        <a:lstStyle/>
        <a:p>
          <a:endParaRPr lang="zh-CN" altLang="en-US"/>
        </a:p>
      </dgm:t>
    </dgm:pt>
    <dgm:pt modelId="{A0EB7217-B9F2-431A-B6C9-4B2AC8D6C6E9}" type="pres">
      <dgm:prSet presAssocID="{388F9832-D4CA-4911-9036-4BE800BD680A}" presName="text3" presStyleLbl="fgAcc3" presStyleIdx="8" presStyleCnt="16">
        <dgm:presLayoutVars>
          <dgm:chPref val="3"/>
        </dgm:presLayoutVars>
      </dgm:prSet>
      <dgm:spPr/>
      <dgm:t>
        <a:bodyPr/>
        <a:lstStyle/>
        <a:p>
          <a:endParaRPr lang="zh-CN" altLang="en-US"/>
        </a:p>
      </dgm:t>
    </dgm:pt>
    <dgm:pt modelId="{D85F8C4C-358A-4325-BA7B-B4218BB60CD9}" type="pres">
      <dgm:prSet presAssocID="{388F9832-D4CA-4911-9036-4BE800BD680A}" presName="hierChild4" presStyleCnt="0"/>
      <dgm:spPr/>
      <dgm:t>
        <a:bodyPr/>
        <a:lstStyle/>
        <a:p>
          <a:endParaRPr lang="zh-CN" altLang="en-US"/>
        </a:p>
      </dgm:t>
    </dgm:pt>
    <dgm:pt modelId="{E99A3066-F9DC-4ED6-9909-B2E94CB318ED}" type="pres">
      <dgm:prSet presAssocID="{6062B716-A209-4D4A-9E34-EDA40E2B8733}" presName="Name17" presStyleLbl="parChTrans1D3" presStyleIdx="9" presStyleCnt="16"/>
      <dgm:spPr/>
      <dgm:t>
        <a:bodyPr/>
        <a:lstStyle/>
        <a:p>
          <a:endParaRPr lang="zh-CN" altLang="en-US"/>
        </a:p>
      </dgm:t>
    </dgm:pt>
    <dgm:pt modelId="{44E99148-AF8D-4215-86C4-093ACA30FD8B}" type="pres">
      <dgm:prSet presAssocID="{D03D857C-9890-4702-BA46-EE858D814D24}" presName="hierRoot3" presStyleCnt="0"/>
      <dgm:spPr/>
      <dgm:t>
        <a:bodyPr/>
        <a:lstStyle/>
        <a:p>
          <a:endParaRPr lang="zh-CN" altLang="en-US"/>
        </a:p>
      </dgm:t>
    </dgm:pt>
    <dgm:pt modelId="{B3B7E3F7-7A09-426B-A4AF-090400287B8B}" type="pres">
      <dgm:prSet presAssocID="{D03D857C-9890-4702-BA46-EE858D814D24}" presName="composite3" presStyleCnt="0"/>
      <dgm:spPr/>
      <dgm:t>
        <a:bodyPr/>
        <a:lstStyle/>
        <a:p>
          <a:endParaRPr lang="zh-CN" altLang="en-US"/>
        </a:p>
      </dgm:t>
    </dgm:pt>
    <dgm:pt modelId="{DECD4E6D-A9F5-454E-898D-5C1967DFC6CC}" type="pres">
      <dgm:prSet presAssocID="{D03D857C-9890-4702-BA46-EE858D814D24}" presName="background3" presStyleLbl="node3" presStyleIdx="9" presStyleCnt="16"/>
      <dgm:spPr/>
      <dgm:t>
        <a:bodyPr/>
        <a:lstStyle/>
        <a:p>
          <a:endParaRPr lang="zh-CN" altLang="en-US"/>
        </a:p>
      </dgm:t>
    </dgm:pt>
    <dgm:pt modelId="{43B9EAEB-F2A1-48EA-A9F2-AFCD934B6B64}" type="pres">
      <dgm:prSet presAssocID="{D03D857C-9890-4702-BA46-EE858D814D24}" presName="text3" presStyleLbl="fgAcc3" presStyleIdx="9" presStyleCnt="16">
        <dgm:presLayoutVars>
          <dgm:chPref val="3"/>
        </dgm:presLayoutVars>
      </dgm:prSet>
      <dgm:spPr/>
      <dgm:t>
        <a:bodyPr/>
        <a:lstStyle/>
        <a:p>
          <a:endParaRPr lang="zh-CN" altLang="en-US"/>
        </a:p>
      </dgm:t>
    </dgm:pt>
    <dgm:pt modelId="{349697A1-FCEB-492A-A84F-F282745177B9}" type="pres">
      <dgm:prSet presAssocID="{D03D857C-9890-4702-BA46-EE858D814D24}" presName="hierChild4" presStyleCnt="0"/>
      <dgm:spPr/>
      <dgm:t>
        <a:bodyPr/>
        <a:lstStyle/>
        <a:p>
          <a:endParaRPr lang="zh-CN" altLang="en-US"/>
        </a:p>
      </dgm:t>
    </dgm:pt>
    <dgm:pt modelId="{B0AC4FF8-3C30-495B-9255-C5B3589F8F20}" type="pres">
      <dgm:prSet presAssocID="{E7FB5A91-5BBF-478F-8797-C65A28A600A6}" presName="Name10" presStyleLbl="parChTrans1D2" presStyleIdx="5" presStyleCnt="8"/>
      <dgm:spPr/>
      <dgm:t>
        <a:bodyPr/>
        <a:lstStyle/>
        <a:p>
          <a:endParaRPr lang="zh-CN" altLang="en-US"/>
        </a:p>
      </dgm:t>
    </dgm:pt>
    <dgm:pt modelId="{63FE80DF-B60D-4145-A681-B3569FE9DF67}" type="pres">
      <dgm:prSet presAssocID="{694014D2-0281-4132-B799-53C7B9FCA0CC}" presName="hierRoot2" presStyleCnt="0"/>
      <dgm:spPr/>
      <dgm:t>
        <a:bodyPr/>
        <a:lstStyle/>
        <a:p>
          <a:endParaRPr lang="zh-CN" altLang="en-US"/>
        </a:p>
      </dgm:t>
    </dgm:pt>
    <dgm:pt modelId="{87B28314-D180-4D48-BF95-5BAD90906CFB}" type="pres">
      <dgm:prSet presAssocID="{694014D2-0281-4132-B799-53C7B9FCA0CC}" presName="composite2" presStyleCnt="0"/>
      <dgm:spPr/>
      <dgm:t>
        <a:bodyPr/>
        <a:lstStyle/>
        <a:p>
          <a:endParaRPr lang="zh-CN" altLang="en-US"/>
        </a:p>
      </dgm:t>
    </dgm:pt>
    <dgm:pt modelId="{3F38751A-04A5-4F79-83CD-01AA525A59DF}" type="pres">
      <dgm:prSet presAssocID="{694014D2-0281-4132-B799-53C7B9FCA0CC}" presName="background2" presStyleLbl="node2" presStyleIdx="5" presStyleCnt="8"/>
      <dgm:spPr/>
      <dgm:t>
        <a:bodyPr/>
        <a:lstStyle/>
        <a:p>
          <a:endParaRPr lang="zh-CN" altLang="en-US"/>
        </a:p>
      </dgm:t>
    </dgm:pt>
    <dgm:pt modelId="{BE3BB8C6-AAA8-41BF-9A5E-B79516B6FF6C}" type="pres">
      <dgm:prSet presAssocID="{694014D2-0281-4132-B799-53C7B9FCA0CC}" presName="text2" presStyleLbl="fgAcc2" presStyleIdx="5" presStyleCnt="8">
        <dgm:presLayoutVars>
          <dgm:chPref val="3"/>
        </dgm:presLayoutVars>
      </dgm:prSet>
      <dgm:spPr/>
      <dgm:t>
        <a:bodyPr/>
        <a:lstStyle/>
        <a:p>
          <a:endParaRPr lang="zh-CN" altLang="en-US"/>
        </a:p>
      </dgm:t>
    </dgm:pt>
    <dgm:pt modelId="{279AE5F1-EADE-44ED-A326-B1A8407501BE}" type="pres">
      <dgm:prSet presAssocID="{694014D2-0281-4132-B799-53C7B9FCA0CC}" presName="hierChild3" presStyleCnt="0"/>
      <dgm:spPr/>
      <dgm:t>
        <a:bodyPr/>
        <a:lstStyle/>
        <a:p>
          <a:endParaRPr lang="zh-CN" altLang="en-US"/>
        </a:p>
      </dgm:t>
    </dgm:pt>
    <dgm:pt modelId="{3367CEE1-351B-49E3-A5F2-FD5E87242F7F}" type="pres">
      <dgm:prSet presAssocID="{B1B8A6F6-661D-4768-9D96-5400A0AE827A}" presName="Name17" presStyleLbl="parChTrans1D3" presStyleIdx="10" presStyleCnt="16"/>
      <dgm:spPr/>
      <dgm:t>
        <a:bodyPr/>
        <a:lstStyle/>
        <a:p>
          <a:endParaRPr lang="zh-CN" altLang="en-US"/>
        </a:p>
      </dgm:t>
    </dgm:pt>
    <dgm:pt modelId="{6C3AB73B-DC28-4CD1-A751-D5374A1C1AEA}" type="pres">
      <dgm:prSet presAssocID="{A84D9DB5-93D7-41DD-870C-02F02391A7B6}" presName="hierRoot3" presStyleCnt="0"/>
      <dgm:spPr/>
      <dgm:t>
        <a:bodyPr/>
        <a:lstStyle/>
        <a:p>
          <a:endParaRPr lang="zh-CN" altLang="en-US"/>
        </a:p>
      </dgm:t>
    </dgm:pt>
    <dgm:pt modelId="{02472775-B99E-49C7-B097-45B6C9D8EEAD}" type="pres">
      <dgm:prSet presAssocID="{A84D9DB5-93D7-41DD-870C-02F02391A7B6}" presName="composite3" presStyleCnt="0"/>
      <dgm:spPr/>
      <dgm:t>
        <a:bodyPr/>
        <a:lstStyle/>
        <a:p>
          <a:endParaRPr lang="zh-CN" altLang="en-US"/>
        </a:p>
      </dgm:t>
    </dgm:pt>
    <dgm:pt modelId="{7F0F44DA-21C2-45BD-9C88-B5E471E32927}" type="pres">
      <dgm:prSet presAssocID="{A84D9DB5-93D7-41DD-870C-02F02391A7B6}" presName="background3" presStyleLbl="node3" presStyleIdx="10" presStyleCnt="16"/>
      <dgm:spPr/>
      <dgm:t>
        <a:bodyPr/>
        <a:lstStyle/>
        <a:p>
          <a:endParaRPr lang="zh-CN" altLang="en-US"/>
        </a:p>
      </dgm:t>
    </dgm:pt>
    <dgm:pt modelId="{91185B40-7E2B-495C-B2E1-14521EF5257A}" type="pres">
      <dgm:prSet presAssocID="{A84D9DB5-93D7-41DD-870C-02F02391A7B6}" presName="text3" presStyleLbl="fgAcc3" presStyleIdx="10" presStyleCnt="16">
        <dgm:presLayoutVars>
          <dgm:chPref val="3"/>
        </dgm:presLayoutVars>
      </dgm:prSet>
      <dgm:spPr/>
      <dgm:t>
        <a:bodyPr/>
        <a:lstStyle/>
        <a:p>
          <a:endParaRPr lang="zh-CN" altLang="en-US"/>
        </a:p>
      </dgm:t>
    </dgm:pt>
    <dgm:pt modelId="{4BD04E55-10B3-4074-9039-0933F1438C89}" type="pres">
      <dgm:prSet presAssocID="{A84D9DB5-93D7-41DD-870C-02F02391A7B6}" presName="hierChild4" presStyleCnt="0"/>
      <dgm:spPr/>
      <dgm:t>
        <a:bodyPr/>
        <a:lstStyle/>
        <a:p>
          <a:endParaRPr lang="zh-CN" altLang="en-US"/>
        </a:p>
      </dgm:t>
    </dgm:pt>
    <dgm:pt modelId="{38D43593-D38E-4113-AFA5-4DD92893C44B}" type="pres">
      <dgm:prSet presAssocID="{4A6C0690-09CD-4B70-B761-FD1ECC54F517}" presName="Name17" presStyleLbl="parChTrans1D3" presStyleIdx="11" presStyleCnt="16"/>
      <dgm:spPr/>
      <dgm:t>
        <a:bodyPr/>
        <a:lstStyle/>
        <a:p>
          <a:endParaRPr lang="zh-CN" altLang="en-US"/>
        </a:p>
      </dgm:t>
    </dgm:pt>
    <dgm:pt modelId="{FC6B938B-8543-47B3-9EC5-8651B5D739D8}" type="pres">
      <dgm:prSet presAssocID="{F17A9A86-B939-4590-BCDF-42A281DE563C}" presName="hierRoot3" presStyleCnt="0"/>
      <dgm:spPr/>
      <dgm:t>
        <a:bodyPr/>
        <a:lstStyle/>
        <a:p>
          <a:endParaRPr lang="zh-CN" altLang="en-US"/>
        </a:p>
      </dgm:t>
    </dgm:pt>
    <dgm:pt modelId="{EAD10EE3-901D-4AB0-8960-EBE99DE68742}" type="pres">
      <dgm:prSet presAssocID="{F17A9A86-B939-4590-BCDF-42A281DE563C}" presName="composite3" presStyleCnt="0"/>
      <dgm:spPr/>
      <dgm:t>
        <a:bodyPr/>
        <a:lstStyle/>
        <a:p>
          <a:endParaRPr lang="zh-CN" altLang="en-US"/>
        </a:p>
      </dgm:t>
    </dgm:pt>
    <dgm:pt modelId="{664229B8-65B5-4398-9DF5-DD3330BA0EC7}" type="pres">
      <dgm:prSet presAssocID="{F17A9A86-B939-4590-BCDF-42A281DE563C}" presName="background3" presStyleLbl="node3" presStyleIdx="11" presStyleCnt="16"/>
      <dgm:spPr/>
      <dgm:t>
        <a:bodyPr/>
        <a:lstStyle/>
        <a:p>
          <a:endParaRPr lang="zh-CN" altLang="en-US"/>
        </a:p>
      </dgm:t>
    </dgm:pt>
    <dgm:pt modelId="{7FDB5D2B-FF2B-404E-8AD9-4B1F044A2A30}" type="pres">
      <dgm:prSet presAssocID="{F17A9A86-B939-4590-BCDF-42A281DE563C}" presName="text3" presStyleLbl="fgAcc3" presStyleIdx="11" presStyleCnt="16">
        <dgm:presLayoutVars>
          <dgm:chPref val="3"/>
        </dgm:presLayoutVars>
      </dgm:prSet>
      <dgm:spPr/>
      <dgm:t>
        <a:bodyPr/>
        <a:lstStyle/>
        <a:p>
          <a:endParaRPr lang="zh-CN" altLang="en-US"/>
        </a:p>
      </dgm:t>
    </dgm:pt>
    <dgm:pt modelId="{532F23FB-98C4-405F-A385-90BC65454F5D}" type="pres">
      <dgm:prSet presAssocID="{F17A9A86-B939-4590-BCDF-42A281DE563C}" presName="hierChild4" presStyleCnt="0"/>
      <dgm:spPr/>
      <dgm:t>
        <a:bodyPr/>
        <a:lstStyle/>
        <a:p>
          <a:endParaRPr lang="zh-CN" altLang="en-US"/>
        </a:p>
      </dgm:t>
    </dgm:pt>
    <dgm:pt modelId="{0A39FBBF-7210-4183-B778-6664910CA886}" type="pres">
      <dgm:prSet presAssocID="{C398B921-6CAE-4358-94A6-D6609E4CC4EC}" presName="Name10" presStyleLbl="parChTrans1D2" presStyleIdx="6" presStyleCnt="8"/>
      <dgm:spPr/>
      <dgm:t>
        <a:bodyPr/>
        <a:lstStyle/>
        <a:p>
          <a:endParaRPr lang="zh-CN" altLang="en-US"/>
        </a:p>
      </dgm:t>
    </dgm:pt>
    <dgm:pt modelId="{900C1F1B-22CA-47DD-8933-7823375FC255}" type="pres">
      <dgm:prSet presAssocID="{649F3CEC-A192-4138-81E3-07E7FD060560}" presName="hierRoot2" presStyleCnt="0"/>
      <dgm:spPr/>
      <dgm:t>
        <a:bodyPr/>
        <a:lstStyle/>
        <a:p>
          <a:endParaRPr lang="zh-CN" altLang="en-US"/>
        </a:p>
      </dgm:t>
    </dgm:pt>
    <dgm:pt modelId="{D1DBB0B5-77EF-4B44-99CA-E1817A21CA02}" type="pres">
      <dgm:prSet presAssocID="{649F3CEC-A192-4138-81E3-07E7FD060560}" presName="composite2" presStyleCnt="0"/>
      <dgm:spPr/>
      <dgm:t>
        <a:bodyPr/>
        <a:lstStyle/>
        <a:p>
          <a:endParaRPr lang="zh-CN" altLang="en-US"/>
        </a:p>
      </dgm:t>
    </dgm:pt>
    <dgm:pt modelId="{635F3EDD-B0DA-4FE9-A66E-37F372E3619B}" type="pres">
      <dgm:prSet presAssocID="{649F3CEC-A192-4138-81E3-07E7FD060560}" presName="background2" presStyleLbl="node2" presStyleIdx="6" presStyleCnt="8"/>
      <dgm:spPr/>
      <dgm:t>
        <a:bodyPr/>
        <a:lstStyle/>
        <a:p>
          <a:endParaRPr lang="zh-CN" altLang="en-US"/>
        </a:p>
      </dgm:t>
    </dgm:pt>
    <dgm:pt modelId="{D9B2DB87-ABDA-49B5-BCA3-E106641251CA}" type="pres">
      <dgm:prSet presAssocID="{649F3CEC-A192-4138-81E3-07E7FD060560}" presName="text2" presStyleLbl="fgAcc2" presStyleIdx="6" presStyleCnt="8">
        <dgm:presLayoutVars>
          <dgm:chPref val="3"/>
        </dgm:presLayoutVars>
      </dgm:prSet>
      <dgm:spPr/>
      <dgm:t>
        <a:bodyPr/>
        <a:lstStyle/>
        <a:p>
          <a:endParaRPr lang="zh-CN" altLang="en-US"/>
        </a:p>
      </dgm:t>
    </dgm:pt>
    <dgm:pt modelId="{6DFD91F9-729A-4BDE-B035-F3E55F1C8BB1}" type="pres">
      <dgm:prSet presAssocID="{649F3CEC-A192-4138-81E3-07E7FD060560}" presName="hierChild3" presStyleCnt="0"/>
      <dgm:spPr/>
      <dgm:t>
        <a:bodyPr/>
        <a:lstStyle/>
        <a:p>
          <a:endParaRPr lang="zh-CN" altLang="en-US"/>
        </a:p>
      </dgm:t>
    </dgm:pt>
    <dgm:pt modelId="{42AD1A05-EAC8-4650-9D26-F3F0F71AA325}" type="pres">
      <dgm:prSet presAssocID="{9B3AF779-A964-4A04-A3C1-78E941E98294}" presName="Name17" presStyleLbl="parChTrans1D3" presStyleIdx="12" presStyleCnt="16"/>
      <dgm:spPr/>
      <dgm:t>
        <a:bodyPr/>
        <a:lstStyle/>
        <a:p>
          <a:endParaRPr lang="zh-CN" altLang="en-US"/>
        </a:p>
      </dgm:t>
    </dgm:pt>
    <dgm:pt modelId="{61E4D191-9DE9-477C-841A-1EF6674D517F}" type="pres">
      <dgm:prSet presAssocID="{96E409A6-3C65-42D0-835E-05C2431C0114}" presName="hierRoot3" presStyleCnt="0"/>
      <dgm:spPr/>
      <dgm:t>
        <a:bodyPr/>
        <a:lstStyle/>
        <a:p>
          <a:endParaRPr lang="zh-CN" altLang="en-US"/>
        </a:p>
      </dgm:t>
    </dgm:pt>
    <dgm:pt modelId="{0A53336D-4436-49A6-A4EF-270B2025A684}" type="pres">
      <dgm:prSet presAssocID="{96E409A6-3C65-42D0-835E-05C2431C0114}" presName="composite3" presStyleCnt="0"/>
      <dgm:spPr/>
      <dgm:t>
        <a:bodyPr/>
        <a:lstStyle/>
        <a:p>
          <a:endParaRPr lang="zh-CN" altLang="en-US"/>
        </a:p>
      </dgm:t>
    </dgm:pt>
    <dgm:pt modelId="{2B0B22A7-157B-4F4B-B79E-625CE9C45582}" type="pres">
      <dgm:prSet presAssocID="{96E409A6-3C65-42D0-835E-05C2431C0114}" presName="background3" presStyleLbl="node3" presStyleIdx="12" presStyleCnt="16"/>
      <dgm:spPr/>
      <dgm:t>
        <a:bodyPr/>
        <a:lstStyle/>
        <a:p>
          <a:endParaRPr lang="zh-CN" altLang="en-US"/>
        </a:p>
      </dgm:t>
    </dgm:pt>
    <dgm:pt modelId="{502C035D-8467-44BF-AE52-C35B2EB54D82}" type="pres">
      <dgm:prSet presAssocID="{96E409A6-3C65-42D0-835E-05C2431C0114}" presName="text3" presStyleLbl="fgAcc3" presStyleIdx="12" presStyleCnt="16">
        <dgm:presLayoutVars>
          <dgm:chPref val="3"/>
        </dgm:presLayoutVars>
      </dgm:prSet>
      <dgm:spPr/>
      <dgm:t>
        <a:bodyPr/>
        <a:lstStyle/>
        <a:p>
          <a:endParaRPr lang="zh-CN" altLang="en-US"/>
        </a:p>
      </dgm:t>
    </dgm:pt>
    <dgm:pt modelId="{5E4F0D38-79D3-4337-AB58-3455CAE7D8F5}" type="pres">
      <dgm:prSet presAssocID="{96E409A6-3C65-42D0-835E-05C2431C0114}" presName="hierChild4" presStyleCnt="0"/>
      <dgm:spPr/>
      <dgm:t>
        <a:bodyPr/>
        <a:lstStyle/>
        <a:p>
          <a:endParaRPr lang="zh-CN" altLang="en-US"/>
        </a:p>
      </dgm:t>
    </dgm:pt>
    <dgm:pt modelId="{C04BB628-8A13-4784-8842-C9C870054FC3}" type="pres">
      <dgm:prSet presAssocID="{B61816E5-6CDB-48A1-B6CA-D4CF145D8CEE}" presName="Name17" presStyleLbl="parChTrans1D3" presStyleIdx="13" presStyleCnt="16"/>
      <dgm:spPr/>
      <dgm:t>
        <a:bodyPr/>
        <a:lstStyle/>
        <a:p>
          <a:endParaRPr lang="zh-CN" altLang="en-US"/>
        </a:p>
      </dgm:t>
    </dgm:pt>
    <dgm:pt modelId="{9E064DFC-9356-417D-AE40-CBC803EE7F40}" type="pres">
      <dgm:prSet presAssocID="{4BF6EE3C-EBBB-488E-881B-6B74D3566FF8}" presName="hierRoot3" presStyleCnt="0"/>
      <dgm:spPr/>
      <dgm:t>
        <a:bodyPr/>
        <a:lstStyle/>
        <a:p>
          <a:endParaRPr lang="zh-CN" altLang="en-US"/>
        </a:p>
      </dgm:t>
    </dgm:pt>
    <dgm:pt modelId="{3DD30DCE-1368-4085-A4E0-C3018D4D8E39}" type="pres">
      <dgm:prSet presAssocID="{4BF6EE3C-EBBB-488E-881B-6B74D3566FF8}" presName="composite3" presStyleCnt="0"/>
      <dgm:spPr/>
      <dgm:t>
        <a:bodyPr/>
        <a:lstStyle/>
        <a:p>
          <a:endParaRPr lang="zh-CN" altLang="en-US"/>
        </a:p>
      </dgm:t>
    </dgm:pt>
    <dgm:pt modelId="{CB5601CE-E747-413D-B294-C747B52A93C2}" type="pres">
      <dgm:prSet presAssocID="{4BF6EE3C-EBBB-488E-881B-6B74D3566FF8}" presName="background3" presStyleLbl="node3" presStyleIdx="13" presStyleCnt="16"/>
      <dgm:spPr/>
      <dgm:t>
        <a:bodyPr/>
        <a:lstStyle/>
        <a:p>
          <a:endParaRPr lang="zh-CN" altLang="en-US"/>
        </a:p>
      </dgm:t>
    </dgm:pt>
    <dgm:pt modelId="{B6F963E6-9BD9-4A2D-B7D4-0A4A80CDA99D}" type="pres">
      <dgm:prSet presAssocID="{4BF6EE3C-EBBB-488E-881B-6B74D3566FF8}" presName="text3" presStyleLbl="fgAcc3" presStyleIdx="13" presStyleCnt="16">
        <dgm:presLayoutVars>
          <dgm:chPref val="3"/>
        </dgm:presLayoutVars>
      </dgm:prSet>
      <dgm:spPr/>
      <dgm:t>
        <a:bodyPr/>
        <a:lstStyle/>
        <a:p>
          <a:endParaRPr lang="zh-CN" altLang="en-US"/>
        </a:p>
      </dgm:t>
    </dgm:pt>
    <dgm:pt modelId="{E781E6A6-C86B-42F7-A3AF-016D23E5CC5F}" type="pres">
      <dgm:prSet presAssocID="{4BF6EE3C-EBBB-488E-881B-6B74D3566FF8}" presName="hierChild4" presStyleCnt="0"/>
      <dgm:spPr/>
      <dgm:t>
        <a:bodyPr/>
        <a:lstStyle/>
        <a:p>
          <a:endParaRPr lang="zh-CN" altLang="en-US"/>
        </a:p>
      </dgm:t>
    </dgm:pt>
    <dgm:pt modelId="{98889AC5-30E9-490F-A572-DC6E8077151A}" type="pres">
      <dgm:prSet presAssocID="{F51A4E8E-1A8A-47A5-9F4A-F134C03D7C8B}" presName="Name10" presStyleLbl="parChTrans1D2" presStyleIdx="7" presStyleCnt="8"/>
      <dgm:spPr/>
      <dgm:t>
        <a:bodyPr/>
        <a:lstStyle/>
        <a:p>
          <a:endParaRPr lang="zh-CN" altLang="en-US"/>
        </a:p>
      </dgm:t>
    </dgm:pt>
    <dgm:pt modelId="{DE977634-4F55-45EB-BAAD-AAE85CA3FE0E}" type="pres">
      <dgm:prSet presAssocID="{9CD83C69-DEE1-49B2-8B42-2517BFEFE975}" presName="hierRoot2" presStyleCnt="0"/>
      <dgm:spPr/>
      <dgm:t>
        <a:bodyPr/>
        <a:lstStyle/>
        <a:p>
          <a:endParaRPr lang="zh-CN" altLang="en-US"/>
        </a:p>
      </dgm:t>
    </dgm:pt>
    <dgm:pt modelId="{58772C96-6659-42D8-93CB-DA456070DB56}" type="pres">
      <dgm:prSet presAssocID="{9CD83C69-DEE1-49B2-8B42-2517BFEFE975}" presName="composite2" presStyleCnt="0"/>
      <dgm:spPr/>
      <dgm:t>
        <a:bodyPr/>
        <a:lstStyle/>
        <a:p>
          <a:endParaRPr lang="zh-CN" altLang="en-US"/>
        </a:p>
      </dgm:t>
    </dgm:pt>
    <dgm:pt modelId="{301F10E6-FB08-4B9A-8EEE-81F212302445}" type="pres">
      <dgm:prSet presAssocID="{9CD83C69-DEE1-49B2-8B42-2517BFEFE975}" presName="background2" presStyleLbl="node2" presStyleIdx="7" presStyleCnt="8"/>
      <dgm:spPr/>
      <dgm:t>
        <a:bodyPr/>
        <a:lstStyle/>
        <a:p>
          <a:endParaRPr lang="zh-CN" altLang="en-US"/>
        </a:p>
      </dgm:t>
    </dgm:pt>
    <dgm:pt modelId="{23C6F9D0-0F5D-4BB3-8E60-F91178D7C58B}" type="pres">
      <dgm:prSet presAssocID="{9CD83C69-DEE1-49B2-8B42-2517BFEFE975}" presName="text2" presStyleLbl="fgAcc2" presStyleIdx="7" presStyleCnt="8">
        <dgm:presLayoutVars>
          <dgm:chPref val="3"/>
        </dgm:presLayoutVars>
      </dgm:prSet>
      <dgm:spPr/>
      <dgm:t>
        <a:bodyPr/>
        <a:lstStyle/>
        <a:p>
          <a:endParaRPr lang="zh-CN" altLang="en-US"/>
        </a:p>
      </dgm:t>
    </dgm:pt>
    <dgm:pt modelId="{7DE475CD-A4B5-48AC-BDA4-5FC0DA061294}" type="pres">
      <dgm:prSet presAssocID="{9CD83C69-DEE1-49B2-8B42-2517BFEFE975}" presName="hierChild3" presStyleCnt="0"/>
      <dgm:spPr/>
      <dgm:t>
        <a:bodyPr/>
        <a:lstStyle/>
        <a:p>
          <a:endParaRPr lang="zh-CN" altLang="en-US"/>
        </a:p>
      </dgm:t>
    </dgm:pt>
    <dgm:pt modelId="{FB01A90D-624D-4A8F-A2A9-38A48F8E4E81}" type="pres">
      <dgm:prSet presAssocID="{DCFB9348-988C-46C6-816B-EAAAC1C331E9}" presName="Name17" presStyleLbl="parChTrans1D3" presStyleIdx="14" presStyleCnt="16"/>
      <dgm:spPr/>
      <dgm:t>
        <a:bodyPr/>
        <a:lstStyle/>
        <a:p>
          <a:endParaRPr lang="zh-CN" altLang="en-US"/>
        </a:p>
      </dgm:t>
    </dgm:pt>
    <dgm:pt modelId="{9227A019-6FCD-4AA4-87CE-A61C208A7C81}" type="pres">
      <dgm:prSet presAssocID="{8A6B1278-057B-4BAF-8E87-9D5D0CE9FC24}" presName="hierRoot3" presStyleCnt="0"/>
      <dgm:spPr/>
      <dgm:t>
        <a:bodyPr/>
        <a:lstStyle/>
        <a:p>
          <a:endParaRPr lang="zh-CN" altLang="en-US"/>
        </a:p>
      </dgm:t>
    </dgm:pt>
    <dgm:pt modelId="{884426BC-C86D-4E12-9B76-5AFCCCEA9649}" type="pres">
      <dgm:prSet presAssocID="{8A6B1278-057B-4BAF-8E87-9D5D0CE9FC24}" presName="composite3" presStyleCnt="0"/>
      <dgm:spPr/>
      <dgm:t>
        <a:bodyPr/>
        <a:lstStyle/>
        <a:p>
          <a:endParaRPr lang="zh-CN" altLang="en-US"/>
        </a:p>
      </dgm:t>
    </dgm:pt>
    <dgm:pt modelId="{FF3928C6-3E5B-4373-978B-3D0A22C073E7}" type="pres">
      <dgm:prSet presAssocID="{8A6B1278-057B-4BAF-8E87-9D5D0CE9FC24}" presName="background3" presStyleLbl="node3" presStyleIdx="14" presStyleCnt="16"/>
      <dgm:spPr/>
      <dgm:t>
        <a:bodyPr/>
        <a:lstStyle/>
        <a:p>
          <a:endParaRPr lang="zh-CN" altLang="en-US"/>
        </a:p>
      </dgm:t>
    </dgm:pt>
    <dgm:pt modelId="{2D8274C4-5DCF-4E08-B292-2973E562FC6D}" type="pres">
      <dgm:prSet presAssocID="{8A6B1278-057B-4BAF-8E87-9D5D0CE9FC24}" presName="text3" presStyleLbl="fgAcc3" presStyleIdx="14" presStyleCnt="16">
        <dgm:presLayoutVars>
          <dgm:chPref val="3"/>
        </dgm:presLayoutVars>
      </dgm:prSet>
      <dgm:spPr/>
      <dgm:t>
        <a:bodyPr/>
        <a:lstStyle/>
        <a:p>
          <a:endParaRPr lang="zh-CN" altLang="en-US"/>
        </a:p>
      </dgm:t>
    </dgm:pt>
    <dgm:pt modelId="{A39A040C-8029-4781-94B1-63AC06C65115}" type="pres">
      <dgm:prSet presAssocID="{8A6B1278-057B-4BAF-8E87-9D5D0CE9FC24}" presName="hierChild4" presStyleCnt="0"/>
      <dgm:spPr/>
      <dgm:t>
        <a:bodyPr/>
        <a:lstStyle/>
        <a:p>
          <a:endParaRPr lang="zh-CN" altLang="en-US"/>
        </a:p>
      </dgm:t>
    </dgm:pt>
    <dgm:pt modelId="{A79E0176-0C11-4FCC-85BE-A968F63BEE0C}" type="pres">
      <dgm:prSet presAssocID="{639504B0-AAC4-45B7-A0F0-66F3D32BBF01}" presName="Name17" presStyleLbl="parChTrans1D3" presStyleIdx="15" presStyleCnt="16"/>
      <dgm:spPr/>
      <dgm:t>
        <a:bodyPr/>
        <a:lstStyle/>
        <a:p>
          <a:endParaRPr lang="zh-CN" altLang="en-US"/>
        </a:p>
      </dgm:t>
    </dgm:pt>
    <dgm:pt modelId="{0741EE55-10C0-4389-8A91-ABFDF5177ABE}" type="pres">
      <dgm:prSet presAssocID="{C909F316-1110-40AA-9F5C-3E9CCA7F7E4B}" presName="hierRoot3" presStyleCnt="0"/>
      <dgm:spPr/>
      <dgm:t>
        <a:bodyPr/>
        <a:lstStyle/>
        <a:p>
          <a:endParaRPr lang="zh-CN" altLang="en-US"/>
        </a:p>
      </dgm:t>
    </dgm:pt>
    <dgm:pt modelId="{053785D0-07C5-4E10-9B73-F6C6104CD5FE}" type="pres">
      <dgm:prSet presAssocID="{C909F316-1110-40AA-9F5C-3E9CCA7F7E4B}" presName="composite3" presStyleCnt="0"/>
      <dgm:spPr/>
      <dgm:t>
        <a:bodyPr/>
        <a:lstStyle/>
        <a:p>
          <a:endParaRPr lang="zh-CN" altLang="en-US"/>
        </a:p>
      </dgm:t>
    </dgm:pt>
    <dgm:pt modelId="{88B25F53-52BB-40FE-AE3B-1309FB826ED7}" type="pres">
      <dgm:prSet presAssocID="{C909F316-1110-40AA-9F5C-3E9CCA7F7E4B}" presName="background3" presStyleLbl="node3" presStyleIdx="15" presStyleCnt="16"/>
      <dgm:spPr/>
      <dgm:t>
        <a:bodyPr/>
        <a:lstStyle/>
        <a:p>
          <a:endParaRPr lang="zh-CN" altLang="en-US"/>
        </a:p>
      </dgm:t>
    </dgm:pt>
    <dgm:pt modelId="{215B0A1E-AE0A-4273-9018-C9C9096B6A3A}" type="pres">
      <dgm:prSet presAssocID="{C909F316-1110-40AA-9F5C-3E9CCA7F7E4B}" presName="text3" presStyleLbl="fgAcc3" presStyleIdx="15" presStyleCnt="16">
        <dgm:presLayoutVars>
          <dgm:chPref val="3"/>
        </dgm:presLayoutVars>
      </dgm:prSet>
      <dgm:spPr/>
      <dgm:t>
        <a:bodyPr/>
        <a:lstStyle/>
        <a:p>
          <a:endParaRPr lang="zh-CN" altLang="en-US"/>
        </a:p>
      </dgm:t>
    </dgm:pt>
    <dgm:pt modelId="{54454B28-C19F-46A7-97E5-438E4A0BA68F}" type="pres">
      <dgm:prSet presAssocID="{C909F316-1110-40AA-9F5C-3E9CCA7F7E4B}" presName="hierChild4" presStyleCnt="0"/>
      <dgm:spPr/>
      <dgm:t>
        <a:bodyPr/>
        <a:lstStyle/>
        <a:p>
          <a:endParaRPr lang="zh-CN" altLang="en-US"/>
        </a:p>
      </dgm:t>
    </dgm:pt>
  </dgm:ptLst>
  <dgm:cxnLst>
    <dgm:cxn modelId="{C7D4E54E-696B-4A79-BFB7-E07138A0E211}" type="presOf" srcId="{E7FB5A91-5BBF-478F-8797-C65A28A600A6}" destId="{B0AC4FF8-3C30-495B-9255-C5B3589F8F20}" srcOrd="0" destOrd="0" presId="urn:microsoft.com/office/officeart/2005/8/layout/hierarchy1"/>
    <dgm:cxn modelId="{86F77014-63FC-404D-937E-F5CCA7AC71FA}" srcId="{2157E60C-FD59-4BDD-91A3-0C4394CB6CB4}" destId="{D0F1D147-9902-496A-BAC3-B62775717AFE}" srcOrd="1" destOrd="0" parTransId="{FC99F33D-FA15-4C22-9345-186556058BAD}" sibTransId="{CD82847C-F6CB-4835-AAC6-28BF4FFF01C1}"/>
    <dgm:cxn modelId="{929117B8-DAAF-4E96-B048-9788A42795CB}" srcId="{2C167F8A-88C2-4449-9E6B-58D2E9CAC069}" destId="{26784831-96BD-4CC6-BA07-F62AFCFE49BE}" srcOrd="0" destOrd="0" parTransId="{39F2B784-5E77-4AB2-B078-F1C07C4F595E}" sibTransId="{672127D1-D87B-465F-AA04-ABD8D46F9FED}"/>
    <dgm:cxn modelId="{04C57551-9C6E-4BAC-9133-48E8EA2AF6FE}" srcId="{74D9BFD8-9EC9-4BFA-91D0-F7D57145F5C2}" destId="{B78F8CD0-18B9-4987-A265-946A437250EE}" srcOrd="3" destOrd="0" parTransId="{FE6DF995-7FB6-4844-8387-2CFE928B5827}" sibTransId="{1DE9478D-CAAB-4345-BCC1-CE4746A2279B}"/>
    <dgm:cxn modelId="{4BA9D6C1-EDBC-4EED-94D1-79C8525687AB}" type="presOf" srcId="{B78F8CD0-18B9-4987-A265-946A437250EE}" destId="{6B4D72A4-F7C6-4EE3-90F8-0798D21306A4}" srcOrd="0" destOrd="0" presId="urn:microsoft.com/office/officeart/2005/8/layout/hierarchy1"/>
    <dgm:cxn modelId="{F613A73A-C8FF-476C-BC1A-7A4C3399BA6F}" type="presOf" srcId="{607ABA86-E3FC-464B-9B0C-C768F99D9F7E}" destId="{BE0026A5-3944-4501-AAAA-639E5F8F9BD4}" srcOrd="0" destOrd="0" presId="urn:microsoft.com/office/officeart/2005/8/layout/hierarchy1"/>
    <dgm:cxn modelId="{D994C9DD-EDBE-43BF-A1D9-934F2B87D871}" srcId="{9CD83C69-DEE1-49B2-8B42-2517BFEFE975}" destId="{C909F316-1110-40AA-9F5C-3E9CCA7F7E4B}" srcOrd="1" destOrd="0" parTransId="{639504B0-AAC4-45B7-A0F0-66F3D32BBF01}" sibTransId="{2CD8DAD9-51E6-4FA8-927F-929A324F142D}"/>
    <dgm:cxn modelId="{D681E8BF-5318-47A0-8CD4-03679474CA9C}" type="presOf" srcId="{8A6B1278-057B-4BAF-8E87-9D5D0CE9FC24}" destId="{2D8274C4-5DCF-4E08-B292-2973E562FC6D}" srcOrd="0" destOrd="0" presId="urn:microsoft.com/office/officeart/2005/8/layout/hierarchy1"/>
    <dgm:cxn modelId="{424E4D47-D4F7-4BCB-BD7B-E1FF6C95CA48}" type="presOf" srcId="{D03D857C-9890-4702-BA46-EE858D814D24}" destId="{43B9EAEB-F2A1-48EA-A9F2-AFCD934B6B64}" srcOrd="0" destOrd="0" presId="urn:microsoft.com/office/officeart/2005/8/layout/hierarchy1"/>
    <dgm:cxn modelId="{A0F9E625-E7D4-4FF2-8A02-8461C82D7ACB}" type="presOf" srcId="{BF6DDD57-2BF5-42A0-B483-8CBC08FA2255}" destId="{5AB8A349-F752-45AA-91F4-2E88EF3BB515}" srcOrd="0" destOrd="0" presId="urn:microsoft.com/office/officeart/2005/8/layout/hierarchy1"/>
    <dgm:cxn modelId="{4B07CC6D-491F-40EC-AD3A-46906D83EA30}" type="presOf" srcId="{9B3AF779-A964-4A04-A3C1-78E941E98294}" destId="{42AD1A05-EAC8-4650-9D26-F3F0F71AA325}" srcOrd="0" destOrd="0" presId="urn:microsoft.com/office/officeart/2005/8/layout/hierarchy1"/>
    <dgm:cxn modelId="{499B6DF0-CAA9-4714-8C6B-0EE05D0AEBE3}" type="presOf" srcId="{D0F1D147-9902-496A-BAC3-B62775717AFE}" destId="{7F099C71-D385-4C37-93BD-5BD9ED2AFE87}" srcOrd="0" destOrd="0" presId="urn:microsoft.com/office/officeart/2005/8/layout/hierarchy1"/>
    <dgm:cxn modelId="{74508003-CD26-4FDB-9EF3-476A6ECA9784}" type="presOf" srcId="{43C63F05-B3CA-4F22-8ACB-68A6C306FED6}" destId="{58F15C43-24A8-4DF9-8629-F74EA011C733}" srcOrd="0" destOrd="0" presId="urn:microsoft.com/office/officeart/2005/8/layout/hierarchy1"/>
    <dgm:cxn modelId="{E7D18C72-5BE3-474D-B9BC-F370AC6F116B}" type="presOf" srcId="{D8A5C02B-67FA-47F2-99ED-40D0E9F2C386}" destId="{104B9653-E4FE-4927-A94A-E763601369B5}" srcOrd="0" destOrd="0" presId="urn:microsoft.com/office/officeart/2005/8/layout/hierarchy1"/>
    <dgm:cxn modelId="{617CD7F4-EA93-4DDB-B7D6-5CB61BA55617}" type="presOf" srcId="{B61816E5-6CDB-48A1-B6CA-D4CF145D8CEE}" destId="{C04BB628-8A13-4784-8842-C9C870054FC3}" srcOrd="0" destOrd="0" presId="urn:microsoft.com/office/officeart/2005/8/layout/hierarchy1"/>
    <dgm:cxn modelId="{3E35DC38-91AA-4333-97FE-4DEAB34EECD6}" srcId="{D4A749CC-7C5E-4A84-B353-E374AB89F0FD}" destId="{CC7059C8-15A2-4C61-86B3-0F13C81EC1A9}" srcOrd="1" destOrd="0" parTransId="{8448B35D-5D48-40B2-A244-68CACD72C99C}" sibTransId="{A61DCC52-D45B-435C-BC89-1646EE0F9709}"/>
    <dgm:cxn modelId="{0E92A6F9-6170-485C-BF86-716980BCE016}" type="presOf" srcId="{BBAEDAF7-161F-4BAB-AF24-05CFCB8B1F72}" destId="{C956F2C2-BECB-4EDA-9C2F-D7251D0A3DF9}" srcOrd="0" destOrd="0" presId="urn:microsoft.com/office/officeart/2005/8/layout/hierarchy1"/>
    <dgm:cxn modelId="{D39F3DBA-8B88-4865-987B-C8CAC01490EE}" type="presOf" srcId="{607EB083-2D69-4E29-BFA8-D45745874EFC}" destId="{C46C1C20-43C5-41FA-AEC6-85014B35C509}" srcOrd="0" destOrd="0" presId="urn:microsoft.com/office/officeart/2005/8/layout/hierarchy1"/>
    <dgm:cxn modelId="{5230457F-4AF2-4D3B-8DED-20B7476FBDF2}" srcId="{B78F8CD0-18B9-4987-A265-946A437250EE}" destId="{CA2E9F94-470D-4C58-A150-8509B72F6A0B}" srcOrd="0" destOrd="0" parTransId="{56D173E3-6CF4-4C8D-A351-4988CF510A0D}" sibTransId="{2F38051A-4625-42A6-973E-65FBBB33A805}"/>
    <dgm:cxn modelId="{DAF04475-7761-4F1F-9C29-1EA57886EEF5}" srcId="{B78F8CD0-18B9-4987-A265-946A437250EE}" destId="{43C63F05-B3CA-4F22-8ACB-68A6C306FED6}" srcOrd="1" destOrd="0" parTransId="{FB8618CA-E9D4-4159-A070-3918B0A1E337}" sibTransId="{66319D8B-B261-47BA-B4D4-220AF9C04662}"/>
    <dgm:cxn modelId="{CE347415-6E8B-4691-AD74-158CDE5DFA9C}" type="presOf" srcId="{555D7972-3DE2-4EF0-8424-3E84907023CB}" destId="{C22A4332-A2F9-4E3C-B7A5-A97F4046016A}" srcOrd="0" destOrd="0" presId="urn:microsoft.com/office/officeart/2005/8/layout/hierarchy1"/>
    <dgm:cxn modelId="{04D3854B-B838-4976-BDFF-ACC6A7BFE234}" type="presOf" srcId="{B1B8A6F6-661D-4768-9D96-5400A0AE827A}" destId="{3367CEE1-351B-49E3-A5F2-FD5E87242F7F}" srcOrd="0" destOrd="0" presId="urn:microsoft.com/office/officeart/2005/8/layout/hierarchy1"/>
    <dgm:cxn modelId="{7E24E435-F84D-4B4D-AD0A-DEE9513851EF}" type="presOf" srcId="{C909F316-1110-40AA-9F5C-3E9CCA7F7E4B}" destId="{215B0A1E-AE0A-4273-9018-C9C9096B6A3A}" srcOrd="0" destOrd="0" presId="urn:microsoft.com/office/officeart/2005/8/layout/hierarchy1"/>
    <dgm:cxn modelId="{C3A49455-DC4D-41D8-8A9E-26C8B3CFBFB0}" type="presOf" srcId="{DCFB9348-988C-46C6-816B-EAAAC1C331E9}" destId="{FB01A90D-624D-4A8F-A2A9-38A48F8E4E81}" srcOrd="0" destOrd="0" presId="urn:microsoft.com/office/officeart/2005/8/layout/hierarchy1"/>
    <dgm:cxn modelId="{92AE985B-B410-4D85-B2B5-74F4C600694F}" type="presOf" srcId="{8448B35D-5D48-40B2-A244-68CACD72C99C}" destId="{711E564D-942D-4183-A06A-66EA6F27CF7F}" srcOrd="0" destOrd="0" presId="urn:microsoft.com/office/officeart/2005/8/layout/hierarchy1"/>
    <dgm:cxn modelId="{50067C0C-547B-4B24-A62F-140FBBBABA6A}" srcId="{74D9BFD8-9EC9-4BFA-91D0-F7D57145F5C2}" destId="{D4A749CC-7C5E-4A84-B353-E374AB89F0FD}" srcOrd="0" destOrd="0" parTransId="{4C16C2C9-C4BC-49E4-BAC8-0AF72BCFCFAE}" sibTransId="{97D7CBEA-C207-42BA-8C51-8D9BE706D185}"/>
    <dgm:cxn modelId="{6C320D03-CEE0-4B42-82B7-1B7056E12A68}" type="presOf" srcId="{65CEA8AF-0AC4-47D5-AD87-04ADD17AF979}" destId="{DFA8B124-4E31-4FE5-A47B-CA16B68F13A8}" srcOrd="0" destOrd="0" presId="urn:microsoft.com/office/officeart/2005/8/layout/hierarchy1"/>
    <dgm:cxn modelId="{9E6E1856-43D7-49F9-B6D0-98730D8C2890}" type="presOf" srcId="{0D2FA5D9-4EF6-4DF4-BD44-8D61528706D3}" destId="{3F3282A1-2723-478E-BA49-00017C8ECCC0}" srcOrd="0" destOrd="0" presId="urn:microsoft.com/office/officeart/2005/8/layout/hierarchy1"/>
    <dgm:cxn modelId="{F371BE88-D313-4683-B501-AD14712E6D38}" type="presOf" srcId="{1CD3FF9D-12E1-4845-8A6C-01C667834BE3}" destId="{409F2C36-F978-42FB-A838-19E239BE26C6}" srcOrd="0" destOrd="0" presId="urn:microsoft.com/office/officeart/2005/8/layout/hierarchy1"/>
    <dgm:cxn modelId="{E6A8CC32-4561-4AF5-A9E0-16184D800781}" srcId="{9CD83C69-DEE1-49B2-8B42-2517BFEFE975}" destId="{8A6B1278-057B-4BAF-8E87-9D5D0CE9FC24}" srcOrd="0" destOrd="0" parTransId="{DCFB9348-988C-46C6-816B-EAAAC1C331E9}" sibTransId="{98A585DA-831E-4E3B-8B5A-DDF2E91F6943}"/>
    <dgm:cxn modelId="{63BE1DA9-D742-4E99-9BC5-5BEBBC39E41F}" type="presOf" srcId="{F51A4E8E-1A8A-47A5-9F4A-F134C03D7C8B}" destId="{98889AC5-30E9-490F-A572-DC6E8077151A}" srcOrd="0" destOrd="0" presId="urn:microsoft.com/office/officeart/2005/8/layout/hierarchy1"/>
    <dgm:cxn modelId="{2C90D1B5-54BD-4B52-8E6F-D3324182F43C}" type="presOf" srcId="{FE6DF995-7FB6-4844-8387-2CFE928B5827}" destId="{744A23C0-C435-4E24-9963-29A0B13B5B88}" srcOrd="0" destOrd="0" presId="urn:microsoft.com/office/officeart/2005/8/layout/hierarchy1"/>
    <dgm:cxn modelId="{0B4C0D29-D178-4098-9277-10366CB88DF8}" type="presOf" srcId="{FB8618CA-E9D4-4159-A070-3918B0A1E337}" destId="{3CF11318-5C5A-40EE-9225-5BE2BF50ECB0}" srcOrd="0" destOrd="0" presId="urn:microsoft.com/office/officeart/2005/8/layout/hierarchy1"/>
    <dgm:cxn modelId="{70943BEB-2ECB-4397-A5E7-49EEDA61108C}" type="presOf" srcId="{639504B0-AAC4-45B7-A0F0-66F3D32BBF01}" destId="{A79E0176-0C11-4FCC-85BE-A968F63BEE0C}" srcOrd="0" destOrd="0" presId="urn:microsoft.com/office/officeart/2005/8/layout/hierarchy1"/>
    <dgm:cxn modelId="{3767455A-B96D-4700-8F33-74797FE766B5}" type="presOf" srcId="{C398B921-6CAE-4358-94A6-D6609E4CC4EC}" destId="{0A39FBBF-7210-4183-B778-6664910CA886}" srcOrd="0" destOrd="0" presId="urn:microsoft.com/office/officeart/2005/8/layout/hierarchy1"/>
    <dgm:cxn modelId="{1ACBD6B4-585C-4135-9EFE-D1A7A7CF7C32}" type="presOf" srcId="{4C16C2C9-C4BC-49E4-BAC8-0AF72BCFCFAE}" destId="{8FDA6200-8E39-4520-92FE-1413819D1B34}" srcOrd="0" destOrd="0" presId="urn:microsoft.com/office/officeart/2005/8/layout/hierarchy1"/>
    <dgm:cxn modelId="{AF9785BD-2B49-4C3C-A88D-1D5904C9E15A}" srcId="{694014D2-0281-4132-B799-53C7B9FCA0CC}" destId="{A84D9DB5-93D7-41DD-870C-02F02391A7B6}" srcOrd="0" destOrd="0" parTransId="{B1B8A6F6-661D-4768-9D96-5400A0AE827A}" sibTransId="{F9661F3A-3299-4FFF-9AC8-8232FF651FC8}"/>
    <dgm:cxn modelId="{66F83961-26F1-41A6-9C38-2C54AEB2D908}" type="presOf" srcId="{388F9832-D4CA-4911-9036-4BE800BD680A}" destId="{A0EB7217-B9F2-431A-B6C9-4B2AC8D6C6E9}" srcOrd="0" destOrd="0" presId="urn:microsoft.com/office/officeart/2005/8/layout/hierarchy1"/>
    <dgm:cxn modelId="{EAA37CDE-678E-4D2A-A074-6A4D20387B76}" type="presOf" srcId="{EE3B5E12-DA75-4BCB-A8F8-F3B38F967761}" destId="{F627B226-89CD-4A74-ACBA-9F0BB827B4F0}" srcOrd="0" destOrd="0" presId="urn:microsoft.com/office/officeart/2005/8/layout/hierarchy1"/>
    <dgm:cxn modelId="{92210B8C-A262-4736-9485-C850C02160B6}" srcId="{74D9BFD8-9EC9-4BFA-91D0-F7D57145F5C2}" destId="{2C167F8A-88C2-4449-9E6B-58D2E9CAC069}" srcOrd="1" destOrd="0" parTransId="{555D7972-3DE2-4EF0-8424-3E84907023CB}" sibTransId="{B38FB522-9E2D-4F15-86EF-2FF88DD01912}"/>
    <dgm:cxn modelId="{DC9D5A45-E970-43E8-A53D-C1843BA706BA}" srcId="{74D9BFD8-9EC9-4BFA-91D0-F7D57145F5C2}" destId="{9CD83C69-DEE1-49B2-8B42-2517BFEFE975}" srcOrd="7" destOrd="0" parTransId="{F51A4E8E-1A8A-47A5-9F4A-F134C03D7C8B}" sibTransId="{17F530BC-4CB1-43CF-8327-A432DB735C5B}"/>
    <dgm:cxn modelId="{120F2522-423B-4795-B3CF-C3AE6FCCFA37}" srcId="{2C167F8A-88C2-4449-9E6B-58D2E9CAC069}" destId="{BF6DDD57-2BF5-42A0-B483-8CBC08FA2255}" srcOrd="1" destOrd="0" parTransId="{1CD3FF9D-12E1-4845-8A6C-01C667834BE3}" sibTransId="{A7278480-8B57-4C2E-B021-45BE570D2908}"/>
    <dgm:cxn modelId="{B8BDE7E3-9F83-4F4C-BEBF-94762E54D6B0}" srcId="{BBAEDAF7-161F-4BAB-AF24-05CFCB8B1F72}" destId="{74D9BFD8-9EC9-4BFA-91D0-F7D57145F5C2}" srcOrd="0" destOrd="0" parTransId="{EB8D3571-825B-4037-9ED5-E37283DAA6A8}" sibTransId="{166C83DE-9BB4-4295-9BDC-A8B55F9E44A3}"/>
    <dgm:cxn modelId="{40070F21-A771-49E7-9C13-9D812299EE78}" type="presOf" srcId="{F17A9A86-B939-4590-BCDF-42A281DE563C}" destId="{7FDB5D2B-FF2B-404E-8AD9-4B1F044A2A30}" srcOrd="0" destOrd="0" presId="urn:microsoft.com/office/officeart/2005/8/layout/hierarchy1"/>
    <dgm:cxn modelId="{134BAA91-C1DE-4CCA-8002-C89E3FF1AAB8}" srcId="{2157E60C-FD59-4BDD-91A3-0C4394CB6CB4}" destId="{65CEA8AF-0AC4-47D5-AD87-04ADD17AF979}" srcOrd="0" destOrd="0" parTransId="{229C811A-D211-4F38-8D24-13ECC5CAE71C}" sibTransId="{2E6D6619-FE12-4D7D-8626-6A6ED9421A7E}"/>
    <dgm:cxn modelId="{803F4009-7BB3-44FD-9A75-B3964E55481A}" type="presOf" srcId="{CC7059C8-15A2-4C61-86B3-0F13C81EC1A9}" destId="{301A58B2-4AEC-44D6-B48E-F14FCAB3189C}" srcOrd="0" destOrd="0" presId="urn:microsoft.com/office/officeart/2005/8/layout/hierarchy1"/>
    <dgm:cxn modelId="{C7059548-FB47-4B0A-A27A-AE4088BA1F3E}" type="presOf" srcId="{229C811A-D211-4F38-8D24-13ECC5CAE71C}" destId="{02957E14-D528-449D-9E50-02B30BBEF31E}" srcOrd="0" destOrd="0" presId="urn:microsoft.com/office/officeart/2005/8/layout/hierarchy1"/>
    <dgm:cxn modelId="{3237FF9E-E89B-40B7-97B5-7CC60748DF6E}" type="presOf" srcId="{FC99F33D-FA15-4C22-9345-186556058BAD}" destId="{9A9327F7-E4DA-4737-9182-50950EB6D81A}" srcOrd="0" destOrd="0" presId="urn:microsoft.com/office/officeart/2005/8/layout/hierarchy1"/>
    <dgm:cxn modelId="{9BE29C41-2C92-452F-8729-F61875BDB719}" srcId="{649F3CEC-A192-4138-81E3-07E7FD060560}" destId="{4BF6EE3C-EBBB-488E-881B-6B74D3566FF8}" srcOrd="1" destOrd="0" parTransId="{B61816E5-6CDB-48A1-B6CA-D4CF145D8CEE}" sibTransId="{45FD1AED-36F3-46D0-B27A-3A59269E11E6}"/>
    <dgm:cxn modelId="{922CFE38-1870-4E21-AF97-F28E1309AC23}" srcId="{74D9BFD8-9EC9-4BFA-91D0-F7D57145F5C2}" destId="{694014D2-0281-4132-B799-53C7B9FCA0CC}" srcOrd="5" destOrd="0" parTransId="{E7FB5A91-5BBF-478F-8797-C65A28A600A6}" sibTransId="{CA81AD2E-CAE9-4F60-8955-B3ECD47DC4E7}"/>
    <dgm:cxn modelId="{4B8AEDA2-1CC7-4FC3-B19C-B588402FD294}" type="presOf" srcId="{2157E60C-FD59-4BDD-91A3-0C4394CB6CB4}" destId="{A6AA2A45-5E33-4228-8E86-C77A106A8E49}" srcOrd="0" destOrd="0" presId="urn:microsoft.com/office/officeart/2005/8/layout/hierarchy1"/>
    <dgm:cxn modelId="{94709391-3F99-4033-9B9C-777D080F60AD}" type="presOf" srcId="{26784831-96BD-4CC6-BA07-F62AFCFE49BE}" destId="{572D7764-86DA-4F60-9DC6-105926FC1D20}" srcOrd="0" destOrd="0" presId="urn:microsoft.com/office/officeart/2005/8/layout/hierarchy1"/>
    <dgm:cxn modelId="{E202BA79-6E91-4D98-90D0-D53193AB509E}" srcId="{74D9BFD8-9EC9-4BFA-91D0-F7D57145F5C2}" destId="{649F3CEC-A192-4138-81E3-07E7FD060560}" srcOrd="6" destOrd="0" parTransId="{C398B921-6CAE-4358-94A6-D6609E4CC4EC}" sibTransId="{5A797BC6-611D-470B-BD05-5A3FD90F6314}"/>
    <dgm:cxn modelId="{48ED62C3-5478-46D7-B4E0-6F9CBFF86CF9}" type="presOf" srcId="{4A6C0690-09CD-4B70-B761-FD1ECC54F517}" destId="{38D43593-D38E-4113-AFA5-4DD92893C44B}" srcOrd="0" destOrd="0" presId="urn:microsoft.com/office/officeart/2005/8/layout/hierarchy1"/>
    <dgm:cxn modelId="{F8E44851-3105-497F-8072-A32EF317767B}" type="presOf" srcId="{48A87A6D-0F78-4620-ABB9-FC1BF55047D4}" destId="{6D614A83-6934-4CAA-A98D-F8376EDCC3CA}" srcOrd="0" destOrd="0" presId="urn:microsoft.com/office/officeart/2005/8/layout/hierarchy1"/>
    <dgm:cxn modelId="{8BF2C763-8EC0-4F7B-BC90-A16C4336A67D}" type="presOf" srcId="{74D9BFD8-9EC9-4BFA-91D0-F7D57145F5C2}" destId="{3CD201D5-C902-4AC6-A9E5-AA405B17C4AF}" srcOrd="0" destOrd="0" presId="urn:microsoft.com/office/officeart/2005/8/layout/hierarchy1"/>
    <dgm:cxn modelId="{68C2044E-3DEF-4489-9478-2F50C7D46168}" srcId="{649F3CEC-A192-4138-81E3-07E7FD060560}" destId="{96E409A6-3C65-42D0-835E-05C2431C0114}" srcOrd="0" destOrd="0" parTransId="{9B3AF779-A964-4A04-A3C1-78E941E98294}" sibTransId="{9905AD0C-737B-4D76-98BD-02184F44C0A3}"/>
    <dgm:cxn modelId="{9EF9FAA7-D004-4B02-91A6-CEDBBB8533AD}" type="presOf" srcId="{2C167F8A-88C2-4449-9E6B-58D2E9CAC069}" destId="{EEBC48CD-AAA3-4B0D-8E54-3D5D55E691DD}" srcOrd="0" destOrd="0" presId="urn:microsoft.com/office/officeart/2005/8/layout/hierarchy1"/>
    <dgm:cxn modelId="{73FE5756-C176-46E7-ADD1-BED9E8DE973E}" type="presOf" srcId="{96E409A6-3C65-42D0-835E-05C2431C0114}" destId="{502C035D-8467-44BF-AE52-C35B2EB54D82}" srcOrd="0" destOrd="0" presId="urn:microsoft.com/office/officeart/2005/8/layout/hierarchy1"/>
    <dgm:cxn modelId="{1DDA7F2A-A8D0-4EDC-8063-540E7B9AFC47}" type="presOf" srcId="{694014D2-0281-4132-B799-53C7B9FCA0CC}" destId="{BE3BB8C6-AAA8-41BF-9A5E-B79516B6FF6C}" srcOrd="0" destOrd="0" presId="urn:microsoft.com/office/officeart/2005/8/layout/hierarchy1"/>
    <dgm:cxn modelId="{6D5DF583-A68D-4E7E-9740-1EAC8626B037}" type="presOf" srcId="{CA2E9F94-470D-4C58-A150-8509B72F6A0B}" destId="{0646AB13-0D10-4043-B094-C575D096991B}" srcOrd="0" destOrd="0" presId="urn:microsoft.com/office/officeart/2005/8/layout/hierarchy1"/>
    <dgm:cxn modelId="{8976C5A7-D670-4AC7-9BB0-124923E5B4C6}" srcId="{0D2FA5D9-4EF6-4DF4-BD44-8D61528706D3}" destId="{388F9832-D4CA-4911-9036-4BE800BD680A}" srcOrd="0" destOrd="0" parTransId="{EE3B5E12-DA75-4BCB-A8F8-F3B38F967761}" sibTransId="{CD3A6D59-ED79-42F3-BBD2-E83C6C358F6E}"/>
    <dgm:cxn modelId="{983C6072-56E7-4287-9350-F2489BF1E33E}" type="presOf" srcId="{A84D9DB5-93D7-41DD-870C-02F02391A7B6}" destId="{91185B40-7E2B-495C-B2E1-14521EF5257A}" srcOrd="0" destOrd="0" presId="urn:microsoft.com/office/officeart/2005/8/layout/hierarchy1"/>
    <dgm:cxn modelId="{B9DFC93D-6D98-44D1-8187-3306F566F1F6}" srcId="{0D2FA5D9-4EF6-4DF4-BD44-8D61528706D3}" destId="{D03D857C-9890-4702-BA46-EE858D814D24}" srcOrd="1" destOrd="0" parTransId="{6062B716-A209-4D4A-9E34-EDA40E2B8733}" sibTransId="{6108D02A-B4DA-477F-A8FB-30E6FB6CFBCB}"/>
    <dgm:cxn modelId="{3A7692AB-328F-42E2-99EE-56E907719602}" type="presOf" srcId="{9CD83C69-DEE1-49B2-8B42-2517BFEFE975}" destId="{23C6F9D0-0F5D-4BB3-8E60-F91178D7C58B}" srcOrd="0" destOrd="0" presId="urn:microsoft.com/office/officeart/2005/8/layout/hierarchy1"/>
    <dgm:cxn modelId="{C66E914B-A717-497F-9F3E-8281EA553A77}" type="presOf" srcId="{39F2B784-5E77-4AB2-B078-F1C07C4F595E}" destId="{2994A81D-1741-4A1E-BB97-066A61D8ACE0}" srcOrd="0" destOrd="0" presId="urn:microsoft.com/office/officeart/2005/8/layout/hierarchy1"/>
    <dgm:cxn modelId="{375B6ADD-E91A-49CB-9DF7-D5EE7583697D}" type="presOf" srcId="{D4A749CC-7C5E-4A84-B353-E374AB89F0FD}" destId="{F8C4892F-D228-4D32-BE3D-3E2520CFFEF0}" srcOrd="0" destOrd="0" presId="urn:microsoft.com/office/officeart/2005/8/layout/hierarchy1"/>
    <dgm:cxn modelId="{145A4E15-A8B6-4701-8F4C-5B67CD813C47}" srcId="{74D9BFD8-9EC9-4BFA-91D0-F7D57145F5C2}" destId="{2157E60C-FD59-4BDD-91A3-0C4394CB6CB4}" srcOrd="2" destOrd="0" parTransId="{607ABA86-E3FC-464B-9B0C-C768F99D9F7E}" sibTransId="{59411697-0AE5-4DB0-BEA6-2054770522AF}"/>
    <dgm:cxn modelId="{FDFCECA4-2D37-45D1-AA4C-314EA57AC317}" srcId="{D4A749CC-7C5E-4A84-B353-E374AB89F0FD}" destId="{D8A5C02B-67FA-47F2-99ED-40D0E9F2C386}" srcOrd="0" destOrd="0" parTransId="{607EB083-2D69-4E29-BFA8-D45745874EFC}" sibTransId="{3A9A7D5F-B3DE-4C7D-A6D3-19B82C015EE1}"/>
    <dgm:cxn modelId="{A6A675C9-9043-4049-859A-41D096CFB2FA}" type="presOf" srcId="{4BF6EE3C-EBBB-488E-881B-6B74D3566FF8}" destId="{B6F963E6-9BD9-4A2D-B7D4-0A4A80CDA99D}" srcOrd="0" destOrd="0" presId="urn:microsoft.com/office/officeart/2005/8/layout/hierarchy1"/>
    <dgm:cxn modelId="{8EA8EB3A-A6FB-411A-9C06-FDD32BD28AB0}" type="presOf" srcId="{6062B716-A209-4D4A-9E34-EDA40E2B8733}" destId="{E99A3066-F9DC-4ED6-9909-B2E94CB318ED}" srcOrd="0" destOrd="0" presId="urn:microsoft.com/office/officeart/2005/8/layout/hierarchy1"/>
    <dgm:cxn modelId="{C80217B6-B0BB-4170-9DAB-78453923A80A}" type="presOf" srcId="{649F3CEC-A192-4138-81E3-07E7FD060560}" destId="{D9B2DB87-ABDA-49B5-BCA3-E106641251CA}" srcOrd="0" destOrd="0" presId="urn:microsoft.com/office/officeart/2005/8/layout/hierarchy1"/>
    <dgm:cxn modelId="{1DECDAA5-F5E6-4B0A-B82F-CE97E55CDF49}" srcId="{74D9BFD8-9EC9-4BFA-91D0-F7D57145F5C2}" destId="{0D2FA5D9-4EF6-4DF4-BD44-8D61528706D3}" srcOrd="4" destOrd="0" parTransId="{48A87A6D-0F78-4620-ABB9-FC1BF55047D4}" sibTransId="{0A5C31FA-C335-42AE-AB99-3221E337EDF5}"/>
    <dgm:cxn modelId="{AFD82979-B42B-47B7-B3FD-929CC4C3CA10}" type="presOf" srcId="{56D173E3-6CF4-4C8D-A351-4988CF510A0D}" destId="{4E18F12D-72FE-4C39-981B-04CA18B2C04E}" srcOrd="0" destOrd="0" presId="urn:microsoft.com/office/officeart/2005/8/layout/hierarchy1"/>
    <dgm:cxn modelId="{0CAB22CF-F31C-40A9-8534-32BCE26D40EB}" srcId="{694014D2-0281-4132-B799-53C7B9FCA0CC}" destId="{F17A9A86-B939-4590-BCDF-42A281DE563C}" srcOrd="1" destOrd="0" parTransId="{4A6C0690-09CD-4B70-B761-FD1ECC54F517}" sibTransId="{3C554F48-5235-4722-8FF0-6B393BB87DA6}"/>
    <dgm:cxn modelId="{BFBF2D09-20E5-4D78-9B9B-A6C8E80BF774}" type="presParOf" srcId="{C956F2C2-BECB-4EDA-9C2F-D7251D0A3DF9}" destId="{47CAA5F0-02BC-424E-88BD-A8A132A23A3D}" srcOrd="0" destOrd="0" presId="urn:microsoft.com/office/officeart/2005/8/layout/hierarchy1"/>
    <dgm:cxn modelId="{55DDE90B-C4E3-4880-9C0A-F28D19837793}" type="presParOf" srcId="{47CAA5F0-02BC-424E-88BD-A8A132A23A3D}" destId="{F560497F-BE05-41BD-B7D2-323BC4BEA5A2}" srcOrd="0" destOrd="0" presId="urn:microsoft.com/office/officeart/2005/8/layout/hierarchy1"/>
    <dgm:cxn modelId="{047277E7-C653-44AE-8058-B78FDB7D1B8C}" type="presParOf" srcId="{F560497F-BE05-41BD-B7D2-323BC4BEA5A2}" destId="{194F9A36-8AB3-4780-89A5-0EEA04A4F604}" srcOrd="0" destOrd="0" presId="urn:microsoft.com/office/officeart/2005/8/layout/hierarchy1"/>
    <dgm:cxn modelId="{794A7050-7267-4206-BEF4-1DA7627CA53E}" type="presParOf" srcId="{F560497F-BE05-41BD-B7D2-323BC4BEA5A2}" destId="{3CD201D5-C902-4AC6-A9E5-AA405B17C4AF}" srcOrd="1" destOrd="0" presId="urn:microsoft.com/office/officeart/2005/8/layout/hierarchy1"/>
    <dgm:cxn modelId="{9B847B8D-C19E-4691-B7AF-7742006D0E32}" type="presParOf" srcId="{47CAA5F0-02BC-424E-88BD-A8A132A23A3D}" destId="{474CF21F-7D7A-460C-BD44-6BB9994E0457}" srcOrd="1" destOrd="0" presId="urn:microsoft.com/office/officeart/2005/8/layout/hierarchy1"/>
    <dgm:cxn modelId="{07AE0761-E1BE-42B8-B4D2-3D2AB8C99F19}" type="presParOf" srcId="{474CF21F-7D7A-460C-BD44-6BB9994E0457}" destId="{8FDA6200-8E39-4520-92FE-1413819D1B34}" srcOrd="0" destOrd="0" presId="urn:microsoft.com/office/officeart/2005/8/layout/hierarchy1"/>
    <dgm:cxn modelId="{09223410-DF20-4769-B2D7-101E893B4D15}" type="presParOf" srcId="{474CF21F-7D7A-460C-BD44-6BB9994E0457}" destId="{729868CF-37A0-415F-AB47-5FB7374F109F}" srcOrd="1" destOrd="0" presId="urn:microsoft.com/office/officeart/2005/8/layout/hierarchy1"/>
    <dgm:cxn modelId="{E8DE5D70-18B8-46AE-84F6-D3F10B9733FA}" type="presParOf" srcId="{729868CF-37A0-415F-AB47-5FB7374F109F}" destId="{30C5BED8-0F09-48C8-A9D8-5A34E2B8E534}" srcOrd="0" destOrd="0" presId="urn:microsoft.com/office/officeart/2005/8/layout/hierarchy1"/>
    <dgm:cxn modelId="{26B62349-B0D4-48C8-B44A-F087B9103454}" type="presParOf" srcId="{30C5BED8-0F09-48C8-A9D8-5A34E2B8E534}" destId="{B0B027BB-2EC4-48B0-915A-FC749AC9F6FA}" srcOrd="0" destOrd="0" presId="urn:microsoft.com/office/officeart/2005/8/layout/hierarchy1"/>
    <dgm:cxn modelId="{54670E47-54AA-425E-B39D-7BE05577B24A}" type="presParOf" srcId="{30C5BED8-0F09-48C8-A9D8-5A34E2B8E534}" destId="{F8C4892F-D228-4D32-BE3D-3E2520CFFEF0}" srcOrd="1" destOrd="0" presId="urn:microsoft.com/office/officeart/2005/8/layout/hierarchy1"/>
    <dgm:cxn modelId="{F3FCAEE2-60BB-4357-B8DE-4CAA4DAAB998}" type="presParOf" srcId="{729868CF-37A0-415F-AB47-5FB7374F109F}" destId="{79CD9AEB-D273-47D1-A9A1-51F5FF11C098}" srcOrd="1" destOrd="0" presId="urn:microsoft.com/office/officeart/2005/8/layout/hierarchy1"/>
    <dgm:cxn modelId="{C28E3B65-23BE-483A-BFF8-37053038B47F}" type="presParOf" srcId="{79CD9AEB-D273-47D1-A9A1-51F5FF11C098}" destId="{C46C1C20-43C5-41FA-AEC6-85014B35C509}" srcOrd="0" destOrd="0" presId="urn:microsoft.com/office/officeart/2005/8/layout/hierarchy1"/>
    <dgm:cxn modelId="{3CC98C02-3FCC-4681-BDF2-32EB92D741E5}" type="presParOf" srcId="{79CD9AEB-D273-47D1-A9A1-51F5FF11C098}" destId="{AC406D59-9084-4535-BE00-6B31E41F9822}" srcOrd="1" destOrd="0" presId="urn:microsoft.com/office/officeart/2005/8/layout/hierarchy1"/>
    <dgm:cxn modelId="{D09911CC-A3CB-481B-9949-55D980DD15AC}" type="presParOf" srcId="{AC406D59-9084-4535-BE00-6B31E41F9822}" destId="{C2A1A9CD-E1EA-4CD2-AE1D-0E4461808E71}" srcOrd="0" destOrd="0" presId="urn:microsoft.com/office/officeart/2005/8/layout/hierarchy1"/>
    <dgm:cxn modelId="{ABA4F482-85D6-4517-82B8-335441BB71C3}" type="presParOf" srcId="{C2A1A9CD-E1EA-4CD2-AE1D-0E4461808E71}" destId="{E7912AFD-1BBD-449E-B14A-24B9E9281386}" srcOrd="0" destOrd="0" presId="urn:microsoft.com/office/officeart/2005/8/layout/hierarchy1"/>
    <dgm:cxn modelId="{D8F84B5C-4C18-4652-8C03-7BA1C28E07B7}" type="presParOf" srcId="{C2A1A9CD-E1EA-4CD2-AE1D-0E4461808E71}" destId="{104B9653-E4FE-4927-A94A-E763601369B5}" srcOrd="1" destOrd="0" presId="urn:microsoft.com/office/officeart/2005/8/layout/hierarchy1"/>
    <dgm:cxn modelId="{5BA751EC-BF50-401C-8FA7-252DFAA37A57}" type="presParOf" srcId="{AC406D59-9084-4535-BE00-6B31E41F9822}" destId="{6CF53C00-2B8F-4C93-8808-AD0E52291577}" srcOrd="1" destOrd="0" presId="urn:microsoft.com/office/officeart/2005/8/layout/hierarchy1"/>
    <dgm:cxn modelId="{7B8FE20B-F9C0-4DD7-B135-A04E0320FC4E}" type="presParOf" srcId="{79CD9AEB-D273-47D1-A9A1-51F5FF11C098}" destId="{711E564D-942D-4183-A06A-66EA6F27CF7F}" srcOrd="2" destOrd="0" presId="urn:microsoft.com/office/officeart/2005/8/layout/hierarchy1"/>
    <dgm:cxn modelId="{BD661F51-4670-4F85-B82B-9F00C73A12DF}" type="presParOf" srcId="{79CD9AEB-D273-47D1-A9A1-51F5FF11C098}" destId="{764B2097-E0E7-4113-8E30-6017F21A6C91}" srcOrd="3" destOrd="0" presId="urn:microsoft.com/office/officeart/2005/8/layout/hierarchy1"/>
    <dgm:cxn modelId="{01B82608-7D64-463C-B40F-49D69FBD8E8B}" type="presParOf" srcId="{764B2097-E0E7-4113-8E30-6017F21A6C91}" destId="{61B98D40-5427-414D-AD4C-A319DFFB30E9}" srcOrd="0" destOrd="0" presId="urn:microsoft.com/office/officeart/2005/8/layout/hierarchy1"/>
    <dgm:cxn modelId="{BA77A0E5-16D3-4D60-838D-64EA908D6DC7}" type="presParOf" srcId="{61B98D40-5427-414D-AD4C-A319DFFB30E9}" destId="{0AF9472C-46DE-4964-B8F5-5AD5C30C52A7}" srcOrd="0" destOrd="0" presId="urn:microsoft.com/office/officeart/2005/8/layout/hierarchy1"/>
    <dgm:cxn modelId="{710075DC-D002-4228-B1B7-398A429AA4E2}" type="presParOf" srcId="{61B98D40-5427-414D-AD4C-A319DFFB30E9}" destId="{301A58B2-4AEC-44D6-B48E-F14FCAB3189C}" srcOrd="1" destOrd="0" presId="urn:microsoft.com/office/officeart/2005/8/layout/hierarchy1"/>
    <dgm:cxn modelId="{BC867567-7ADF-4119-8493-4E216464C2D6}" type="presParOf" srcId="{764B2097-E0E7-4113-8E30-6017F21A6C91}" destId="{20702573-C731-4A84-B440-33118F1BC71A}" srcOrd="1" destOrd="0" presId="urn:microsoft.com/office/officeart/2005/8/layout/hierarchy1"/>
    <dgm:cxn modelId="{4CF8282D-5576-41B8-AB64-4F81BDC52A0C}" type="presParOf" srcId="{474CF21F-7D7A-460C-BD44-6BB9994E0457}" destId="{C22A4332-A2F9-4E3C-B7A5-A97F4046016A}" srcOrd="2" destOrd="0" presId="urn:microsoft.com/office/officeart/2005/8/layout/hierarchy1"/>
    <dgm:cxn modelId="{AA1F8CD4-2484-4409-9293-16BA2B96ADE3}" type="presParOf" srcId="{474CF21F-7D7A-460C-BD44-6BB9994E0457}" destId="{F4F0D639-654B-438A-9BD5-4107217848FB}" srcOrd="3" destOrd="0" presId="urn:microsoft.com/office/officeart/2005/8/layout/hierarchy1"/>
    <dgm:cxn modelId="{6C303010-3953-44AF-B7CC-DAE4AFFF3B86}" type="presParOf" srcId="{F4F0D639-654B-438A-9BD5-4107217848FB}" destId="{EDE3F358-1DAB-4AED-8597-3DAE0E9CF6FC}" srcOrd="0" destOrd="0" presId="urn:microsoft.com/office/officeart/2005/8/layout/hierarchy1"/>
    <dgm:cxn modelId="{3DC4E265-8529-4B85-AC67-E6A5ABD15D9F}" type="presParOf" srcId="{EDE3F358-1DAB-4AED-8597-3DAE0E9CF6FC}" destId="{9C1C8ED4-01CB-47B8-AF71-14C284B4C8D8}" srcOrd="0" destOrd="0" presId="urn:microsoft.com/office/officeart/2005/8/layout/hierarchy1"/>
    <dgm:cxn modelId="{FDE5334D-44F4-4D34-B058-CC69F298FDE7}" type="presParOf" srcId="{EDE3F358-1DAB-4AED-8597-3DAE0E9CF6FC}" destId="{EEBC48CD-AAA3-4B0D-8E54-3D5D55E691DD}" srcOrd="1" destOrd="0" presId="urn:microsoft.com/office/officeart/2005/8/layout/hierarchy1"/>
    <dgm:cxn modelId="{75CB6E5C-6E46-4C1A-B1F9-18314587ACF2}" type="presParOf" srcId="{F4F0D639-654B-438A-9BD5-4107217848FB}" destId="{7DC918EC-C8AD-440B-9378-6EA59A3E24A5}" srcOrd="1" destOrd="0" presId="urn:microsoft.com/office/officeart/2005/8/layout/hierarchy1"/>
    <dgm:cxn modelId="{D3451D65-CBB4-4CAF-BBD5-E6B3A156C8E3}" type="presParOf" srcId="{7DC918EC-C8AD-440B-9378-6EA59A3E24A5}" destId="{2994A81D-1741-4A1E-BB97-066A61D8ACE0}" srcOrd="0" destOrd="0" presId="urn:microsoft.com/office/officeart/2005/8/layout/hierarchy1"/>
    <dgm:cxn modelId="{DAB4613F-DF3D-44BC-83DF-7B3679585202}" type="presParOf" srcId="{7DC918EC-C8AD-440B-9378-6EA59A3E24A5}" destId="{A160AB8A-8DAD-461B-B2AE-AAE123F22C15}" srcOrd="1" destOrd="0" presId="urn:microsoft.com/office/officeart/2005/8/layout/hierarchy1"/>
    <dgm:cxn modelId="{3F0E2901-E1ED-47CA-AD44-1AC78BBB04DD}" type="presParOf" srcId="{A160AB8A-8DAD-461B-B2AE-AAE123F22C15}" destId="{373B3C65-374B-418F-8B8B-121D5EFE6E95}" srcOrd="0" destOrd="0" presId="urn:microsoft.com/office/officeart/2005/8/layout/hierarchy1"/>
    <dgm:cxn modelId="{E097FE58-D6FD-4DA6-8FB1-D47B15E23E3B}" type="presParOf" srcId="{373B3C65-374B-418F-8B8B-121D5EFE6E95}" destId="{12451F5C-77AD-492B-B394-455474EDD0D5}" srcOrd="0" destOrd="0" presId="urn:microsoft.com/office/officeart/2005/8/layout/hierarchy1"/>
    <dgm:cxn modelId="{17968F78-61E6-4693-AF1A-2261356AF60A}" type="presParOf" srcId="{373B3C65-374B-418F-8B8B-121D5EFE6E95}" destId="{572D7764-86DA-4F60-9DC6-105926FC1D20}" srcOrd="1" destOrd="0" presId="urn:microsoft.com/office/officeart/2005/8/layout/hierarchy1"/>
    <dgm:cxn modelId="{0369D14C-7F3A-4889-9F85-EA380540590A}" type="presParOf" srcId="{A160AB8A-8DAD-461B-B2AE-AAE123F22C15}" destId="{5B3BC893-218F-44C4-B271-0DD14AD72F71}" srcOrd="1" destOrd="0" presId="urn:microsoft.com/office/officeart/2005/8/layout/hierarchy1"/>
    <dgm:cxn modelId="{60798A78-7AA3-4F38-9741-D567303757FD}" type="presParOf" srcId="{7DC918EC-C8AD-440B-9378-6EA59A3E24A5}" destId="{409F2C36-F978-42FB-A838-19E239BE26C6}" srcOrd="2" destOrd="0" presId="urn:microsoft.com/office/officeart/2005/8/layout/hierarchy1"/>
    <dgm:cxn modelId="{8FEA67AE-FE82-4902-8A81-7EA88E275FD2}" type="presParOf" srcId="{7DC918EC-C8AD-440B-9378-6EA59A3E24A5}" destId="{6E341AD8-7DFB-4707-A290-9D0E46925502}" srcOrd="3" destOrd="0" presId="urn:microsoft.com/office/officeart/2005/8/layout/hierarchy1"/>
    <dgm:cxn modelId="{B02FFF65-B18B-4F8B-945A-4014D62347B1}" type="presParOf" srcId="{6E341AD8-7DFB-4707-A290-9D0E46925502}" destId="{B00D52C6-AA0A-4A1A-AA52-D262C6C74460}" srcOrd="0" destOrd="0" presId="urn:microsoft.com/office/officeart/2005/8/layout/hierarchy1"/>
    <dgm:cxn modelId="{0FE9DFA5-89F0-4394-B535-2922BE96FA31}" type="presParOf" srcId="{B00D52C6-AA0A-4A1A-AA52-D262C6C74460}" destId="{571880F4-4658-4B25-8176-54DE07FE8B02}" srcOrd="0" destOrd="0" presId="urn:microsoft.com/office/officeart/2005/8/layout/hierarchy1"/>
    <dgm:cxn modelId="{9873C4FD-7225-49B8-8D9C-C700125E0B4B}" type="presParOf" srcId="{B00D52C6-AA0A-4A1A-AA52-D262C6C74460}" destId="{5AB8A349-F752-45AA-91F4-2E88EF3BB515}" srcOrd="1" destOrd="0" presId="urn:microsoft.com/office/officeart/2005/8/layout/hierarchy1"/>
    <dgm:cxn modelId="{9EA9C785-0B3D-465D-AF6E-B3586FDF2BC8}" type="presParOf" srcId="{6E341AD8-7DFB-4707-A290-9D0E46925502}" destId="{62177C03-CB4C-4C31-B09C-CAEAF787986C}" srcOrd="1" destOrd="0" presId="urn:microsoft.com/office/officeart/2005/8/layout/hierarchy1"/>
    <dgm:cxn modelId="{FFBC7917-8B43-4727-AC13-8D544269427A}" type="presParOf" srcId="{474CF21F-7D7A-460C-BD44-6BB9994E0457}" destId="{BE0026A5-3944-4501-AAAA-639E5F8F9BD4}" srcOrd="4" destOrd="0" presId="urn:microsoft.com/office/officeart/2005/8/layout/hierarchy1"/>
    <dgm:cxn modelId="{9C4EC20F-E4C1-4BE2-84AF-FB950BE37AD3}" type="presParOf" srcId="{474CF21F-7D7A-460C-BD44-6BB9994E0457}" destId="{DD5ECD9E-BF63-4B80-BB65-EAEF6A41E98E}" srcOrd="5" destOrd="0" presId="urn:microsoft.com/office/officeart/2005/8/layout/hierarchy1"/>
    <dgm:cxn modelId="{E7E779D7-523D-43F7-87A1-A7F3F4A2F5CF}" type="presParOf" srcId="{DD5ECD9E-BF63-4B80-BB65-EAEF6A41E98E}" destId="{ADA5A409-4A9B-464E-9707-EE8CB2076805}" srcOrd="0" destOrd="0" presId="urn:microsoft.com/office/officeart/2005/8/layout/hierarchy1"/>
    <dgm:cxn modelId="{1730DEB2-6634-4C48-A430-5314174E58F7}" type="presParOf" srcId="{ADA5A409-4A9B-464E-9707-EE8CB2076805}" destId="{86F0FF75-B9C7-460F-ADEB-4873472ABA88}" srcOrd="0" destOrd="0" presId="urn:microsoft.com/office/officeart/2005/8/layout/hierarchy1"/>
    <dgm:cxn modelId="{E23A52E8-5F91-4E3E-B563-89A2F6B419CA}" type="presParOf" srcId="{ADA5A409-4A9B-464E-9707-EE8CB2076805}" destId="{A6AA2A45-5E33-4228-8E86-C77A106A8E49}" srcOrd="1" destOrd="0" presId="urn:microsoft.com/office/officeart/2005/8/layout/hierarchy1"/>
    <dgm:cxn modelId="{1FE86D55-501D-4E8E-B86C-9210422EC4C4}" type="presParOf" srcId="{DD5ECD9E-BF63-4B80-BB65-EAEF6A41E98E}" destId="{89666EA7-AE73-4748-B40F-942B80066238}" srcOrd="1" destOrd="0" presId="urn:microsoft.com/office/officeart/2005/8/layout/hierarchy1"/>
    <dgm:cxn modelId="{D364AB08-D481-4479-A420-573F5657F95C}" type="presParOf" srcId="{89666EA7-AE73-4748-B40F-942B80066238}" destId="{02957E14-D528-449D-9E50-02B30BBEF31E}" srcOrd="0" destOrd="0" presId="urn:microsoft.com/office/officeart/2005/8/layout/hierarchy1"/>
    <dgm:cxn modelId="{4E245A7F-8CA4-4084-A2A9-3EFAFFBD650A}" type="presParOf" srcId="{89666EA7-AE73-4748-B40F-942B80066238}" destId="{5C3AD73D-3732-4C6B-B33A-140115B769C2}" srcOrd="1" destOrd="0" presId="urn:microsoft.com/office/officeart/2005/8/layout/hierarchy1"/>
    <dgm:cxn modelId="{06FF2CD0-D9E5-45CB-AF70-EE2E85B1EBEF}" type="presParOf" srcId="{5C3AD73D-3732-4C6B-B33A-140115B769C2}" destId="{584D4453-66C9-4336-83A4-61F3DC9CBB87}" srcOrd="0" destOrd="0" presId="urn:microsoft.com/office/officeart/2005/8/layout/hierarchy1"/>
    <dgm:cxn modelId="{2AEA3F66-1959-4A29-AEC0-1524AD534186}" type="presParOf" srcId="{584D4453-66C9-4336-83A4-61F3DC9CBB87}" destId="{9AE005FA-F466-4815-B348-2CBC023097E6}" srcOrd="0" destOrd="0" presId="urn:microsoft.com/office/officeart/2005/8/layout/hierarchy1"/>
    <dgm:cxn modelId="{2CDEAA50-D323-483D-BB90-78E601C22A87}" type="presParOf" srcId="{584D4453-66C9-4336-83A4-61F3DC9CBB87}" destId="{DFA8B124-4E31-4FE5-A47B-CA16B68F13A8}" srcOrd="1" destOrd="0" presId="urn:microsoft.com/office/officeart/2005/8/layout/hierarchy1"/>
    <dgm:cxn modelId="{9FA0BBBE-8963-4DD4-910F-554F93ECB709}" type="presParOf" srcId="{5C3AD73D-3732-4C6B-B33A-140115B769C2}" destId="{6F8F9B3E-FDD7-4B8D-A4EC-8974D115995A}" srcOrd="1" destOrd="0" presId="urn:microsoft.com/office/officeart/2005/8/layout/hierarchy1"/>
    <dgm:cxn modelId="{60AAB4E9-F48F-4AB4-BB0E-0A158800AE8E}" type="presParOf" srcId="{89666EA7-AE73-4748-B40F-942B80066238}" destId="{9A9327F7-E4DA-4737-9182-50950EB6D81A}" srcOrd="2" destOrd="0" presId="urn:microsoft.com/office/officeart/2005/8/layout/hierarchy1"/>
    <dgm:cxn modelId="{9A6A1EBE-C608-405A-9953-BE086AFACCA3}" type="presParOf" srcId="{89666EA7-AE73-4748-B40F-942B80066238}" destId="{630CEF16-5ECF-4E21-B29C-4E35FAC4A21B}" srcOrd="3" destOrd="0" presId="urn:microsoft.com/office/officeart/2005/8/layout/hierarchy1"/>
    <dgm:cxn modelId="{3EB201CD-D734-4349-BDC5-E11D47EC8E9C}" type="presParOf" srcId="{630CEF16-5ECF-4E21-B29C-4E35FAC4A21B}" destId="{C7C3852A-10FF-4802-84DF-4DC6A3DC7BDC}" srcOrd="0" destOrd="0" presId="urn:microsoft.com/office/officeart/2005/8/layout/hierarchy1"/>
    <dgm:cxn modelId="{A08DCDF7-C07F-4E32-ACB6-33D6C32B6FF2}" type="presParOf" srcId="{C7C3852A-10FF-4802-84DF-4DC6A3DC7BDC}" destId="{F3F84D21-64BF-46DE-A339-A5658613949A}" srcOrd="0" destOrd="0" presId="urn:microsoft.com/office/officeart/2005/8/layout/hierarchy1"/>
    <dgm:cxn modelId="{D66BC292-DBED-4B59-8C0B-EDDEB3325633}" type="presParOf" srcId="{C7C3852A-10FF-4802-84DF-4DC6A3DC7BDC}" destId="{7F099C71-D385-4C37-93BD-5BD9ED2AFE87}" srcOrd="1" destOrd="0" presId="urn:microsoft.com/office/officeart/2005/8/layout/hierarchy1"/>
    <dgm:cxn modelId="{D00BF6AA-21CA-4CDB-9AE3-0F645803F9A2}" type="presParOf" srcId="{630CEF16-5ECF-4E21-B29C-4E35FAC4A21B}" destId="{C231FDFD-1BAA-49CA-9A03-2E336F0086EE}" srcOrd="1" destOrd="0" presId="urn:microsoft.com/office/officeart/2005/8/layout/hierarchy1"/>
    <dgm:cxn modelId="{73BBDE7C-B37D-4133-8488-0BA23D742F39}" type="presParOf" srcId="{474CF21F-7D7A-460C-BD44-6BB9994E0457}" destId="{744A23C0-C435-4E24-9963-29A0B13B5B88}" srcOrd="6" destOrd="0" presId="urn:microsoft.com/office/officeart/2005/8/layout/hierarchy1"/>
    <dgm:cxn modelId="{FA21F897-6343-44A7-B5C5-29927AE2BEFF}" type="presParOf" srcId="{474CF21F-7D7A-460C-BD44-6BB9994E0457}" destId="{9BFDD78E-9FBB-4C09-9C3D-60860A7A7403}" srcOrd="7" destOrd="0" presId="urn:microsoft.com/office/officeart/2005/8/layout/hierarchy1"/>
    <dgm:cxn modelId="{5F4F4F65-4271-4A5B-9977-B9B449FCF5A2}" type="presParOf" srcId="{9BFDD78E-9FBB-4C09-9C3D-60860A7A7403}" destId="{80B4E83C-C839-4B5E-BAEB-0ABD1C2E1EF1}" srcOrd="0" destOrd="0" presId="urn:microsoft.com/office/officeart/2005/8/layout/hierarchy1"/>
    <dgm:cxn modelId="{5B3CEC19-D8C2-4986-B65F-BD57B7F0238B}" type="presParOf" srcId="{80B4E83C-C839-4B5E-BAEB-0ABD1C2E1EF1}" destId="{E20AE071-4A40-4D3D-91FF-EB3285E712B5}" srcOrd="0" destOrd="0" presId="urn:microsoft.com/office/officeart/2005/8/layout/hierarchy1"/>
    <dgm:cxn modelId="{23753946-9384-4367-85BE-A90D2C3FED96}" type="presParOf" srcId="{80B4E83C-C839-4B5E-BAEB-0ABD1C2E1EF1}" destId="{6B4D72A4-F7C6-4EE3-90F8-0798D21306A4}" srcOrd="1" destOrd="0" presId="urn:microsoft.com/office/officeart/2005/8/layout/hierarchy1"/>
    <dgm:cxn modelId="{8F0923E9-0231-4EF9-A14A-D0271D13A148}" type="presParOf" srcId="{9BFDD78E-9FBB-4C09-9C3D-60860A7A7403}" destId="{00A658E6-9C50-4458-9584-A86C21A6C09E}" srcOrd="1" destOrd="0" presId="urn:microsoft.com/office/officeart/2005/8/layout/hierarchy1"/>
    <dgm:cxn modelId="{3439A571-CE45-4332-8B11-E128DC0984C7}" type="presParOf" srcId="{00A658E6-9C50-4458-9584-A86C21A6C09E}" destId="{4E18F12D-72FE-4C39-981B-04CA18B2C04E}" srcOrd="0" destOrd="0" presId="urn:microsoft.com/office/officeart/2005/8/layout/hierarchy1"/>
    <dgm:cxn modelId="{9AA74CDF-6022-4E79-BC8A-19255CF91BE6}" type="presParOf" srcId="{00A658E6-9C50-4458-9584-A86C21A6C09E}" destId="{C603AA15-5950-4091-803B-AEFD01E2A3C3}" srcOrd="1" destOrd="0" presId="urn:microsoft.com/office/officeart/2005/8/layout/hierarchy1"/>
    <dgm:cxn modelId="{EBC531EC-8EA2-46E5-89C9-6B863A0A942E}" type="presParOf" srcId="{C603AA15-5950-4091-803B-AEFD01E2A3C3}" destId="{86455A67-BCB0-44C0-8609-5E5F526F12FE}" srcOrd="0" destOrd="0" presId="urn:microsoft.com/office/officeart/2005/8/layout/hierarchy1"/>
    <dgm:cxn modelId="{C4903E27-478F-444A-A74A-3A3510FAF41C}" type="presParOf" srcId="{86455A67-BCB0-44C0-8609-5E5F526F12FE}" destId="{E3210EE5-E37F-44AF-B12C-C2D09C1A3F39}" srcOrd="0" destOrd="0" presId="urn:microsoft.com/office/officeart/2005/8/layout/hierarchy1"/>
    <dgm:cxn modelId="{0B1F5788-A2F5-44BA-BDA2-F1E3730B60EA}" type="presParOf" srcId="{86455A67-BCB0-44C0-8609-5E5F526F12FE}" destId="{0646AB13-0D10-4043-B094-C575D096991B}" srcOrd="1" destOrd="0" presId="urn:microsoft.com/office/officeart/2005/8/layout/hierarchy1"/>
    <dgm:cxn modelId="{E1949E6F-472D-4023-8D5B-E08B618BE82C}" type="presParOf" srcId="{C603AA15-5950-4091-803B-AEFD01E2A3C3}" destId="{9C7D2FF6-8B3C-408D-8FD0-9ABDCA88E0BB}" srcOrd="1" destOrd="0" presId="urn:microsoft.com/office/officeart/2005/8/layout/hierarchy1"/>
    <dgm:cxn modelId="{8A2A4680-9B0D-4EAC-8D1E-8575D149E5AF}" type="presParOf" srcId="{00A658E6-9C50-4458-9584-A86C21A6C09E}" destId="{3CF11318-5C5A-40EE-9225-5BE2BF50ECB0}" srcOrd="2" destOrd="0" presId="urn:microsoft.com/office/officeart/2005/8/layout/hierarchy1"/>
    <dgm:cxn modelId="{77374B31-1F4D-4516-99BA-59D278F7F838}" type="presParOf" srcId="{00A658E6-9C50-4458-9584-A86C21A6C09E}" destId="{28E92909-F43D-4F21-A338-CF492A0D4377}" srcOrd="3" destOrd="0" presId="urn:microsoft.com/office/officeart/2005/8/layout/hierarchy1"/>
    <dgm:cxn modelId="{1189BD08-2768-4E59-9520-9266154E79E1}" type="presParOf" srcId="{28E92909-F43D-4F21-A338-CF492A0D4377}" destId="{410747F3-8FD1-4503-9188-CB62289D1538}" srcOrd="0" destOrd="0" presId="urn:microsoft.com/office/officeart/2005/8/layout/hierarchy1"/>
    <dgm:cxn modelId="{8447882D-882B-4535-B7E6-2E1F78D2DAC5}" type="presParOf" srcId="{410747F3-8FD1-4503-9188-CB62289D1538}" destId="{CF9C44B8-D6CB-4C50-85AF-CAF6C43B3BD6}" srcOrd="0" destOrd="0" presId="urn:microsoft.com/office/officeart/2005/8/layout/hierarchy1"/>
    <dgm:cxn modelId="{AAF9FA02-0462-4480-B286-4E117284F54A}" type="presParOf" srcId="{410747F3-8FD1-4503-9188-CB62289D1538}" destId="{58F15C43-24A8-4DF9-8629-F74EA011C733}" srcOrd="1" destOrd="0" presId="urn:microsoft.com/office/officeart/2005/8/layout/hierarchy1"/>
    <dgm:cxn modelId="{9452E604-F903-4510-B00E-40D8451B1FBA}" type="presParOf" srcId="{28E92909-F43D-4F21-A338-CF492A0D4377}" destId="{6E18678D-406C-44B3-AF95-0F58F05E39B9}" srcOrd="1" destOrd="0" presId="urn:microsoft.com/office/officeart/2005/8/layout/hierarchy1"/>
    <dgm:cxn modelId="{99945862-33D1-4268-892E-D527F67B1AFE}" type="presParOf" srcId="{474CF21F-7D7A-460C-BD44-6BB9994E0457}" destId="{6D614A83-6934-4CAA-A98D-F8376EDCC3CA}" srcOrd="8" destOrd="0" presId="urn:microsoft.com/office/officeart/2005/8/layout/hierarchy1"/>
    <dgm:cxn modelId="{CA26D2AC-386B-47B2-9B02-A8FC7BA6FF87}" type="presParOf" srcId="{474CF21F-7D7A-460C-BD44-6BB9994E0457}" destId="{640A4210-0338-40DD-93DD-30D380BAA27C}" srcOrd="9" destOrd="0" presId="urn:microsoft.com/office/officeart/2005/8/layout/hierarchy1"/>
    <dgm:cxn modelId="{579EFAA4-4048-4D4B-9594-90966DA2EFB7}" type="presParOf" srcId="{640A4210-0338-40DD-93DD-30D380BAA27C}" destId="{31209DF7-B1F5-4FE3-BF9F-6BAFEA91EA00}" srcOrd="0" destOrd="0" presId="urn:microsoft.com/office/officeart/2005/8/layout/hierarchy1"/>
    <dgm:cxn modelId="{B03ABD0D-F79E-4641-A3B8-F51FC91551D1}" type="presParOf" srcId="{31209DF7-B1F5-4FE3-BF9F-6BAFEA91EA00}" destId="{EEA1EA43-62AF-4560-846C-AF785526D07D}" srcOrd="0" destOrd="0" presId="urn:microsoft.com/office/officeart/2005/8/layout/hierarchy1"/>
    <dgm:cxn modelId="{565D6EE9-8064-468F-8B8A-B6A54884DC70}" type="presParOf" srcId="{31209DF7-B1F5-4FE3-BF9F-6BAFEA91EA00}" destId="{3F3282A1-2723-478E-BA49-00017C8ECCC0}" srcOrd="1" destOrd="0" presId="urn:microsoft.com/office/officeart/2005/8/layout/hierarchy1"/>
    <dgm:cxn modelId="{036AB0E9-1207-4353-A631-5A7F999A19B9}" type="presParOf" srcId="{640A4210-0338-40DD-93DD-30D380BAA27C}" destId="{0332109A-9F9A-438B-9528-9CE6E4872D21}" srcOrd="1" destOrd="0" presId="urn:microsoft.com/office/officeart/2005/8/layout/hierarchy1"/>
    <dgm:cxn modelId="{6B5A6133-801E-4D42-86E5-98981AB141D5}" type="presParOf" srcId="{0332109A-9F9A-438B-9528-9CE6E4872D21}" destId="{F627B226-89CD-4A74-ACBA-9F0BB827B4F0}" srcOrd="0" destOrd="0" presId="urn:microsoft.com/office/officeart/2005/8/layout/hierarchy1"/>
    <dgm:cxn modelId="{AEB308CF-09BA-4766-AF43-92743938DF35}" type="presParOf" srcId="{0332109A-9F9A-438B-9528-9CE6E4872D21}" destId="{3BBE77EE-22B3-4E60-94C7-30A97974E626}" srcOrd="1" destOrd="0" presId="urn:microsoft.com/office/officeart/2005/8/layout/hierarchy1"/>
    <dgm:cxn modelId="{D2445F31-6DE5-4D0E-A179-B04E98CEC45D}" type="presParOf" srcId="{3BBE77EE-22B3-4E60-94C7-30A97974E626}" destId="{E9298F1F-1C14-45DC-8A92-8CD65AFF67DA}" srcOrd="0" destOrd="0" presId="urn:microsoft.com/office/officeart/2005/8/layout/hierarchy1"/>
    <dgm:cxn modelId="{BCE4592B-B0BD-4F12-91F1-D532F6458FF6}" type="presParOf" srcId="{E9298F1F-1C14-45DC-8A92-8CD65AFF67DA}" destId="{DD2D177B-DED9-4AE5-A047-2E6376420733}" srcOrd="0" destOrd="0" presId="urn:microsoft.com/office/officeart/2005/8/layout/hierarchy1"/>
    <dgm:cxn modelId="{8ED99898-8D03-4067-BED4-1D97925566E8}" type="presParOf" srcId="{E9298F1F-1C14-45DC-8A92-8CD65AFF67DA}" destId="{A0EB7217-B9F2-431A-B6C9-4B2AC8D6C6E9}" srcOrd="1" destOrd="0" presId="urn:microsoft.com/office/officeart/2005/8/layout/hierarchy1"/>
    <dgm:cxn modelId="{DB582CB4-9361-4644-B8D6-31AA598E6FE3}" type="presParOf" srcId="{3BBE77EE-22B3-4E60-94C7-30A97974E626}" destId="{D85F8C4C-358A-4325-BA7B-B4218BB60CD9}" srcOrd="1" destOrd="0" presId="urn:microsoft.com/office/officeart/2005/8/layout/hierarchy1"/>
    <dgm:cxn modelId="{FE00C991-5952-42DD-A229-4B6F88AED30D}" type="presParOf" srcId="{0332109A-9F9A-438B-9528-9CE6E4872D21}" destId="{E99A3066-F9DC-4ED6-9909-B2E94CB318ED}" srcOrd="2" destOrd="0" presId="urn:microsoft.com/office/officeart/2005/8/layout/hierarchy1"/>
    <dgm:cxn modelId="{AB562601-43A8-44E6-936A-BA8C6168770D}" type="presParOf" srcId="{0332109A-9F9A-438B-9528-9CE6E4872D21}" destId="{44E99148-AF8D-4215-86C4-093ACA30FD8B}" srcOrd="3" destOrd="0" presId="urn:microsoft.com/office/officeart/2005/8/layout/hierarchy1"/>
    <dgm:cxn modelId="{1AC11C0C-B059-4EB1-A62B-737BC89A9012}" type="presParOf" srcId="{44E99148-AF8D-4215-86C4-093ACA30FD8B}" destId="{B3B7E3F7-7A09-426B-A4AF-090400287B8B}" srcOrd="0" destOrd="0" presId="urn:microsoft.com/office/officeart/2005/8/layout/hierarchy1"/>
    <dgm:cxn modelId="{3B0ABDDE-9775-4E15-AA1A-D2DE077AF1B2}" type="presParOf" srcId="{B3B7E3F7-7A09-426B-A4AF-090400287B8B}" destId="{DECD4E6D-A9F5-454E-898D-5C1967DFC6CC}" srcOrd="0" destOrd="0" presId="urn:microsoft.com/office/officeart/2005/8/layout/hierarchy1"/>
    <dgm:cxn modelId="{DC7A2B91-8905-4FA4-87EF-ABDE69913EA1}" type="presParOf" srcId="{B3B7E3F7-7A09-426B-A4AF-090400287B8B}" destId="{43B9EAEB-F2A1-48EA-A9F2-AFCD934B6B64}" srcOrd="1" destOrd="0" presId="urn:microsoft.com/office/officeart/2005/8/layout/hierarchy1"/>
    <dgm:cxn modelId="{482ADF10-332F-4A42-9B97-6F5EAA6027A9}" type="presParOf" srcId="{44E99148-AF8D-4215-86C4-093ACA30FD8B}" destId="{349697A1-FCEB-492A-A84F-F282745177B9}" srcOrd="1" destOrd="0" presId="urn:microsoft.com/office/officeart/2005/8/layout/hierarchy1"/>
    <dgm:cxn modelId="{1BC076E0-6885-46CB-80CD-2313926926EA}" type="presParOf" srcId="{474CF21F-7D7A-460C-BD44-6BB9994E0457}" destId="{B0AC4FF8-3C30-495B-9255-C5B3589F8F20}" srcOrd="10" destOrd="0" presId="urn:microsoft.com/office/officeart/2005/8/layout/hierarchy1"/>
    <dgm:cxn modelId="{122B4B83-5AFD-426F-92B3-38B5F5A4F589}" type="presParOf" srcId="{474CF21F-7D7A-460C-BD44-6BB9994E0457}" destId="{63FE80DF-B60D-4145-A681-B3569FE9DF67}" srcOrd="11" destOrd="0" presId="urn:microsoft.com/office/officeart/2005/8/layout/hierarchy1"/>
    <dgm:cxn modelId="{79BE70B6-09CE-4166-9FEB-D18B43EB6F67}" type="presParOf" srcId="{63FE80DF-B60D-4145-A681-B3569FE9DF67}" destId="{87B28314-D180-4D48-BF95-5BAD90906CFB}" srcOrd="0" destOrd="0" presId="urn:microsoft.com/office/officeart/2005/8/layout/hierarchy1"/>
    <dgm:cxn modelId="{2392DE1C-3CA5-4BE3-9761-504B2C8A91CE}" type="presParOf" srcId="{87B28314-D180-4D48-BF95-5BAD90906CFB}" destId="{3F38751A-04A5-4F79-83CD-01AA525A59DF}" srcOrd="0" destOrd="0" presId="urn:microsoft.com/office/officeart/2005/8/layout/hierarchy1"/>
    <dgm:cxn modelId="{EF99737C-8DB5-4F85-AE81-655D89792F7F}" type="presParOf" srcId="{87B28314-D180-4D48-BF95-5BAD90906CFB}" destId="{BE3BB8C6-AAA8-41BF-9A5E-B79516B6FF6C}" srcOrd="1" destOrd="0" presId="urn:microsoft.com/office/officeart/2005/8/layout/hierarchy1"/>
    <dgm:cxn modelId="{1BF41041-BDE5-44BE-B9E8-99AB3459B703}" type="presParOf" srcId="{63FE80DF-B60D-4145-A681-B3569FE9DF67}" destId="{279AE5F1-EADE-44ED-A326-B1A8407501BE}" srcOrd="1" destOrd="0" presId="urn:microsoft.com/office/officeart/2005/8/layout/hierarchy1"/>
    <dgm:cxn modelId="{B2886278-0C26-4704-B883-8D7370F6C9B6}" type="presParOf" srcId="{279AE5F1-EADE-44ED-A326-B1A8407501BE}" destId="{3367CEE1-351B-49E3-A5F2-FD5E87242F7F}" srcOrd="0" destOrd="0" presId="urn:microsoft.com/office/officeart/2005/8/layout/hierarchy1"/>
    <dgm:cxn modelId="{B232C4B4-E104-429E-8EAC-D7F0163D1F3D}" type="presParOf" srcId="{279AE5F1-EADE-44ED-A326-B1A8407501BE}" destId="{6C3AB73B-DC28-4CD1-A751-D5374A1C1AEA}" srcOrd="1" destOrd="0" presId="urn:microsoft.com/office/officeart/2005/8/layout/hierarchy1"/>
    <dgm:cxn modelId="{96862FE5-5689-45A5-A01B-234A72E4A027}" type="presParOf" srcId="{6C3AB73B-DC28-4CD1-A751-D5374A1C1AEA}" destId="{02472775-B99E-49C7-B097-45B6C9D8EEAD}" srcOrd="0" destOrd="0" presId="urn:microsoft.com/office/officeart/2005/8/layout/hierarchy1"/>
    <dgm:cxn modelId="{C606426C-D4B1-41A6-9883-BE360C92BE5D}" type="presParOf" srcId="{02472775-B99E-49C7-B097-45B6C9D8EEAD}" destId="{7F0F44DA-21C2-45BD-9C88-B5E471E32927}" srcOrd="0" destOrd="0" presId="urn:microsoft.com/office/officeart/2005/8/layout/hierarchy1"/>
    <dgm:cxn modelId="{BBD8DB4B-1DFC-4CA4-9F46-64693C6247D9}" type="presParOf" srcId="{02472775-B99E-49C7-B097-45B6C9D8EEAD}" destId="{91185B40-7E2B-495C-B2E1-14521EF5257A}" srcOrd="1" destOrd="0" presId="urn:microsoft.com/office/officeart/2005/8/layout/hierarchy1"/>
    <dgm:cxn modelId="{66794B99-B911-4057-B20B-DFA36425E116}" type="presParOf" srcId="{6C3AB73B-DC28-4CD1-A751-D5374A1C1AEA}" destId="{4BD04E55-10B3-4074-9039-0933F1438C89}" srcOrd="1" destOrd="0" presId="urn:microsoft.com/office/officeart/2005/8/layout/hierarchy1"/>
    <dgm:cxn modelId="{3D790586-E10A-43A1-A77A-B3B690759EBA}" type="presParOf" srcId="{279AE5F1-EADE-44ED-A326-B1A8407501BE}" destId="{38D43593-D38E-4113-AFA5-4DD92893C44B}" srcOrd="2" destOrd="0" presId="urn:microsoft.com/office/officeart/2005/8/layout/hierarchy1"/>
    <dgm:cxn modelId="{D688FFF2-844A-4ECF-8331-F0AB00A6179A}" type="presParOf" srcId="{279AE5F1-EADE-44ED-A326-B1A8407501BE}" destId="{FC6B938B-8543-47B3-9EC5-8651B5D739D8}" srcOrd="3" destOrd="0" presId="urn:microsoft.com/office/officeart/2005/8/layout/hierarchy1"/>
    <dgm:cxn modelId="{FED0827C-5D04-471C-A490-84B336129278}" type="presParOf" srcId="{FC6B938B-8543-47B3-9EC5-8651B5D739D8}" destId="{EAD10EE3-901D-4AB0-8960-EBE99DE68742}" srcOrd="0" destOrd="0" presId="urn:microsoft.com/office/officeart/2005/8/layout/hierarchy1"/>
    <dgm:cxn modelId="{18C24169-A951-4613-BE6E-F9F31C81067D}" type="presParOf" srcId="{EAD10EE3-901D-4AB0-8960-EBE99DE68742}" destId="{664229B8-65B5-4398-9DF5-DD3330BA0EC7}" srcOrd="0" destOrd="0" presId="urn:microsoft.com/office/officeart/2005/8/layout/hierarchy1"/>
    <dgm:cxn modelId="{447DAFA6-A07D-400B-A44B-FB366D9FC7D2}" type="presParOf" srcId="{EAD10EE3-901D-4AB0-8960-EBE99DE68742}" destId="{7FDB5D2B-FF2B-404E-8AD9-4B1F044A2A30}" srcOrd="1" destOrd="0" presId="urn:microsoft.com/office/officeart/2005/8/layout/hierarchy1"/>
    <dgm:cxn modelId="{BBD00383-5677-4548-81D1-8D9FC67218DB}" type="presParOf" srcId="{FC6B938B-8543-47B3-9EC5-8651B5D739D8}" destId="{532F23FB-98C4-405F-A385-90BC65454F5D}" srcOrd="1" destOrd="0" presId="urn:microsoft.com/office/officeart/2005/8/layout/hierarchy1"/>
    <dgm:cxn modelId="{A5D30640-6E8D-4657-A44C-A3321CEB38F7}" type="presParOf" srcId="{474CF21F-7D7A-460C-BD44-6BB9994E0457}" destId="{0A39FBBF-7210-4183-B778-6664910CA886}" srcOrd="12" destOrd="0" presId="urn:microsoft.com/office/officeart/2005/8/layout/hierarchy1"/>
    <dgm:cxn modelId="{97794B8A-63FD-4D7E-B85A-D06B1B9917AE}" type="presParOf" srcId="{474CF21F-7D7A-460C-BD44-6BB9994E0457}" destId="{900C1F1B-22CA-47DD-8933-7823375FC255}" srcOrd="13" destOrd="0" presId="urn:microsoft.com/office/officeart/2005/8/layout/hierarchy1"/>
    <dgm:cxn modelId="{6C272720-FE92-46C9-B357-369A145325BD}" type="presParOf" srcId="{900C1F1B-22CA-47DD-8933-7823375FC255}" destId="{D1DBB0B5-77EF-4B44-99CA-E1817A21CA02}" srcOrd="0" destOrd="0" presId="urn:microsoft.com/office/officeart/2005/8/layout/hierarchy1"/>
    <dgm:cxn modelId="{C838AF77-037B-4EFF-9A69-DB885A3E9184}" type="presParOf" srcId="{D1DBB0B5-77EF-4B44-99CA-E1817A21CA02}" destId="{635F3EDD-B0DA-4FE9-A66E-37F372E3619B}" srcOrd="0" destOrd="0" presId="urn:microsoft.com/office/officeart/2005/8/layout/hierarchy1"/>
    <dgm:cxn modelId="{DAE44F07-0A2D-4E9A-BD18-C510F8A6D891}" type="presParOf" srcId="{D1DBB0B5-77EF-4B44-99CA-E1817A21CA02}" destId="{D9B2DB87-ABDA-49B5-BCA3-E106641251CA}" srcOrd="1" destOrd="0" presId="urn:microsoft.com/office/officeart/2005/8/layout/hierarchy1"/>
    <dgm:cxn modelId="{16CD2104-0BC2-4962-AEB9-44F06DEEFA97}" type="presParOf" srcId="{900C1F1B-22CA-47DD-8933-7823375FC255}" destId="{6DFD91F9-729A-4BDE-B035-F3E55F1C8BB1}" srcOrd="1" destOrd="0" presId="urn:microsoft.com/office/officeart/2005/8/layout/hierarchy1"/>
    <dgm:cxn modelId="{C533F9C6-1FCB-4FD6-9980-FA17B461F053}" type="presParOf" srcId="{6DFD91F9-729A-4BDE-B035-F3E55F1C8BB1}" destId="{42AD1A05-EAC8-4650-9D26-F3F0F71AA325}" srcOrd="0" destOrd="0" presId="urn:microsoft.com/office/officeart/2005/8/layout/hierarchy1"/>
    <dgm:cxn modelId="{6B9F4531-3616-4A71-A6C1-8B60EE9806BE}" type="presParOf" srcId="{6DFD91F9-729A-4BDE-B035-F3E55F1C8BB1}" destId="{61E4D191-9DE9-477C-841A-1EF6674D517F}" srcOrd="1" destOrd="0" presId="urn:microsoft.com/office/officeart/2005/8/layout/hierarchy1"/>
    <dgm:cxn modelId="{93BFA7A0-58EC-4628-9532-F9B9B97397C6}" type="presParOf" srcId="{61E4D191-9DE9-477C-841A-1EF6674D517F}" destId="{0A53336D-4436-49A6-A4EF-270B2025A684}" srcOrd="0" destOrd="0" presId="urn:microsoft.com/office/officeart/2005/8/layout/hierarchy1"/>
    <dgm:cxn modelId="{0530473F-2046-4F48-B1EC-D8067B964418}" type="presParOf" srcId="{0A53336D-4436-49A6-A4EF-270B2025A684}" destId="{2B0B22A7-157B-4F4B-B79E-625CE9C45582}" srcOrd="0" destOrd="0" presId="urn:microsoft.com/office/officeart/2005/8/layout/hierarchy1"/>
    <dgm:cxn modelId="{C8B3AE09-52D2-4815-8964-AA9D3E57E9E8}" type="presParOf" srcId="{0A53336D-4436-49A6-A4EF-270B2025A684}" destId="{502C035D-8467-44BF-AE52-C35B2EB54D82}" srcOrd="1" destOrd="0" presId="urn:microsoft.com/office/officeart/2005/8/layout/hierarchy1"/>
    <dgm:cxn modelId="{94787928-6FD1-4168-B163-C949A4FA79BC}" type="presParOf" srcId="{61E4D191-9DE9-477C-841A-1EF6674D517F}" destId="{5E4F0D38-79D3-4337-AB58-3455CAE7D8F5}" srcOrd="1" destOrd="0" presId="urn:microsoft.com/office/officeart/2005/8/layout/hierarchy1"/>
    <dgm:cxn modelId="{A9990DEC-E9B2-4AEE-81AD-83BBD83BD690}" type="presParOf" srcId="{6DFD91F9-729A-4BDE-B035-F3E55F1C8BB1}" destId="{C04BB628-8A13-4784-8842-C9C870054FC3}" srcOrd="2" destOrd="0" presId="urn:microsoft.com/office/officeart/2005/8/layout/hierarchy1"/>
    <dgm:cxn modelId="{A960C39A-4664-49DB-9DC2-020C00F5ABA7}" type="presParOf" srcId="{6DFD91F9-729A-4BDE-B035-F3E55F1C8BB1}" destId="{9E064DFC-9356-417D-AE40-CBC803EE7F40}" srcOrd="3" destOrd="0" presId="urn:microsoft.com/office/officeart/2005/8/layout/hierarchy1"/>
    <dgm:cxn modelId="{0E58FB4C-6072-41BF-842B-D042E7853BD7}" type="presParOf" srcId="{9E064DFC-9356-417D-AE40-CBC803EE7F40}" destId="{3DD30DCE-1368-4085-A4E0-C3018D4D8E39}" srcOrd="0" destOrd="0" presId="urn:microsoft.com/office/officeart/2005/8/layout/hierarchy1"/>
    <dgm:cxn modelId="{9FA4AEA6-1307-4B52-A84A-27C31C58EB8F}" type="presParOf" srcId="{3DD30DCE-1368-4085-A4E0-C3018D4D8E39}" destId="{CB5601CE-E747-413D-B294-C747B52A93C2}" srcOrd="0" destOrd="0" presId="urn:microsoft.com/office/officeart/2005/8/layout/hierarchy1"/>
    <dgm:cxn modelId="{6E5283E0-2142-42E4-8BF7-F7E128EDFB43}" type="presParOf" srcId="{3DD30DCE-1368-4085-A4E0-C3018D4D8E39}" destId="{B6F963E6-9BD9-4A2D-B7D4-0A4A80CDA99D}" srcOrd="1" destOrd="0" presId="urn:microsoft.com/office/officeart/2005/8/layout/hierarchy1"/>
    <dgm:cxn modelId="{E3B99613-B6E6-4C47-86BD-E381C6DC70B1}" type="presParOf" srcId="{9E064DFC-9356-417D-AE40-CBC803EE7F40}" destId="{E781E6A6-C86B-42F7-A3AF-016D23E5CC5F}" srcOrd="1" destOrd="0" presId="urn:microsoft.com/office/officeart/2005/8/layout/hierarchy1"/>
    <dgm:cxn modelId="{5F4F5F0F-DCFA-4147-A955-D177CA37AD86}" type="presParOf" srcId="{474CF21F-7D7A-460C-BD44-6BB9994E0457}" destId="{98889AC5-30E9-490F-A572-DC6E8077151A}" srcOrd="14" destOrd="0" presId="urn:microsoft.com/office/officeart/2005/8/layout/hierarchy1"/>
    <dgm:cxn modelId="{0925CF2C-A541-482B-B1CB-5498CDDDC1ED}" type="presParOf" srcId="{474CF21F-7D7A-460C-BD44-6BB9994E0457}" destId="{DE977634-4F55-45EB-BAAD-AAE85CA3FE0E}" srcOrd="15" destOrd="0" presId="urn:microsoft.com/office/officeart/2005/8/layout/hierarchy1"/>
    <dgm:cxn modelId="{A88F0C54-0BC0-42AD-BC50-3807890D248A}" type="presParOf" srcId="{DE977634-4F55-45EB-BAAD-AAE85CA3FE0E}" destId="{58772C96-6659-42D8-93CB-DA456070DB56}" srcOrd="0" destOrd="0" presId="urn:microsoft.com/office/officeart/2005/8/layout/hierarchy1"/>
    <dgm:cxn modelId="{1C54E549-1196-42AD-890D-CAE538FEFC29}" type="presParOf" srcId="{58772C96-6659-42D8-93CB-DA456070DB56}" destId="{301F10E6-FB08-4B9A-8EEE-81F212302445}" srcOrd="0" destOrd="0" presId="urn:microsoft.com/office/officeart/2005/8/layout/hierarchy1"/>
    <dgm:cxn modelId="{42531CED-6758-44C8-B2BD-94A1A4222C70}" type="presParOf" srcId="{58772C96-6659-42D8-93CB-DA456070DB56}" destId="{23C6F9D0-0F5D-4BB3-8E60-F91178D7C58B}" srcOrd="1" destOrd="0" presId="urn:microsoft.com/office/officeart/2005/8/layout/hierarchy1"/>
    <dgm:cxn modelId="{7BE891A7-82B2-4828-872F-C55B57AF170B}" type="presParOf" srcId="{DE977634-4F55-45EB-BAAD-AAE85CA3FE0E}" destId="{7DE475CD-A4B5-48AC-BDA4-5FC0DA061294}" srcOrd="1" destOrd="0" presId="urn:microsoft.com/office/officeart/2005/8/layout/hierarchy1"/>
    <dgm:cxn modelId="{5C94CAC8-20E3-4ABB-98DE-CCDF408AB8F7}" type="presParOf" srcId="{7DE475CD-A4B5-48AC-BDA4-5FC0DA061294}" destId="{FB01A90D-624D-4A8F-A2A9-38A48F8E4E81}" srcOrd="0" destOrd="0" presId="urn:microsoft.com/office/officeart/2005/8/layout/hierarchy1"/>
    <dgm:cxn modelId="{639FD606-DB88-4769-BDD7-10758C5118F2}" type="presParOf" srcId="{7DE475CD-A4B5-48AC-BDA4-5FC0DA061294}" destId="{9227A019-6FCD-4AA4-87CE-A61C208A7C81}" srcOrd="1" destOrd="0" presId="urn:microsoft.com/office/officeart/2005/8/layout/hierarchy1"/>
    <dgm:cxn modelId="{12DA1079-E7E4-4630-8511-35FD6F23A065}" type="presParOf" srcId="{9227A019-6FCD-4AA4-87CE-A61C208A7C81}" destId="{884426BC-C86D-4E12-9B76-5AFCCCEA9649}" srcOrd="0" destOrd="0" presId="urn:microsoft.com/office/officeart/2005/8/layout/hierarchy1"/>
    <dgm:cxn modelId="{17066181-F35A-435C-8B04-1585891FC333}" type="presParOf" srcId="{884426BC-C86D-4E12-9B76-5AFCCCEA9649}" destId="{FF3928C6-3E5B-4373-978B-3D0A22C073E7}" srcOrd="0" destOrd="0" presId="urn:microsoft.com/office/officeart/2005/8/layout/hierarchy1"/>
    <dgm:cxn modelId="{EE9180FB-89BB-4A7F-9895-E05D7CAC7EA1}" type="presParOf" srcId="{884426BC-C86D-4E12-9B76-5AFCCCEA9649}" destId="{2D8274C4-5DCF-4E08-B292-2973E562FC6D}" srcOrd="1" destOrd="0" presId="urn:microsoft.com/office/officeart/2005/8/layout/hierarchy1"/>
    <dgm:cxn modelId="{9577EAEA-F242-4224-85B6-382A6DA9DD64}" type="presParOf" srcId="{9227A019-6FCD-4AA4-87CE-A61C208A7C81}" destId="{A39A040C-8029-4781-94B1-63AC06C65115}" srcOrd="1" destOrd="0" presId="urn:microsoft.com/office/officeart/2005/8/layout/hierarchy1"/>
    <dgm:cxn modelId="{3496A9DE-63B2-493A-96CB-DD6CF9506644}" type="presParOf" srcId="{7DE475CD-A4B5-48AC-BDA4-5FC0DA061294}" destId="{A79E0176-0C11-4FCC-85BE-A968F63BEE0C}" srcOrd="2" destOrd="0" presId="urn:microsoft.com/office/officeart/2005/8/layout/hierarchy1"/>
    <dgm:cxn modelId="{ED79A4F1-4E39-4C4C-BECC-331B8B580829}" type="presParOf" srcId="{7DE475CD-A4B5-48AC-BDA4-5FC0DA061294}" destId="{0741EE55-10C0-4389-8A91-ABFDF5177ABE}" srcOrd="3" destOrd="0" presId="urn:microsoft.com/office/officeart/2005/8/layout/hierarchy1"/>
    <dgm:cxn modelId="{9DEF5EFA-BA9B-42DC-94A8-91155C24782E}" type="presParOf" srcId="{0741EE55-10C0-4389-8A91-ABFDF5177ABE}" destId="{053785D0-07C5-4E10-9B73-F6C6104CD5FE}" srcOrd="0" destOrd="0" presId="urn:microsoft.com/office/officeart/2005/8/layout/hierarchy1"/>
    <dgm:cxn modelId="{2761CA5B-0C26-40BF-B0A8-8C06FBA71F06}" type="presParOf" srcId="{053785D0-07C5-4E10-9B73-F6C6104CD5FE}" destId="{88B25F53-52BB-40FE-AE3B-1309FB826ED7}" srcOrd="0" destOrd="0" presId="urn:microsoft.com/office/officeart/2005/8/layout/hierarchy1"/>
    <dgm:cxn modelId="{294160DA-2BFD-4C1A-88BE-D584A7955305}" type="presParOf" srcId="{053785D0-07C5-4E10-9B73-F6C6104CD5FE}" destId="{215B0A1E-AE0A-4273-9018-C9C9096B6A3A}" srcOrd="1" destOrd="0" presId="urn:microsoft.com/office/officeart/2005/8/layout/hierarchy1"/>
    <dgm:cxn modelId="{9E6541AA-7544-471D-90AE-7E120EB98042}" type="presParOf" srcId="{0741EE55-10C0-4389-8A91-ABFDF5177ABE}" destId="{54454B28-C19F-46A7-97E5-438E4A0BA68F}"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BBAEDAF7-161F-4BAB-AF24-05CFCB8B1F72}" type="doc">
      <dgm:prSet loTypeId="urn:microsoft.com/office/officeart/2005/8/layout/hierarchy1" loCatId="hierarchy" qsTypeId="urn:microsoft.com/office/officeart/2005/8/quickstyle/simple3" qsCatId="simple" csTypeId="urn:microsoft.com/office/officeart/2005/8/colors/accent0_3" csCatId="mainScheme" phldr="1"/>
      <dgm:spPr/>
      <dgm:t>
        <a:bodyPr/>
        <a:lstStyle/>
        <a:p>
          <a:endParaRPr lang="zh-CN" altLang="en-US"/>
        </a:p>
      </dgm:t>
    </dgm:pt>
    <dgm:pt modelId="{74D9BFD8-9EC9-4BFA-91D0-F7D57145F5C2}">
      <dgm:prSet phldrT="[文本]"/>
      <dgm:spPr/>
      <dgm:t>
        <a:bodyPr/>
        <a:lstStyle/>
        <a:p>
          <a:r>
            <a:rPr lang="en-US" altLang="zh-CN" dirty="0" smtClean="0"/>
            <a:t>   n.0	</a:t>
          </a:r>
          <a:endParaRPr lang="zh-CN" altLang="en-US" dirty="0"/>
        </a:p>
      </dgm:t>
    </dgm:pt>
    <dgm:pt modelId="{EB8D3571-825B-4037-9ED5-E37283DAA6A8}" type="parTrans" cxnId="{B8BDE7E3-9F83-4F4C-BEBF-94762E54D6B0}">
      <dgm:prSet/>
      <dgm:spPr/>
      <dgm:t>
        <a:bodyPr/>
        <a:lstStyle/>
        <a:p>
          <a:endParaRPr lang="zh-CN" altLang="en-US"/>
        </a:p>
      </dgm:t>
    </dgm:pt>
    <dgm:pt modelId="{166C83DE-9BB4-4295-9BDC-A8B55F9E44A3}" type="sibTrans" cxnId="{B8BDE7E3-9F83-4F4C-BEBF-94762E54D6B0}">
      <dgm:prSet/>
      <dgm:spPr/>
      <dgm:t>
        <a:bodyPr/>
        <a:lstStyle/>
        <a:p>
          <a:endParaRPr lang="zh-CN" altLang="en-US"/>
        </a:p>
      </dgm:t>
    </dgm:pt>
    <dgm:pt modelId="{D4A749CC-7C5E-4A84-B353-E374AB89F0FD}">
      <dgm:prSet phldrT="[文本]"/>
      <dgm:spPr/>
      <dgm:t>
        <a:bodyPr/>
        <a:lstStyle/>
        <a:p>
          <a:r>
            <a:rPr lang="en-US" altLang="zh-CN" dirty="0" smtClean="0"/>
            <a:t>n.1</a:t>
          </a:r>
          <a:endParaRPr lang="zh-CN" altLang="en-US" dirty="0"/>
        </a:p>
      </dgm:t>
    </dgm:pt>
    <dgm:pt modelId="{4C16C2C9-C4BC-49E4-BAC8-0AF72BCFCFAE}" type="parTrans" cxnId="{50067C0C-547B-4B24-A62F-140FBBBABA6A}">
      <dgm:prSet/>
      <dgm:spPr/>
      <dgm:t>
        <a:bodyPr/>
        <a:lstStyle/>
        <a:p>
          <a:endParaRPr lang="zh-CN" altLang="en-US"/>
        </a:p>
      </dgm:t>
    </dgm:pt>
    <dgm:pt modelId="{97D7CBEA-C207-42BA-8C51-8D9BE706D185}" type="sibTrans" cxnId="{50067C0C-547B-4B24-A62F-140FBBBABA6A}">
      <dgm:prSet/>
      <dgm:spPr/>
      <dgm:t>
        <a:bodyPr/>
        <a:lstStyle/>
        <a:p>
          <a:endParaRPr lang="zh-CN" altLang="en-US"/>
        </a:p>
      </dgm:t>
    </dgm:pt>
    <dgm:pt modelId="{2C167F8A-88C2-4449-9E6B-58D2E9CAC069}">
      <dgm:prSet phldrT="[文本]"/>
      <dgm:spPr/>
      <dgm:t>
        <a:bodyPr/>
        <a:lstStyle/>
        <a:p>
          <a:r>
            <a:rPr lang="en-US" altLang="zh-CN" dirty="0" smtClean="0"/>
            <a:t>n.2</a:t>
          </a:r>
          <a:endParaRPr lang="zh-CN" altLang="en-US" dirty="0"/>
        </a:p>
      </dgm:t>
    </dgm:pt>
    <dgm:pt modelId="{555D7972-3DE2-4EF0-8424-3E84907023CB}" type="parTrans" cxnId="{92210B8C-A262-4736-9485-C850C02160B6}">
      <dgm:prSet/>
      <dgm:spPr/>
      <dgm:t>
        <a:bodyPr/>
        <a:lstStyle/>
        <a:p>
          <a:endParaRPr lang="zh-CN" altLang="en-US"/>
        </a:p>
      </dgm:t>
    </dgm:pt>
    <dgm:pt modelId="{B38FB522-9E2D-4F15-86EF-2FF88DD01912}" type="sibTrans" cxnId="{92210B8C-A262-4736-9485-C850C02160B6}">
      <dgm:prSet/>
      <dgm:spPr/>
      <dgm:t>
        <a:bodyPr/>
        <a:lstStyle/>
        <a:p>
          <a:endParaRPr lang="zh-CN" altLang="en-US"/>
        </a:p>
      </dgm:t>
    </dgm:pt>
    <dgm:pt modelId="{26784831-96BD-4CC6-BA07-F62AFCFE49BE}">
      <dgm:prSet phldrT="[文本]"/>
      <dgm:spPr/>
      <dgm:t>
        <a:bodyPr/>
        <a:lstStyle/>
        <a:p>
          <a:r>
            <a:rPr lang="en-US" altLang="zh-CN" dirty="0" smtClean="0"/>
            <a:t>n.2.1</a:t>
          </a:r>
          <a:endParaRPr lang="zh-CN" altLang="en-US" dirty="0"/>
        </a:p>
      </dgm:t>
    </dgm:pt>
    <dgm:pt modelId="{39F2B784-5E77-4AB2-B078-F1C07C4F595E}" type="parTrans" cxnId="{929117B8-DAAF-4E96-B048-9788A42795CB}">
      <dgm:prSet/>
      <dgm:spPr/>
      <dgm:t>
        <a:bodyPr/>
        <a:lstStyle/>
        <a:p>
          <a:endParaRPr lang="zh-CN" altLang="en-US"/>
        </a:p>
      </dgm:t>
    </dgm:pt>
    <dgm:pt modelId="{672127D1-D87B-465F-AA04-ABD8D46F9FED}" type="sibTrans" cxnId="{929117B8-DAAF-4E96-B048-9788A42795CB}">
      <dgm:prSet/>
      <dgm:spPr/>
      <dgm:t>
        <a:bodyPr/>
        <a:lstStyle/>
        <a:p>
          <a:endParaRPr lang="zh-CN" altLang="en-US"/>
        </a:p>
      </dgm:t>
    </dgm:pt>
    <dgm:pt modelId="{D8A5C02B-67FA-47F2-99ED-40D0E9F2C386}">
      <dgm:prSet phldrT="[文本]"/>
      <dgm:spPr/>
      <dgm:t>
        <a:bodyPr/>
        <a:lstStyle/>
        <a:p>
          <a:r>
            <a:rPr lang="en-US" altLang="zh-CN" dirty="0" smtClean="0"/>
            <a:t>n.1.1</a:t>
          </a:r>
          <a:endParaRPr lang="zh-CN" altLang="en-US" dirty="0"/>
        </a:p>
      </dgm:t>
    </dgm:pt>
    <dgm:pt modelId="{607EB083-2D69-4E29-BFA8-D45745874EFC}" type="parTrans" cxnId="{FDFCECA4-2D37-45D1-AA4C-314EA57AC317}">
      <dgm:prSet/>
      <dgm:spPr/>
      <dgm:t>
        <a:bodyPr/>
        <a:lstStyle/>
        <a:p>
          <a:endParaRPr lang="zh-CN" altLang="en-US"/>
        </a:p>
      </dgm:t>
    </dgm:pt>
    <dgm:pt modelId="{3A9A7D5F-B3DE-4C7D-A6D3-19B82C015EE1}" type="sibTrans" cxnId="{FDFCECA4-2D37-45D1-AA4C-314EA57AC317}">
      <dgm:prSet/>
      <dgm:spPr/>
      <dgm:t>
        <a:bodyPr/>
        <a:lstStyle/>
        <a:p>
          <a:endParaRPr lang="zh-CN" altLang="en-US"/>
        </a:p>
      </dgm:t>
    </dgm:pt>
    <dgm:pt modelId="{CC7059C8-15A2-4C61-86B3-0F13C81EC1A9}">
      <dgm:prSet phldrT="[文本]"/>
      <dgm:spPr/>
      <dgm:t>
        <a:bodyPr/>
        <a:lstStyle/>
        <a:p>
          <a:r>
            <a:rPr lang="en-US" altLang="zh-CN" dirty="0" smtClean="0"/>
            <a:t>n.1.2</a:t>
          </a:r>
          <a:endParaRPr lang="zh-CN" altLang="en-US" dirty="0"/>
        </a:p>
      </dgm:t>
    </dgm:pt>
    <dgm:pt modelId="{8448B35D-5D48-40B2-A244-68CACD72C99C}" type="parTrans" cxnId="{3E35DC38-91AA-4333-97FE-4DEAB34EECD6}">
      <dgm:prSet/>
      <dgm:spPr/>
      <dgm:t>
        <a:bodyPr/>
        <a:lstStyle/>
        <a:p>
          <a:endParaRPr lang="zh-CN" altLang="en-US"/>
        </a:p>
      </dgm:t>
    </dgm:pt>
    <dgm:pt modelId="{A61DCC52-D45B-435C-BC89-1646EE0F9709}" type="sibTrans" cxnId="{3E35DC38-91AA-4333-97FE-4DEAB34EECD6}">
      <dgm:prSet/>
      <dgm:spPr/>
      <dgm:t>
        <a:bodyPr/>
        <a:lstStyle/>
        <a:p>
          <a:endParaRPr lang="zh-CN" altLang="en-US"/>
        </a:p>
      </dgm:t>
    </dgm:pt>
    <dgm:pt modelId="{BF6DDD57-2BF5-42A0-B483-8CBC08FA2255}">
      <dgm:prSet phldrT="[文本]"/>
      <dgm:spPr/>
      <dgm:t>
        <a:bodyPr/>
        <a:lstStyle/>
        <a:p>
          <a:r>
            <a:rPr lang="en-US" altLang="zh-CN" dirty="0" smtClean="0"/>
            <a:t>n.2.2</a:t>
          </a:r>
          <a:endParaRPr lang="zh-CN" altLang="en-US" dirty="0"/>
        </a:p>
      </dgm:t>
    </dgm:pt>
    <dgm:pt modelId="{1CD3FF9D-12E1-4845-8A6C-01C667834BE3}" type="parTrans" cxnId="{120F2522-423B-4795-B3CF-C3AE6FCCFA37}">
      <dgm:prSet/>
      <dgm:spPr/>
      <dgm:t>
        <a:bodyPr/>
        <a:lstStyle/>
        <a:p>
          <a:endParaRPr lang="zh-CN" altLang="en-US"/>
        </a:p>
      </dgm:t>
    </dgm:pt>
    <dgm:pt modelId="{A7278480-8B57-4C2E-B021-45BE570D2908}" type="sibTrans" cxnId="{120F2522-423B-4795-B3CF-C3AE6FCCFA37}">
      <dgm:prSet/>
      <dgm:spPr/>
      <dgm:t>
        <a:bodyPr/>
        <a:lstStyle/>
        <a:p>
          <a:endParaRPr lang="zh-CN" altLang="en-US"/>
        </a:p>
      </dgm:t>
    </dgm:pt>
    <dgm:pt modelId="{2157E60C-FD59-4BDD-91A3-0C4394CB6CB4}">
      <dgm:prSet phldrT="[文本]"/>
      <dgm:spPr/>
      <dgm:t>
        <a:bodyPr/>
        <a:lstStyle/>
        <a:p>
          <a:r>
            <a:rPr lang="en-US" altLang="zh-CN" dirty="0" smtClean="0"/>
            <a:t>n.3</a:t>
          </a:r>
          <a:endParaRPr lang="zh-CN" altLang="en-US" dirty="0"/>
        </a:p>
      </dgm:t>
    </dgm:pt>
    <dgm:pt modelId="{607ABA86-E3FC-464B-9B0C-C768F99D9F7E}" type="parTrans" cxnId="{145A4E15-A8B6-4701-8F4C-5B67CD813C47}">
      <dgm:prSet/>
      <dgm:spPr/>
      <dgm:t>
        <a:bodyPr/>
        <a:lstStyle/>
        <a:p>
          <a:endParaRPr lang="zh-CN" altLang="en-US"/>
        </a:p>
      </dgm:t>
    </dgm:pt>
    <dgm:pt modelId="{59411697-0AE5-4DB0-BEA6-2054770522AF}" type="sibTrans" cxnId="{145A4E15-A8B6-4701-8F4C-5B67CD813C47}">
      <dgm:prSet/>
      <dgm:spPr/>
      <dgm:t>
        <a:bodyPr/>
        <a:lstStyle/>
        <a:p>
          <a:endParaRPr lang="zh-CN" altLang="en-US"/>
        </a:p>
      </dgm:t>
    </dgm:pt>
    <dgm:pt modelId="{65CEA8AF-0AC4-47D5-AD87-04ADD17AF979}">
      <dgm:prSet phldrT="[文本]"/>
      <dgm:spPr/>
      <dgm:t>
        <a:bodyPr/>
        <a:lstStyle/>
        <a:p>
          <a:r>
            <a:rPr lang="en-US" altLang="zh-CN" dirty="0" smtClean="0"/>
            <a:t>n.3.1</a:t>
          </a:r>
          <a:endParaRPr lang="zh-CN" altLang="en-US" dirty="0"/>
        </a:p>
      </dgm:t>
    </dgm:pt>
    <dgm:pt modelId="{229C811A-D211-4F38-8D24-13ECC5CAE71C}" type="parTrans" cxnId="{134BAA91-C1DE-4CCA-8002-C89E3FF1AAB8}">
      <dgm:prSet/>
      <dgm:spPr/>
      <dgm:t>
        <a:bodyPr/>
        <a:lstStyle/>
        <a:p>
          <a:endParaRPr lang="zh-CN" altLang="en-US"/>
        </a:p>
      </dgm:t>
    </dgm:pt>
    <dgm:pt modelId="{2E6D6619-FE12-4D7D-8626-6A6ED9421A7E}" type="sibTrans" cxnId="{134BAA91-C1DE-4CCA-8002-C89E3FF1AAB8}">
      <dgm:prSet/>
      <dgm:spPr/>
      <dgm:t>
        <a:bodyPr/>
        <a:lstStyle/>
        <a:p>
          <a:endParaRPr lang="zh-CN" altLang="en-US"/>
        </a:p>
      </dgm:t>
    </dgm:pt>
    <dgm:pt modelId="{D0F1D147-9902-496A-BAC3-B62775717AFE}">
      <dgm:prSet phldrT="[文本]"/>
      <dgm:spPr/>
      <dgm:t>
        <a:bodyPr/>
        <a:lstStyle/>
        <a:p>
          <a:r>
            <a:rPr lang="en-US" altLang="zh-CN" dirty="0" smtClean="0"/>
            <a:t>n.3.2</a:t>
          </a:r>
          <a:endParaRPr lang="zh-CN" altLang="en-US" dirty="0"/>
        </a:p>
      </dgm:t>
    </dgm:pt>
    <dgm:pt modelId="{FC99F33D-FA15-4C22-9345-186556058BAD}" type="parTrans" cxnId="{86F77014-63FC-404D-937E-F5CCA7AC71FA}">
      <dgm:prSet/>
      <dgm:spPr/>
      <dgm:t>
        <a:bodyPr/>
        <a:lstStyle/>
        <a:p>
          <a:endParaRPr lang="zh-CN" altLang="en-US"/>
        </a:p>
      </dgm:t>
    </dgm:pt>
    <dgm:pt modelId="{CD82847C-F6CB-4835-AAC6-28BF4FFF01C1}" type="sibTrans" cxnId="{86F77014-63FC-404D-937E-F5CCA7AC71FA}">
      <dgm:prSet/>
      <dgm:spPr/>
      <dgm:t>
        <a:bodyPr/>
        <a:lstStyle/>
        <a:p>
          <a:endParaRPr lang="zh-CN" altLang="en-US"/>
        </a:p>
      </dgm:t>
    </dgm:pt>
    <dgm:pt modelId="{B78F8CD0-18B9-4987-A265-946A437250EE}">
      <dgm:prSet phldrT="[文本]"/>
      <dgm:spPr/>
      <dgm:t>
        <a:bodyPr/>
        <a:lstStyle/>
        <a:p>
          <a:r>
            <a:rPr lang="en-US" altLang="zh-CN" dirty="0" smtClean="0"/>
            <a:t>n.4</a:t>
          </a:r>
          <a:endParaRPr lang="zh-CN" altLang="en-US" dirty="0"/>
        </a:p>
      </dgm:t>
    </dgm:pt>
    <dgm:pt modelId="{FE6DF995-7FB6-4844-8387-2CFE928B5827}" type="parTrans" cxnId="{04C57551-9C6E-4BAC-9133-48E8EA2AF6FE}">
      <dgm:prSet/>
      <dgm:spPr/>
      <dgm:t>
        <a:bodyPr/>
        <a:lstStyle/>
        <a:p>
          <a:endParaRPr lang="zh-CN" altLang="en-US"/>
        </a:p>
      </dgm:t>
    </dgm:pt>
    <dgm:pt modelId="{1DE9478D-CAAB-4345-BCC1-CE4746A2279B}" type="sibTrans" cxnId="{04C57551-9C6E-4BAC-9133-48E8EA2AF6FE}">
      <dgm:prSet/>
      <dgm:spPr/>
      <dgm:t>
        <a:bodyPr/>
        <a:lstStyle/>
        <a:p>
          <a:endParaRPr lang="zh-CN" altLang="en-US"/>
        </a:p>
      </dgm:t>
    </dgm:pt>
    <dgm:pt modelId="{CA2E9F94-470D-4C58-A150-8509B72F6A0B}">
      <dgm:prSet phldrT="[文本]"/>
      <dgm:spPr/>
      <dgm:t>
        <a:bodyPr/>
        <a:lstStyle/>
        <a:p>
          <a:r>
            <a:rPr lang="en-US" altLang="zh-CN" dirty="0" smtClean="0"/>
            <a:t>n.4.1</a:t>
          </a:r>
          <a:endParaRPr lang="zh-CN" altLang="en-US" dirty="0"/>
        </a:p>
      </dgm:t>
    </dgm:pt>
    <dgm:pt modelId="{56D173E3-6CF4-4C8D-A351-4988CF510A0D}" type="parTrans" cxnId="{5230457F-4AF2-4D3B-8DED-20B7476FBDF2}">
      <dgm:prSet/>
      <dgm:spPr/>
      <dgm:t>
        <a:bodyPr/>
        <a:lstStyle/>
        <a:p>
          <a:endParaRPr lang="zh-CN" altLang="en-US"/>
        </a:p>
      </dgm:t>
    </dgm:pt>
    <dgm:pt modelId="{2F38051A-4625-42A6-973E-65FBBB33A805}" type="sibTrans" cxnId="{5230457F-4AF2-4D3B-8DED-20B7476FBDF2}">
      <dgm:prSet/>
      <dgm:spPr/>
      <dgm:t>
        <a:bodyPr/>
        <a:lstStyle/>
        <a:p>
          <a:endParaRPr lang="zh-CN" altLang="en-US"/>
        </a:p>
      </dgm:t>
    </dgm:pt>
    <dgm:pt modelId="{43C63F05-B3CA-4F22-8ACB-68A6C306FED6}">
      <dgm:prSet phldrT="[文本]"/>
      <dgm:spPr/>
      <dgm:t>
        <a:bodyPr/>
        <a:lstStyle/>
        <a:p>
          <a:r>
            <a:rPr lang="en-US" altLang="zh-CN" dirty="0" smtClean="0"/>
            <a:t>n.4.2</a:t>
          </a:r>
          <a:endParaRPr lang="zh-CN" altLang="en-US" dirty="0"/>
        </a:p>
      </dgm:t>
    </dgm:pt>
    <dgm:pt modelId="{FB8618CA-E9D4-4159-A070-3918B0A1E337}" type="parTrans" cxnId="{DAF04475-7761-4F1F-9C29-1EA57886EEF5}">
      <dgm:prSet/>
      <dgm:spPr/>
      <dgm:t>
        <a:bodyPr/>
        <a:lstStyle/>
        <a:p>
          <a:endParaRPr lang="zh-CN" altLang="en-US"/>
        </a:p>
      </dgm:t>
    </dgm:pt>
    <dgm:pt modelId="{66319D8B-B261-47BA-B4D4-220AF9C04662}" type="sibTrans" cxnId="{DAF04475-7761-4F1F-9C29-1EA57886EEF5}">
      <dgm:prSet/>
      <dgm:spPr/>
      <dgm:t>
        <a:bodyPr/>
        <a:lstStyle/>
        <a:p>
          <a:endParaRPr lang="zh-CN" altLang="en-US"/>
        </a:p>
      </dgm:t>
    </dgm:pt>
    <dgm:pt modelId="{C956F2C2-BECB-4EDA-9C2F-D7251D0A3DF9}" type="pres">
      <dgm:prSet presAssocID="{BBAEDAF7-161F-4BAB-AF24-05CFCB8B1F72}" presName="hierChild1" presStyleCnt="0">
        <dgm:presLayoutVars>
          <dgm:chPref val="1"/>
          <dgm:dir/>
          <dgm:animOne val="branch"/>
          <dgm:animLvl val="lvl"/>
          <dgm:resizeHandles/>
        </dgm:presLayoutVars>
      </dgm:prSet>
      <dgm:spPr/>
      <dgm:t>
        <a:bodyPr/>
        <a:lstStyle/>
        <a:p>
          <a:endParaRPr lang="zh-CN" altLang="en-US"/>
        </a:p>
      </dgm:t>
    </dgm:pt>
    <dgm:pt modelId="{47CAA5F0-02BC-424E-88BD-A8A132A23A3D}" type="pres">
      <dgm:prSet presAssocID="{74D9BFD8-9EC9-4BFA-91D0-F7D57145F5C2}" presName="hierRoot1" presStyleCnt="0"/>
      <dgm:spPr/>
      <dgm:t>
        <a:bodyPr/>
        <a:lstStyle/>
        <a:p>
          <a:endParaRPr lang="zh-CN" altLang="en-US"/>
        </a:p>
      </dgm:t>
    </dgm:pt>
    <dgm:pt modelId="{F560497F-BE05-41BD-B7D2-323BC4BEA5A2}" type="pres">
      <dgm:prSet presAssocID="{74D9BFD8-9EC9-4BFA-91D0-F7D57145F5C2}" presName="composite" presStyleCnt="0"/>
      <dgm:spPr/>
      <dgm:t>
        <a:bodyPr/>
        <a:lstStyle/>
        <a:p>
          <a:endParaRPr lang="zh-CN" altLang="en-US"/>
        </a:p>
      </dgm:t>
    </dgm:pt>
    <dgm:pt modelId="{194F9A36-8AB3-4780-89A5-0EEA04A4F604}" type="pres">
      <dgm:prSet presAssocID="{74D9BFD8-9EC9-4BFA-91D0-F7D57145F5C2}" presName="background" presStyleLbl="node0" presStyleIdx="0" presStyleCnt="1"/>
      <dgm:spPr/>
      <dgm:t>
        <a:bodyPr/>
        <a:lstStyle/>
        <a:p>
          <a:endParaRPr lang="zh-CN" altLang="en-US"/>
        </a:p>
      </dgm:t>
    </dgm:pt>
    <dgm:pt modelId="{3CD201D5-C902-4AC6-A9E5-AA405B17C4AF}" type="pres">
      <dgm:prSet presAssocID="{74D9BFD8-9EC9-4BFA-91D0-F7D57145F5C2}" presName="text" presStyleLbl="fgAcc0" presStyleIdx="0" presStyleCnt="1">
        <dgm:presLayoutVars>
          <dgm:chPref val="3"/>
        </dgm:presLayoutVars>
      </dgm:prSet>
      <dgm:spPr/>
      <dgm:t>
        <a:bodyPr/>
        <a:lstStyle/>
        <a:p>
          <a:endParaRPr lang="zh-CN" altLang="en-US"/>
        </a:p>
      </dgm:t>
    </dgm:pt>
    <dgm:pt modelId="{474CF21F-7D7A-460C-BD44-6BB9994E0457}" type="pres">
      <dgm:prSet presAssocID="{74D9BFD8-9EC9-4BFA-91D0-F7D57145F5C2}" presName="hierChild2" presStyleCnt="0"/>
      <dgm:spPr/>
      <dgm:t>
        <a:bodyPr/>
        <a:lstStyle/>
        <a:p>
          <a:endParaRPr lang="zh-CN" altLang="en-US"/>
        </a:p>
      </dgm:t>
    </dgm:pt>
    <dgm:pt modelId="{8FDA6200-8E39-4520-92FE-1413819D1B34}" type="pres">
      <dgm:prSet presAssocID="{4C16C2C9-C4BC-49E4-BAC8-0AF72BCFCFAE}" presName="Name10" presStyleLbl="parChTrans1D2" presStyleIdx="0" presStyleCnt="4"/>
      <dgm:spPr/>
      <dgm:t>
        <a:bodyPr/>
        <a:lstStyle/>
        <a:p>
          <a:endParaRPr lang="zh-CN" altLang="en-US"/>
        </a:p>
      </dgm:t>
    </dgm:pt>
    <dgm:pt modelId="{729868CF-37A0-415F-AB47-5FB7374F109F}" type="pres">
      <dgm:prSet presAssocID="{D4A749CC-7C5E-4A84-B353-E374AB89F0FD}" presName="hierRoot2" presStyleCnt="0"/>
      <dgm:spPr/>
      <dgm:t>
        <a:bodyPr/>
        <a:lstStyle/>
        <a:p>
          <a:endParaRPr lang="zh-CN" altLang="en-US"/>
        </a:p>
      </dgm:t>
    </dgm:pt>
    <dgm:pt modelId="{30C5BED8-0F09-48C8-A9D8-5A34E2B8E534}" type="pres">
      <dgm:prSet presAssocID="{D4A749CC-7C5E-4A84-B353-E374AB89F0FD}" presName="composite2" presStyleCnt="0"/>
      <dgm:spPr/>
      <dgm:t>
        <a:bodyPr/>
        <a:lstStyle/>
        <a:p>
          <a:endParaRPr lang="zh-CN" altLang="en-US"/>
        </a:p>
      </dgm:t>
    </dgm:pt>
    <dgm:pt modelId="{B0B027BB-2EC4-48B0-915A-FC749AC9F6FA}" type="pres">
      <dgm:prSet presAssocID="{D4A749CC-7C5E-4A84-B353-E374AB89F0FD}" presName="background2" presStyleLbl="node2" presStyleIdx="0" presStyleCnt="4"/>
      <dgm:spPr/>
      <dgm:t>
        <a:bodyPr/>
        <a:lstStyle/>
        <a:p>
          <a:endParaRPr lang="zh-CN" altLang="en-US"/>
        </a:p>
      </dgm:t>
    </dgm:pt>
    <dgm:pt modelId="{F8C4892F-D228-4D32-BE3D-3E2520CFFEF0}" type="pres">
      <dgm:prSet presAssocID="{D4A749CC-7C5E-4A84-B353-E374AB89F0FD}" presName="text2" presStyleLbl="fgAcc2" presStyleIdx="0" presStyleCnt="4">
        <dgm:presLayoutVars>
          <dgm:chPref val="3"/>
        </dgm:presLayoutVars>
      </dgm:prSet>
      <dgm:spPr/>
      <dgm:t>
        <a:bodyPr/>
        <a:lstStyle/>
        <a:p>
          <a:endParaRPr lang="zh-CN" altLang="en-US"/>
        </a:p>
      </dgm:t>
    </dgm:pt>
    <dgm:pt modelId="{79CD9AEB-D273-47D1-A9A1-51F5FF11C098}" type="pres">
      <dgm:prSet presAssocID="{D4A749CC-7C5E-4A84-B353-E374AB89F0FD}" presName="hierChild3" presStyleCnt="0"/>
      <dgm:spPr/>
      <dgm:t>
        <a:bodyPr/>
        <a:lstStyle/>
        <a:p>
          <a:endParaRPr lang="zh-CN" altLang="en-US"/>
        </a:p>
      </dgm:t>
    </dgm:pt>
    <dgm:pt modelId="{C46C1C20-43C5-41FA-AEC6-85014B35C509}" type="pres">
      <dgm:prSet presAssocID="{607EB083-2D69-4E29-BFA8-D45745874EFC}" presName="Name17" presStyleLbl="parChTrans1D3" presStyleIdx="0" presStyleCnt="8"/>
      <dgm:spPr/>
      <dgm:t>
        <a:bodyPr/>
        <a:lstStyle/>
        <a:p>
          <a:endParaRPr lang="zh-CN" altLang="en-US"/>
        </a:p>
      </dgm:t>
    </dgm:pt>
    <dgm:pt modelId="{AC406D59-9084-4535-BE00-6B31E41F9822}" type="pres">
      <dgm:prSet presAssocID="{D8A5C02B-67FA-47F2-99ED-40D0E9F2C386}" presName="hierRoot3" presStyleCnt="0"/>
      <dgm:spPr/>
      <dgm:t>
        <a:bodyPr/>
        <a:lstStyle/>
        <a:p>
          <a:endParaRPr lang="zh-CN" altLang="en-US"/>
        </a:p>
      </dgm:t>
    </dgm:pt>
    <dgm:pt modelId="{C2A1A9CD-E1EA-4CD2-AE1D-0E4461808E71}" type="pres">
      <dgm:prSet presAssocID="{D8A5C02B-67FA-47F2-99ED-40D0E9F2C386}" presName="composite3" presStyleCnt="0"/>
      <dgm:spPr/>
      <dgm:t>
        <a:bodyPr/>
        <a:lstStyle/>
        <a:p>
          <a:endParaRPr lang="zh-CN" altLang="en-US"/>
        </a:p>
      </dgm:t>
    </dgm:pt>
    <dgm:pt modelId="{E7912AFD-1BBD-449E-B14A-24B9E9281386}" type="pres">
      <dgm:prSet presAssocID="{D8A5C02B-67FA-47F2-99ED-40D0E9F2C386}" presName="background3" presStyleLbl="node3" presStyleIdx="0" presStyleCnt="8"/>
      <dgm:spPr/>
      <dgm:t>
        <a:bodyPr/>
        <a:lstStyle/>
        <a:p>
          <a:endParaRPr lang="zh-CN" altLang="en-US"/>
        </a:p>
      </dgm:t>
    </dgm:pt>
    <dgm:pt modelId="{104B9653-E4FE-4927-A94A-E763601369B5}" type="pres">
      <dgm:prSet presAssocID="{D8A5C02B-67FA-47F2-99ED-40D0E9F2C386}" presName="text3" presStyleLbl="fgAcc3" presStyleIdx="0" presStyleCnt="8">
        <dgm:presLayoutVars>
          <dgm:chPref val="3"/>
        </dgm:presLayoutVars>
      </dgm:prSet>
      <dgm:spPr/>
      <dgm:t>
        <a:bodyPr/>
        <a:lstStyle/>
        <a:p>
          <a:endParaRPr lang="zh-CN" altLang="en-US"/>
        </a:p>
      </dgm:t>
    </dgm:pt>
    <dgm:pt modelId="{6CF53C00-2B8F-4C93-8808-AD0E52291577}" type="pres">
      <dgm:prSet presAssocID="{D8A5C02B-67FA-47F2-99ED-40D0E9F2C386}" presName="hierChild4" presStyleCnt="0"/>
      <dgm:spPr/>
      <dgm:t>
        <a:bodyPr/>
        <a:lstStyle/>
        <a:p>
          <a:endParaRPr lang="zh-CN" altLang="en-US"/>
        </a:p>
      </dgm:t>
    </dgm:pt>
    <dgm:pt modelId="{711E564D-942D-4183-A06A-66EA6F27CF7F}" type="pres">
      <dgm:prSet presAssocID="{8448B35D-5D48-40B2-A244-68CACD72C99C}" presName="Name17" presStyleLbl="parChTrans1D3" presStyleIdx="1" presStyleCnt="8"/>
      <dgm:spPr/>
      <dgm:t>
        <a:bodyPr/>
        <a:lstStyle/>
        <a:p>
          <a:endParaRPr lang="zh-CN" altLang="en-US"/>
        </a:p>
      </dgm:t>
    </dgm:pt>
    <dgm:pt modelId="{764B2097-E0E7-4113-8E30-6017F21A6C91}" type="pres">
      <dgm:prSet presAssocID="{CC7059C8-15A2-4C61-86B3-0F13C81EC1A9}" presName="hierRoot3" presStyleCnt="0"/>
      <dgm:spPr/>
      <dgm:t>
        <a:bodyPr/>
        <a:lstStyle/>
        <a:p>
          <a:endParaRPr lang="zh-CN" altLang="en-US"/>
        </a:p>
      </dgm:t>
    </dgm:pt>
    <dgm:pt modelId="{61B98D40-5427-414D-AD4C-A319DFFB30E9}" type="pres">
      <dgm:prSet presAssocID="{CC7059C8-15A2-4C61-86B3-0F13C81EC1A9}" presName="composite3" presStyleCnt="0"/>
      <dgm:spPr/>
      <dgm:t>
        <a:bodyPr/>
        <a:lstStyle/>
        <a:p>
          <a:endParaRPr lang="zh-CN" altLang="en-US"/>
        </a:p>
      </dgm:t>
    </dgm:pt>
    <dgm:pt modelId="{0AF9472C-46DE-4964-B8F5-5AD5C30C52A7}" type="pres">
      <dgm:prSet presAssocID="{CC7059C8-15A2-4C61-86B3-0F13C81EC1A9}" presName="background3" presStyleLbl="node3" presStyleIdx="1" presStyleCnt="8"/>
      <dgm:spPr/>
      <dgm:t>
        <a:bodyPr/>
        <a:lstStyle/>
        <a:p>
          <a:endParaRPr lang="zh-CN" altLang="en-US"/>
        </a:p>
      </dgm:t>
    </dgm:pt>
    <dgm:pt modelId="{301A58B2-4AEC-44D6-B48E-F14FCAB3189C}" type="pres">
      <dgm:prSet presAssocID="{CC7059C8-15A2-4C61-86B3-0F13C81EC1A9}" presName="text3" presStyleLbl="fgAcc3" presStyleIdx="1" presStyleCnt="8">
        <dgm:presLayoutVars>
          <dgm:chPref val="3"/>
        </dgm:presLayoutVars>
      </dgm:prSet>
      <dgm:spPr/>
      <dgm:t>
        <a:bodyPr/>
        <a:lstStyle/>
        <a:p>
          <a:endParaRPr lang="zh-CN" altLang="en-US"/>
        </a:p>
      </dgm:t>
    </dgm:pt>
    <dgm:pt modelId="{20702573-C731-4A84-B440-33118F1BC71A}" type="pres">
      <dgm:prSet presAssocID="{CC7059C8-15A2-4C61-86B3-0F13C81EC1A9}" presName="hierChild4" presStyleCnt="0"/>
      <dgm:spPr/>
      <dgm:t>
        <a:bodyPr/>
        <a:lstStyle/>
        <a:p>
          <a:endParaRPr lang="zh-CN" altLang="en-US"/>
        </a:p>
      </dgm:t>
    </dgm:pt>
    <dgm:pt modelId="{C22A4332-A2F9-4E3C-B7A5-A97F4046016A}" type="pres">
      <dgm:prSet presAssocID="{555D7972-3DE2-4EF0-8424-3E84907023CB}" presName="Name10" presStyleLbl="parChTrans1D2" presStyleIdx="1" presStyleCnt="4"/>
      <dgm:spPr/>
      <dgm:t>
        <a:bodyPr/>
        <a:lstStyle/>
        <a:p>
          <a:endParaRPr lang="zh-CN" altLang="en-US"/>
        </a:p>
      </dgm:t>
    </dgm:pt>
    <dgm:pt modelId="{F4F0D639-654B-438A-9BD5-4107217848FB}" type="pres">
      <dgm:prSet presAssocID="{2C167F8A-88C2-4449-9E6B-58D2E9CAC069}" presName="hierRoot2" presStyleCnt="0"/>
      <dgm:spPr/>
      <dgm:t>
        <a:bodyPr/>
        <a:lstStyle/>
        <a:p>
          <a:endParaRPr lang="zh-CN" altLang="en-US"/>
        </a:p>
      </dgm:t>
    </dgm:pt>
    <dgm:pt modelId="{EDE3F358-1DAB-4AED-8597-3DAE0E9CF6FC}" type="pres">
      <dgm:prSet presAssocID="{2C167F8A-88C2-4449-9E6B-58D2E9CAC069}" presName="composite2" presStyleCnt="0"/>
      <dgm:spPr/>
      <dgm:t>
        <a:bodyPr/>
        <a:lstStyle/>
        <a:p>
          <a:endParaRPr lang="zh-CN" altLang="en-US"/>
        </a:p>
      </dgm:t>
    </dgm:pt>
    <dgm:pt modelId="{9C1C8ED4-01CB-47B8-AF71-14C284B4C8D8}" type="pres">
      <dgm:prSet presAssocID="{2C167F8A-88C2-4449-9E6B-58D2E9CAC069}" presName="background2" presStyleLbl="node2" presStyleIdx="1" presStyleCnt="4"/>
      <dgm:spPr/>
      <dgm:t>
        <a:bodyPr/>
        <a:lstStyle/>
        <a:p>
          <a:endParaRPr lang="zh-CN" altLang="en-US"/>
        </a:p>
      </dgm:t>
    </dgm:pt>
    <dgm:pt modelId="{EEBC48CD-AAA3-4B0D-8E54-3D5D55E691DD}" type="pres">
      <dgm:prSet presAssocID="{2C167F8A-88C2-4449-9E6B-58D2E9CAC069}" presName="text2" presStyleLbl="fgAcc2" presStyleIdx="1" presStyleCnt="4">
        <dgm:presLayoutVars>
          <dgm:chPref val="3"/>
        </dgm:presLayoutVars>
      </dgm:prSet>
      <dgm:spPr/>
      <dgm:t>
        <a:bodyPr/>
        <a:lstStyle/>
        <a:p>
          <a:endParaRPr lang="zh-CN" altLang="en-US"/>
        </a:p>
      </dgm:t>
    </dgm:pt>
    <dgm:pt modelId="{7DC918EC-C8AD-440B-9378-6EA59A3E24A5}" type="pres">
      <dgm:prSet presAssocID="{2C167F8A-88C2-4449-9E6B-58D2E9CAC069}" presName="hierChild3" presStyleCnt="0"/>
      <dgm:spPr/>
      <dgm:t>
        <a:bodyPr/>
        <a:lstStyle/>
        <a:p>
          <a:endParaRPr lang="zh-CN" altLang="en-US"/>
        </a:p>
      </dgm:t>
    </dgm:pt>
    <dgm:pt modelId="{2994A81D-1741-4A1E-BB97-066A61D8ACE0}" type="pres">
      <dgm:prSet presAssocID="{39F2B784-5E77-4AB2-B078-F1C07C4F595E}" presName="Name17" presStyleLbl="parChTrans1D3" presStyleIdx="2" presStyleCnt="8"/>
      <dgm:spPr/>
      <dgm:t>
        <a:bodyPr/>
        <a:lstStyle/>
        <a:p>
          <a:endParaRPr lang="zh-CN" altLang="en-US"/>
        </a:p>
      </dgm:t>
    </dgm:pt>
    <dgm:pt modelId="{A160AB8A-8DAD-461B-B2AE-AAE123F22C15}" type="pres">
      <dgm:prSet presAssocID="{26784831-96BD-4CC6-BA07-F62AFCFE49BE}" presName="hierRoot3" presStyleCnt="0"/>
      <dgm:spPr/>
      <dgm:t>
        <a:bodyPr/>
        <a:lstStyle/>
        <a:p>
          <a:endParaRPr lang="zh-CN" altLang="en-US"/>
        </a:p>
      </dgm:t>
    </dgm:pt>
    <dgm:pt modelId="{373B3C65-374B-418F-8B8B-121D5EFE6E95}" type="pres">
      <dgm:prSet presAssocID="{26784831-96BD-4CC6-BA07-F62AFCFE49BE}" presName="composite3" presStyleCnt="0"/>
      <dgm:spPr/>
      <dgm:t>
        <a:bodyPr/>
        <a:lstStyle/>
        <a:p>
          <a:endParaRPr lang="zh-CN" altLang="en-US"/>
        </a:p>
      </dgm:t>
    </dgm:pt>
    <dgm:pt modelId="{12451F5C-77AD-492B-B394-455474EDD0D5}" type="pres">
      <dgm:prSet presAssocID="{26784831-96BD-4CC6-BA07-F62AFCFE49BE}" presName="background3" presStyleLbl="node3" presStyleIdx="2" presStyleCnt="8"/>
      <dgm:spPr/>
      <dgm:t>
        <a:bodyPr/>
        <a:lstStyle/>
        <a:p>
          <a:endParaRPr lang="zh-CN" altLang="en-US"/>
        </a:p>
      </dgm:t>
    </dgm:pt>
    <dgm:pt modelId="{572D7764-86DA-4F60-9DC6-105926FC1D20}" type="pres">
      <dgm:prSet presAssocID="{26784831-96BD-4CC6-BA07-F62AFCFE49BE}" presName="text3" presStyleLbl="fgAcc3" presStyleIdx="2" presStyleCnt="8">
        <dgm:presLayoutVars>
          <dgm:chPref val="3"/>
        </dgm:presLayoutVars>
      </dgm:prSet>
      <dgm:spPr/>
      <dgm:t>
        <a:bodyPr/>
        <a:lstStyle/>
        <a:p>
          <a:endParaRPr lang="zh-CN" altLang="en-US"/>
        </a:p>
      </dgm:t>
    </dgm:pt>
    <dgm:pt modelId="{5B3BC893-218F-44C4-B271-0DD14AD72F71}" type="pres">
      <dgm:prSet presAssocID="{26784831-96BD-4CC6-BA07-F62AFCFE49BE}" presName="hierChild4" presStyleCnt="0"/>
      <dgm:spPr/>
      <dgm:t>
        <a:bodyPr/>
        <a:lstStyle/>
        <a:p>
          <a:endParaRPr lang="zh-CN" altLang="en-US"/>
        </a:p>
      </dgm:t>
    </dgm:pt>
    <dgm:pt modelId="{409F2C36-F978-42FB-A838-19E239BE26C6}" type="pres">
      <dgm:prSet presAssocID="{1CD3FF9D-12E1-4845-8A6C-01C667834BE3}" presName="Name17" presStyleLbl="parChTrans1D3" presStyleIdx="3" presStyleCnt="8"/>
      <dgm:spPr/>
      <dgm:t>
        <a:bodyPr/>
        <a:lstStyle/>
        <a:p>
          <a:endParaRPr lang="zh-CN" altLang="en-US"/>
        </a:p>
      </dgm:t>
    </dgm:pt>
    <dgm:pt modelId="{6E341AD8-7DFB-4707-A290-9D0E46925502}" type="pres">
      <dgm:prSet presAssocID="{BF6DDD57-2BF5-42A0-B483-8CBC08FA2255}" presName="hierRoot3" presStyleCnt="0"/>
      <dgm:spPr/>
      <dgm:t>
        <a:bodyPr/>
        <a:lstStyle/>
        <a:p>
          <a:endParaRPr lang="zh-CN" altLang="en-US"/>
        </a:p>
      </dgm:t>
    </dgm:pt>
    <dgm:pt modelId="{B00D52C6-AA0A-4A1A-AA52-D262C6C74460}" type="pres">
      <dgm:prSet presAssocID="{BF6DDD57-2BF5-42A0-B483-8CBC08FA2255}" presName="composite3" presStyleCnt="0"/>
      <dgm:spPr/>
      <dgm:t>
        <a:bodyPr/>
        <a:lstStyle/>
        <a:p>
          <a:endParaRPr lang="zh-CN" altLang="en-US"/>
        </a:p>
      </dgm:t>
    </dgm:pt>
    <dgm:pt modelId="{571880F4-4658-4B25-8176-54DE07FE8B02}" type="pres">
      <dgm:prSet presAssocID="{BF6DDD57-2BF5-42A0-B483-8CBC08FA2255}" presName="background3" presStyleLbl="node3" presStyleIdx="3" presStyleCnt="8"/>
      <dgm:spPr/>
      <dgm:t>
        <a:bodyPr/>
        <a:lstStyle/>
        <a:p>
          <a:endParaRPr lang="zh-CN" altLang="en-US"/>
        </a:p>
      </dgm:t>
    </dgm:pt>
    <dgm:pt modelId="{5AB8A349-F752-45AA-91F4-2E88EF3BB515}" type="pres">
      <dgm:prSet presAssocID="{BF6DDD57-2BF5-42A0-B483-8CBC08FA2255}" presName="text3" presStyleLbl="fgAcc3" presStyleIdx="3" presStyleCnt="8">
        <dgm:presLayoutVars>
          <dgm:chPref val="3"/>
        </dgm:presLayoutVars>
      </dgm:prSet>
      <dgm:spPr/>
      <dgm:t>
        <a:bodyPr/>
        <a:lstStyle/>
        <a:p>
          <a:endParaRPr lang="zh-CN" altLang="en-US"/>
        </a:p>
      </dgm:t>
    </dgm:pt>
    <dgm:pt modelId="{62177C03-CB4C-4C31-B09C-CAEAF787986C}" type="pres">
      <dgm:prSet presAssocID="{BF6DDD57-2BF5-42A0-B483-8CBC08FA2255}" presName="hierChild4" presStyleCnt="0"/>
      <dgm:spPr/>
      <dgm:t>
        <a:bodyPr/>
        <a:lstStyle/>
        <a:p>
          <a:endParaRPr lang="zh-CN" altLang="en-US"/>
        </a:p>
      </dgm:t>
    </dgm:pt>
    <dgm:pt modelId="{BE0026A5-3944-4501-AAAA-639E5F8F9BD4}" type="pres">
      <dgm:prSet presAssocID="{607ABA86-E3FC-464B-9B0C-C768F99D9F7E}" presName="Name10" presStyleLbl="parChTrans1D2" presStyleIdx="2" presStyleCnt="4"/>
      <dgm:spPr/>
      <dgm:t>
        <a:bodyPr/>
        <a:lstStyle/>
        <a:p>
          <a:endParaRPr lang="zh-CN" altLang="en-US"/>
        </a:p>
      </dgm:t>
    </dgm:pt>
    <dgm:pt modelId="{DD5ECD9E-BF63-4B80-BB65-EAEF6A41E98E}" type="pres">
      <dgm:prSet presAssocID="{2157E60C-FD59-4BDD-91A3-0C4394CB6CB4}" presName="hierRoot2" presStyleCnt="0"/>
      <dgm:spPr/>
      <dgm:t>
        <a:bodyPr/>
        <a:lstStyle/>
        <a:p>
          <a:endParaRPr lang="zh-CN" altLang="en-US"/>
        </a:p>
      </dgm:t>
    </dgm:pt>
    <dgm:pt modelId="{ADA5A409-4A9B-464E-9707-EE8CB2076805}" type="pres">
      <dgm:prSet presAssocID="{2157E60C-FD59-4BDD-91A3-0C4394CB6CB4}" presName="composite2" presStyleCnt="0"/>
      <dgm:spPr/>
      <dgm:t>
        <a:bodyPr/>
        <a:lstStyle/>
        <a:p>
          <a:endParaRPr lang="zh-CN" altLang="en-US"/>
        </a:p>
      </dgm:t>
    </dgm:pt>
    <dgm:pt modelId="{86F0FF75-B9C7-460F-ADEB-4873472ABA88}" type="pres">
      <dgm:prSet presAssocID="{2157E60C-FD59-4BDD-91A3-0C4394CB6CB4}" presName="background2" presStyleLbl="node2" presStyleIdx="2" presStyleCnt="4"/>
      <dgm:spPr/>
      <dgm:t>
        <a:bodyPr/>
        <a:lstStyle/>
        <a:p>
          <a:endParaRPr lang="zh-CN" altLang="en-US"/>
        </a:p>
      </dgm:t>
    </dgm:pt>
    <dgm:pt modelId="{A6AA2A45-5E33-4228-8E86-C77A106A8E49}" type="pres">
      <dgm:prSet presAssocID="{2157E60C-FD59-4BDD-91A3-0C4394CB6CB4}" presName="text2" presStyleLbl="fgAcc2" presStyleIdx="2" presStyleCnt="4">
        <dgm:presLayoutVars>
          <dgm:chPref val="3"/>
        </dgm:presLayoutVars>
      </dgm:prSet>
      <dgm:spPr/>
      <dgm:t>
        <a:bodyPr/>
        <a:lstStyle/>
        <a:p>
          <a:endParaRPr lang="zh-CN" altLang="en-US"/>
        </a:p>
      </dgm:t>
    </dgm:pt>
    <dgm:pt modelId="{89666EA7-AE73-4748-B40F-942B80066238}" type="pres">
      <dgm:prSet presAssocID="{2157E60C-FD59-4BDD-91A3-0C4394CB6CB4}" presName="hierChild3" presStyleCnt="0"/>
      <dgm:spPr/>
      <dgm:t>
        <a:bodyPr/>
        <a:lstStyle/>
        <a:p>
          <a:endParaRPr lang="zh-CN" altLang="en-US"/>
        </a:p>
      </dgm:t>
    </dgm:pt>
    <dgm:pt modelId="{02957E14-D528-449D-9E50-02B30BBEF31E}" type="pres">
      <dgm:prSet presAssocID="{229C811A-D211-4F38-8D24-13ECC5CAE71C}" presName="Name17" presStyleLbl="parChTrans1D3" presStyleIdx="4" presStyleCnt="8"/>
      <dgm:spPr/>
      <dgm:t>
        <a:bodyPr/>
        <a:lstStyle/>
        <a:p>
          <a:endParaRPr lang="zh-CN" altLang="en-US"/>
        </a:p>
      </dgm:t>
    </dgm:pt>
    <dgm:pt modelId="{5C3AD73D-3732-4C6B-B33A-140115B769C2}" type="pres">
      <dgm:prSet presAssocID="{65CEA8AF-0AC4-47D5-AD87-04ADD17AF979}" presName="hierRoot3" presStyleCnt="0"/>
      <dgm:spPr/>
      <dgm:t>
        <a:bodyPr/>
        <a:lstStyle/>
        <a:p>
          <a:endParaRPr lang="zh-CN" altLang="en-US"/>
        </a:p>
      </dgm:t>
    </dgm:pt>
    <dgm:pt modelId="{584D4453-66C9-4336-83A4-61F3DC9CBB87}" type="pres">
      <dgm:prSet presAssocID="{65CEA8AF-0AC4-47D5-AD87-04ADD17AF979}" presName="composite3" presStyleCnt="0"/>
      <dgm:spPr/>
      <dgm:t>
        <a:bodyPr/>
        <a:lstStyle/>
        <a:p>
          <a:endParaRPr lang="zh-CN" altLang="en-US"/>
        </a:p>
      </dgm:t>
    </dgm:pt>
    <dgm:pt modelId="{9AE005FA-F466-4815-B348-2CBC023097E6}" type="pres">
      <dgm:prSet presAssocID="{65CEA8AF-0AC4-47D5-AD87-04ADD17AF979}" presName="background3" presStyleLbl="node3" presStyleIdx="4" presStyleCnt="8"/>
      <dgm:spPr/>
      <dgm:t>
        <a:bodyPr/>
        <a:lstStyle/>
        <a:p>
          <a:endParaRPr lang="zh-CN" altLang="en-US"/>
        </a:p>
      </dgm:t>
    </dgm:pt>
    <dgm:pt modelId="{DFA8B124-4E31-4FE5-A47B-CA16B68F13A8}" type="pres">
      <dgm:prSet presAssocID="{65CEA8AF-0AC4-47D5-AD87-04ADD17AF979}" presName="text3" presStyleLbl="fgAcc3" presStyleIdx="4" presStyleCnt="8">
        <dgm:presLayoutVars>
          <dgm:chPref val="3"/>
        </dgm:presLayoutVars>
      </dgm:prSet>
      <dgm:spPr/>
      <dgm:t>
        <a:bodyPr/>
        <a:lstStyle/>
        <a:p>
          <a:endParaRPr lang="zh-CN" altLang="en-US"/>
        </a:p>
      </dgm:t>
    </dgm:pt>
    <dgm:pt modelId="{6F8F9B3E-FDD7-4B8D-A4EC-8974D115995A}" type="pres">
      <dgm:prSet presAssocID="{65CEA8AF-0AC4-47D5-AD87-04ADD17AF979}" presName="hierChild4" presStyleCnt="0"/>
      <dgm:spPr/>
      <dgm:t>
        <a:bodyPr/>
        <a:lstStyle/>
        <a:p>
          <a:endParaRPr lang="zh-CN" altLang="en-US"/>
        </a:p>
      </dgm:t>
    </dgm:pt>
    <dgm:pt modelId="{9A9327F7-E4DA-4737-9182-50950EB6D81A}" type="pres">
      <dgm:prSet presAssocID="{FC99F33D-FA15-4C22-9345-186556058BAD}" presName="Name17" presStyleLbl="parChTrans1D3" presStyleIdx="5" presStyleCnt="8"/>
      <dgm:spPr/>
      <dgm:t>
        <a:bodyPr/>
        <a:lstStyle/>
        <a:p>
          <a:endParaRPr lang="zh-CN" altLang="en-US"/>
        </a:p>
      </dgm:t>
    </dgm:pt>
    <dgm:pt modelId="{630CEF16-5ECF-4E21-B29C-4E35FAC4A21B}" type="pres">
      <dgm:prSet presAssocID="{D0F1D147-9902-496A-BAC3-B62775717AFE}" presName="hierRoot3" presStyleCnt="0"/>
      <dgm:spPr/>
      <dgm:t>
        <a:bodyPr/>
        <a:lstStyle/>
        <a:p>
          <a:endParaRPr lang="zh-CN" altLang="en-US"/>
        </a:p>
      </dgm:t>
    </dgm:pt>
    <dgm:pt modelId="{C7C3852A-10FF-4802-84DF-4DC6A3DC7BDC}" type="pres">
      <dgm:prSet presAssocID="{D0F1D147-9902-496A-BAC3-B62775717AFE}" presName="composite3" presStyleCnt="0"/>
      <dgm:spPr/>
      <dgm:t>
        <a:bodyPr/>
        <a:lstStyle/>
        <a:p>
          <a:endParaRPr lang="zh-CN" altLang="en-US"/>
        </a:p>
      </dgm:t>
    </dgm:pt>
    <dgm:pt modelId="{F3F84D21-64BF-46DE-A339-A5658613949A}" type="pres">
      <dgm:prSet presAssocID="{D0F1D147-9902-496A-BAC3-B62775717AFE}" presName="background3" presStyleLbl="node3" presStyleIdx="5" presStyleCnt="8"/>
      <dgm:spPr/>
      <dgm:t>
        <a:bodyPr/>
        <a:lstStyle/>
        <a:p>
          <a:endParaRPr lang="zh-CN" altLang="en-US"/>
        </a:p>
      </dgm:t>
    </dgm:pt>
    <dgm:pt modelId="{7F099C71-D385-4C37-93BD-5BD9ED2AFE87}" type="pres">
      <dgm:prSet presAssocID="{D0F1D147-9902-496A-BAC3-B62775717AFE}" presName="text3" presStyleLbl="fgAcc3" presStyleIdx="5" presStyleCnt="8">
        <dgm:presLayoutVars>
          <dgm:chPref val="3"/>
        </dgm:presLayoutVars>
      </dgm:prSet>
      <dgm:spPr/>
      <dgm:t>
        <a:bodyPr/>
        <a:lstStyle/>
        <a:p>
          <a:endParaRPr lang="zh-CN" altLang="en-US"/>
        </a:p>
      </dgm:t>
    </dgm:pt>
    <dgm:pt modelId="{C231FDFD-1BAA-49CA-9A03-2E336F0086EE}" type="pres">
      <dgm:prSet presAssocID="{D0F1D147-9902-496A-BAC3-B62775717AFE}" presName="hierChild4" presStyleCnt="0"/>
      <dgm:spPr/>
      <dgm:t>
        <a:bodyPr/>
        <a:lstStyle/>
        <a:p>
          <a:endParaRPr lang="zh-CN" altLang="en-US"/>
        </a:p>
      </dgm:t>
    </dgm:pt>
    <dgm:pt modelId="{744A23C0-C435-4E24-9963-29A0B13B5B88}" type="pres">
      <dgm:prSet presAssocID="{FE6DF995-7FB6-4844-8387-2CFE928B5827}" presName="Name10" presStyleLbl="parChTrans1D2" presStyleIdx="3" presStyleCnt="4"/>
      <dgm:spPr/>
      <dgm:t>
        <a:bodyPr/>
        <a:lstStyle/>
        <a:p>
          <a:endParaRPr lang="zh-CN" altLang="en-US"/>
        </a:p>
      </dgm:t>
    </dgm:pt>
    <dgm:pt modelId="{9BFDD78E-9FBB-4C09-9C3D-60860A7A7403}" type="pres">
      <dgm:prSet presAssocID="{B78F8CD0-18B9-4987-A265-946A437250EE}" presName="hierRoot2" presStyleCnt="0"/>
      <dgm:spPr/>
      <dgm:t>
        <a:bodyPr/>
        <a:lstStyle/>
        <a:p>
          <a:endParaRPr lang="zh-CN" altLang="en-US"/>
        </a:p>
      </dgm:t>
    </dgm:pt>
    <dgm:pt modelId="{80B4E83C-C839-4B5E-BAEB-0ABD1C2E1EF1}" type="pres">
      <dgm:prSet presAssocID="{B78F8CD0-18B9-4987-A265-946A437250EE}" presName="composite2" presStyleCnt="0"/>
      <dgm:spPr/>
      <dgm:t>
        <a:bodyPr/>
        <a:lstStyle/>
        <a:p>
          <a:endParaRPr lang="zh-CN" altLang="en-US"/>
        </a:p>
      </dgm:t>
    </dgm:pt>
    <dgm:pt modelId="{E20AE071-4A40-4D3D-91FF-EB3285E712B5}" type="pres">
      <dgm:prSet presAssocID="{B78F8CD0-18B9-4987-A265-946A437250EE}" presName="background2" presStyleLbl="node2" presStyleIdx="3" presStyleCnt="4"/>
      <dgm:spPr/>
      <dgm:t>
        <a:bodyPr/>
        <a:lstStyle/>
        <a:p>
          <a:endParaRPr lang="zh-CN" altLang="en-US"/>
        </a:p>
      </dgm:t>
    </dgm:pt>
    <dgm:pt modelId="{6B4D72A4-F7C6-4EE3-90F8-0798D21306A4}" type="pres">
      <dgm:prSet presAssocID="{B78F8CD0-18B9-4987-A265-946A437250EE}" presName="text2" presStyleLbl="fgAcc2" presStyleIdx="3" presStyleCnt="4">
        <dgm:presLayoutVars>
          <dgm:chPref val="3"/>
        </dgm:presLayoutVars>
      </dgm:prSet>
      <dgm:spPr/>
      <dgm:t>
        <a:bodyPr/>
        <a:lstStyle/>
        <a:p>
          <a:endParaRPr lang="zh-CN" altLang="en-US"/>
        </a:p>
      </dgm:t>
    </dgm:pt>
    <dgm:pt modelId="{00A658E6-9C50-4458-9584-A86C21A6C09E}" type="pres">
      <dgm:prSet presAssocID="{B78F8CD0-18B9-4987-A265-946A437250EE}" presName="hierChild3" presStyleCnt="0"/>
      <dgm:spPr/>
      <dgm:t>
        <a:bodyPr/>
        <a:lstStyle/>
        <a:p>
          <a:endParaRPr lang="zh-CN" altLang="en-US"/>
        </a:p>
      </dgm:t>
    </dgm:pt>
    <dgm:pt modelId="{4E18F12D-72FE-4C39-981B-04CA18B2C04E}" type="pres">
      <dgm:prSet presAssocID="{56D173E3-6CF4-4C8D-A351-4988CF510A0D}" presName="Name17" presStyleLbl="parChTrans1D3" presStyleIdx="6" presStyleCnt="8"/>
      <dgm:spPr/>
      <dgm:t>
        <a:bodyPr/>
        <a:lstStyle/>
        <a:p>
          <a:endParaRPr lang="zh-CN" altLang="en-US"/>
        </a:p>
      </dgm:t>
    </dgm:pt>
    <dgm:pt modelId="{C603AA15-5950-4091-803B-AEFD01E2A3C3}" type="pres">
      <dgm:prSet presAssocID="{CA2E9F94-470D-4C58-A150-8509B72F6A0B}" presName="hierRoot3" presStyleCnt="0"/>
      <dgm:spPr/>
      <dgm:t>
        <a:bodyPr/>
        <a:lstStyle/>
        <a:p>
          <a:endParaRPr lang="zh-CN" altLang="en-US"/>
        </a:p>
      </dgm:t>
    </dgm:pt>
    <dgm:pt modelId="{86455A67-BCB0-44C0-8609-5E5F526F12FE}" type="pres">
      <dgm:prSet presAssocID="{CA2E9F94-470D-4C58-A150-8509B72F6A0B}" presName="composite3" presStyleCnt="0"/>
      <dgm:spPr/>
      <dgm:t>
        <a:bodyPr/>
        <a:lstStyle/>
        <a:p>
          <a:endParaRPr lang="zh-CN" altLang="en-US"/>
        </a:p>
      </dgm:t>
    </dgm:pt>
    <dgm:pt modelId="{E3210EE5-E37F-44AF-B12C-C2D09C1A3F39}" type="pres">
      <dgm:prSet presAssocID="{CA2E9F94-470D-4C58-A150-8509B72F6A0B}" presName="background3" presStyleLbl="node3" presStyleIdx="6" presStyleCnt="8"/>
      <dgm:spPr/>
      <dgm:t>
        <a:bodyPr/>
        <a:lstStyle/>
        <a:p>
          <a:endParaRPr lang="zh-CN" altLang="en-US"/>
        </a:p>
      </dgm:t>
    </dgm:pt>
    <dgm:pt modelId="{0646AB13-0D10-4043-B094-C575D096991B}" type="pres">
      <dgm:prSet presAssocID="{CA2E9F94-470D-4C58-A150-8509B72F6A0B}" presName="text3" presStyleLbl="fgAcc3" presStyleIdx="6" presStyleCnt="8">
        <dgm:presLayoutVars>
          <dgm:chPref val="3"/>
        </dgm:presLayoutVars>
      </dgm:prSet>
      <dgm:spPr/>
      <dgm:t>
        <a:bodyPr/>
        <a:lstStyle/>
        <a:p>
          <a:endParaRPr lang="zh-CN" altLang="en-US"/>
        </a:p>
      </dgm:t>
    </dgm:pt>
    <dgm:pt modelId="{9C7D2FF6-8B3C-408D-8FD0-9ABDCA88E0BB}" type="pres">
      <dgm:prSet presAssocID="{CA2E9F94-470D-4C58-A150-8509B72F6A0B}" presName="hierChild4" presStyleCnt="0"/>
      <dgm:spPr/>
      <dgm:t>
        <a:bodyPr/>
        <a:lstStyle/>
        <a:p>
          <a:endParaRPr lang="zh-CN" altLang="en-US"/>
        </a:p>
      </dgm:t>
    </dgm:pt>
    <dgm:pt modelId="{3CF11318-5C5A-40EE-9225-5BE2BF50ECB0}" type="pres">
      <dgm:prSet presAssocID="{FB8618CA-E9D4-4159-A070-3918B0A1E337}" presName="Name17" presStyleLbl="parChTrans1D3" presStyleIdx="7" presStyleCnt="8"/>
      <dgm:spPr/>
      <dgm:t>
        <a:bodyPr/>
        <a:lstStyle/>
        <a:p>
          <a:endParaRPr lang="zh-CN" altLang="en-US"/>
        </a:p>
      </dgm:t>
    </dgm:pt>
    <dgm:pt modelId="{28E92909-F43D-4F21-A338-CF492A0D4377}" type="pres">
      <dgm:prSet presAssocID="{43C63F05-B3CA-4F22-8ACB-68A6C306FED6}" presName="hierRoot3" presStyleCnt="0"/>
      <dgm:spPr/>
      <dgm:t>
        <a:bodyPr/>
        <a:lstStyle/>
        <a:p>
          <a:endParaRPr lang="zh-CN" altLang="en-US"/>
        </a:p>
      </dgm:t>
    </dgm:pt>
    <dgm:pt modelId="{410747F3-8FD1-4503-9188-CB62289D1538}" type="pres">
      <dgm:prSet presAssocID="{43C63F05-B3CA-4F22-8ACB-68A6C306FED6}" presName="composite3" presStyleCnt="0"/>
      <dgm:spPr/>
      <dgm:t>
        <a:bodyPr/>
        <a:lstStyle/>
        <a:p>
          <a:endParaRPr lang="zh-CN" altLang="en-US"/>
        </a:p>
      </dgm:t>
    </dgm:pt>
    <dgm:pt modelId="{CF9C44B8-D6CB-4C50-85AF-CAF6C43B3BD6}" type="pres">
      <dgm:prSet presAssocID="{43C63F05-B3CA-4F22-8ACB-68A6C306FED6}" presName="background3" presStyleLbl="node3" presStyleIdx="7" presStyleCnt="8"/>
      <dgm:spPr/>
      <dgm:t>
        <a:bodyPr/>
        <a:lstStyle/>
        <a:p>
          <a:endParaRPr lang="zh-CN" altLang="en-US"/>
        </a:p>
      </dgm:t>
    </dgm:pt>
    <dgm:pt modelId="{58F15C43-24A8-4DF9-8629-F74EA011C733}" type="pres">
      <dgm:prSet presAssocID="{43C63F05-B3CA-4F22-8ACB-68A6C306FED6}" presName="text3" presStyleLbl="fgAcc3" presStyleIdx="7" presStyleCnt="8">
        <dgm:presLayoutVars>
          <dgm:chPref val="3"/>
        </dgm:presLayoutVars>
      </dgm:prSet>
      <dgm:spPr/>
      <dgm:t>
        <a:bodyPr/>
        <a:lstStyle/>
        <a:p>
          <a:endParaRPr lang="zh-CN" altLang="en-US"/>
        </a:p>
      </dgm:t>
    </dgm:pt>
    <dgm:pt modelId="{6E18678D-406C-44B3-AF95-0F58F05E39B9}" type="pres">
      <dgm:prSet presAssocID="{43C63F05-B3CA-4F22-8ACB-68A6C306FED6}" presName="hierChild4" presStyleCnt="0"/>
      <dgm:spPr/>
      <dgm:t>
        <a:bodyPr/>
        <a:lstStyle/>
        <a:p>
          <a:endParaRPr lang="zh-CN" altLang="en-US"/>
        </a:p>
      </dgm:t>
    </dgm:pt>
  </dgm:ptLst>
  <dgm:cxnLst>
    <dgm:cxn modelId="{D78DD7F7-5E61-4A73-A821-360F929DAA42}" type="presOf" srcId="{607EB083-2D69-4E29-BFA8-D45745874EFC}" destId="{C46C1C20-43C5-41FA-AEC6-85014B35C509}" srcOrd="0" destOrd="0" presId="urn:microsoft.com/office/officeart/2005/8/layout/hierarchy1"/>
    <dgm:cxn modelId="{C874B093-375F-4A91-A553-6136D66EDCBF}" type="presOf" srcId="{D4A749CC-7C5E-4A84-B353-E374AB89F0FD}" destId="{F8C4892F-D228-4D32-BE3D-3E2520CFFEF0}" srcOrd="0" destOrd="0" presId="urn:microsoft.com/office/officeart/2005/8/layout/hierarchy1"/>
    <dgm:cxn modelId="{50DED312-F21A-40EE-91D0-2D06352BD676}" type="presOf" srcId="{65CEA8AF-0AC4-47D5-AD87-04ADD17AF979}" destId="{DFA8B124-4E31-4FE5-A47B-CA16B68F13A8}" srcOrd="0" destOrd="0" presId="urn:microsoft.com/office/officeart/2005/8/layout/hierarchy1"/>
    <dgm:cxn modelId="{92210B8C-A262-4736-9485-C850C02160B6}" srcId="{74D9BFD8-9EC9-4BFA-91D0-F7D57145F5C2}" destId="{2C167F8A-88C2-4449-9E6B-58D2E9CAC069}" srcOrd="1" destOrd="0" parTransId="{555D7972-3DE2-4EF0-8424-3E84907023CB}" sibTransId="{B38FB522-9E2D-4F15-86EF-2FF88DD01912}"/>
    <dgm:cxn modelId="{04C57551-9C6E-4BAC-9133-48E8EA2AF6FE}" srcId="{74D9BFD8-9EC9-4BFA-91D0-F7D57145F5C2}" destId="{B78F8CD0-18B9-4987-A265-946A437250EE}" srcOrd="3" destOrd="0" parTransId="{FE6DF995-7FB6-4844-8387-2CFE928B5827}" sibTransId="{1DE9478D-CAAB-4345-BCC1-CE4746A2279B}"/>
    <dgm:cxn modelId="{B0A02E24-AEE3-411F-96B2-AC7E6456D8B2}" type="presOf" srcId="{8448B35D-5D48-40B2-A244-68CACD72C99C}" destId="{711E564D-942D-4183-A06A-66EA6F27CF7F}" srcOrd="0" destOrd="0" presId="urn:microsoft.com/office/officeart/2005/8/layout/hierarchy1"/>
    <dgm:cxn modelId="{D9A45637-2F14-4DA3-935E-7C35068584D5}" type="presOf" srcId="{4C16C2C9-C4BC-49E4-BAC8-0AF72BCFCFAE}" destId="{8FDA6200-8E39-4520-92FE-1413819D1B34}" srcOrd="0" destOrd="0" presId="urn:microsoft.com/office/officeart/2005/8/layout/hierarchy1"/>
    <dgm:cxn modelId="{139FE8C3-C60F-44F5-B258-0FCA597B1C6E}" type="presOf" srcId="{1CD3FF9D-12E1-4845-8A6C-01C667834BE3}" destId="{409F2C36-F978-42FB-A838-19E239BE26C6}" srcOrd="0" destOrd="0" presId="urn:microsoft.com/office/officeart/2005/8/layout/hierarchy1"/>
    <dgm:cxn modelId="{14F2EA40-B246-482A-8D63-ED9E0B428894}" type="presOf" srcId="{FC99F33D-FA15-4C22-9345-186556058BAD}" destId="{9A9327F7-E4DA-4737-9182-50950EB6D81A}" srcOrd="0" destOrd="0" presId="urn:microsoft.com/office/officeart/2005/8/layout/hierarchy1"/>
    <dgm:cxn modelId="{05A584BB-709C-4A6C-842F-A5FDAAEBFF8D}" type="presOf" srcId="{FB8618CA-E9D4-4159-A070-3918B0A1E337}" destId="{3CF11318-5C5A-40EE-9225-5BE2BF50ECB0}" srcOrd="0" destOrd="0" presId="urn:microsoft.com/office/officeart/2005/8/layout/hierarchy1"/>
    <dgm:cxn modelId="{929117B8-DAAF-4E96-B048-9788A42795CB}" srcId="{2C167F8A-88C2-4449-9E6B-58D2E9CAC069}" destId="{26784831-96BD-4CC6-BA07-F62AFCFE49BE}" srcOrd="0" destOrd="0" parTransId="{39F2B784-5E77-4AB2-B078-F1C07C4F595E}" sibTransId="{672127D1-D87B-465F-AA04-ABD8D46F9FED}"/>
    <dgm:cxn modelId="{120F2522-423B-4795-B3CF-C3AE6FCCFA37}" srcId="{2C167F8A-88C2-4449-9E6B-58D2E9CAC069}" destId="{BF6DDD57-2BF5-42A0-B483-8CBC08FA2255}" srcOrd="1" destOrd="0" parTransId="{1CD3FF9D-12E1-4845-8A6C-01C667834BE3}" sibTransId="{A7278480-8B57-4C2E-B021-45BE570D2908}"/>
    <dgm:cxn modelId="{3E35DC38-91AA-4333-97FE-4DEAB34EECD6}" srcId="{D4A749CC-7C5E-4A84-B353-E374AB89F0FD}" destId="{CC7059C8-15A2-4C61-86B3-0F13C81EC1A9}" srcOrd="1" destOrd="0" parTransId="{8448B35D-5D48-40B2-A244-68CACD72C99C}" sibTransId="{A61DCC52-D45B-435C-BC89-1646EE0F9709}"/>
    <dgm:cxn modelId="{41BB4BBD-0832-4CA4-91CE-34B8166F7F50}" type="presOf" srcId="{CC7059C8-15A2-4C61-86B3-0F13C81EC1A9}" destId="{301A58B2-4AEC-44D6-B48E-F14FCAB3189C}" srcOrd="0" destOrd="0" presId="urn:microsoft.com/office/officeart/2005/8/layout/hierarchy1"/>
    <dgm:cxn modelId="{37389090-90FD-41F9-B1CA-B16778347251}" type="presOf" srcId="{229C811A-D211-4F38-8D24-13ECC5CAE71C}" destId="{02957E14-D528-449D-9E50-02B30BBEF31E}" srcOrd="0" destOrd="0" presId="urn:microsoft.com/office/officeart/2005/8/layout/hierarchy1"/>
    <dgm:cxn modelId="{382FADE7-786D-4095-83B9-6BEF95FD440A}" type="presOf" srcId="{BF6DDD57-2BF5-42A0-B483-8CBC08FA2255}" destId="{5AB8A349-F752-45AA-91F4-2E88EF3BB515}" srcOrd="0" destOrd="0" presId="urn:microsoft.com/office/officeart/2005/8/layout/hierarchy1"/>
    <dgm:cxn modelId="{1CBF23ED-3B4D-4AB3-89B4-E6E955342AD7}" type="presOf" srcId="{555D7972-3DE2-4EF0-8424-3E84907023CB}" destId="{C22A4332-A2F9-4E3C-B7A5-A97F4046016A}" srcOrd="0" destOrd="0" presId="urn:microsoft.com/office/officeart/2005/8/layout/hierarchy1"/>
    <dgm:cxn modelId="{FDFCECA4-2D37-45D1-AA4C-314EA57AC317}" srcId="{D4A749CC-7C5E-4A84-B353-E374AB89F0FD}" destId="{D8A5C02B-67FA-47F2-99ED-40D0E9F2C386}" srcOrd="0" destOrd="0" parTransId="{607EB083-2D69-4E29-BFA8-D45745874EFC}" sibTransId="{3A9A7D5F-B3DE-4C7D-A6D3-19B82C015EE1}"/>
    <dgm:cxn modelId="{145A4E15-A8B6-4701-8F4C-5B67CD813C47}" srcId="{74D9BFD8-9EC9-4BFA-91D0-F7D57145F5C2}" destId="{2157E60C-FD59-4BDD-91A3-0C4394CB6CB4}" srcOrd="2" destOrd="0" parTransId="{607ABA86-E3FC-464B-9B0C-C768F99D9F7E}" sibTransId="{59411697-0AE5-4DB0-BEA6-2054770522AF}"/>
    <dgm:cxn modelId="{DAF04475-7761-4F1F-9C29-1EA57886EEF5}" srcId="{B78F8CD0-18B9-4987-A265-946A437250EE}" destId="{43C63F05-B3CA-4F22-8ACB-68A6C306FED6}" srcOrd="1" destOrd="0" parTransId="{FB8618CA-E9D4-4159-A070-3918B0A1E337}" sibTransId="{66319D8B-B261-47BA-B4D4-220AF9C04662}"/>
    <dgm:cxn modelId="{A266ED92-D479-4B1B-ABC1-E583E3495147}" type="presOf" srcId="{39F2B784-5E77-4AB2-B078-F1C07C4F595E}" destId="{2994A81D-1741-4A1E-BB97-066A61D8ACE0}" srcOrd="0" destOrd="0" presId="urn:microsoft.com/office/officeart/2005/8/layout/hierarchy1"/>
    <dgm:cxn modelId="{306DFB6F-6198-45F4-918D-64B0CB576E3F}" type="presOf" srcId="{2C167F8A-88C2-4449-9E6B-58D2E9CAC069}" destId="{EEBC48CD-AAA3-4B0D-8E54-3D5D55E691DD}" srcOrd="0" destOrd="0" presId="urn:microsoft.com/office/officeart/2005/8/layout/hierarchy1"/>
    <dgm:cxn modelId="{06569F44-E28A-496A-B617-FB5B884E67E3}" type="presOf" srcId="{74D9BFD8-9EC9-4BFA-91D0-F7D57145F5C2}" destId="{3CD201D5-C902-4AC6-A9E5-AA405B17C4AF}" srcOrd="0" destOrd="0" presId="urn:microsoft.com/office/officeart/2005/8/layout/hierarchy1"/>
    <dgm:cxn modelId="{5230457F-4AF2-4D3B-8DED-20B7476FBDF2}" srcId="{B78F8CD0-18B9-4987-A265-946A437250EE}" destId="{CA2E9F94-470D-4C58-A150-8509B72F6A0B}" srcOrd="0" destOrd="0" parTransId="{56D173E3-6CF4-4C8D-A351-4988CF510A0D}" sibTransId="{2F38051A-4625-42A6-973E-65FBBB33A805}"/>
    <dgm:cxn modelId="{B8BDE7E3-9F83-4F4C-BEBF-94762E54D6B0}" srcId="{BBAEDAF7-161F-4BAB-AF24-05CFCB8B1F72}" destId="{74D9BFD8-9EC9-4BFA-91D0-F7D57145F5C2}" srcOrd="0" destOrd="0" parTransId="{EB8D3571-825B-4037-9ED5-E37283DAA6A8}" sibTransId="{166C83DE-9BB4-4295-9BDC-A8B55F9E44A3}"/>
    <dgm:cxn modelId="{8A33E606-2393-461D-9F5E-229C9F1FA9EC}" type="presOf" srcId="{2157E60C-FD59-4BDD-91A3-0C4394CB6CB4}" destId="{A6AA2A45-5E33-4228-8E86-C77A106A8E49}" srcOrd="0" destOrd="0" presId="urn:microsoft.com/office/officeart/2005/8/layout/hierarchy1"/>
    <dgm:cxn modelId="{134BAA91-C1DE-4CCA-8002-C89E3FF1AAB8}" srcId="{2157E60C-FD59-4BDD-91A3-0C4394CB6CB4}" destId="{65CEA8AF-0AC4-47D5-AD87-04ADD17AF979}" srcOrd="0" destOrd="0" parTransId="{229C811A-D211-4F38-8D24-13ECC5CAE71C}" sibTransId="{2E6D6619-FE12-4D7D-8626-6A6ED9421A7E}"/>
    <dgm:cxn modelId="{31A12FF7-B50A-4400-BFE0-3A2103B644F3}" type="presOf" srcId="{D0F1D147-9902-496A-BAC3-B62775717AFE}" destId="{7F099C71-D385-4C37-93BD-5BD9ED2AFE87}" srcOrd="0" destOrd="0" presId="urn:microsoft.com/office/officeart/2005/8/layout/hierarchy1"/>
    <dgm:cxn modelId="{C2153018-5BCA-42F2-9246-A617AD88215A}" type="presOf" srcId="{56D173E3-6CF4-4C8D-A351-4988CF510A0D}" destId="{4E18F12D-72FE-4C39-981B-04CA18B2C04E}" srcOrd="0" destOrd="0" presId="urn:microsoft.com/office/officeart/2005/8/layout/hierarchy1"/>
    <dgm:cxn modelId="{3B405DA1-B3BC-4E7B-A9DE-073C77063EB4}" type="presOf" srcId="{D8A5C02B-67FA-47F2-99ED-40D0E9F2C386}" destId="{104B9653-E4FE-4927-A94A-E763601369B5}" srcOrd="0" destOrd="0" presId="urn:microsoft.com/office/officeart/2005/8/layout/hierarchy1"/>
    <dgm:cxn modelId="{86F77014-63FC-404D-937E-F5CCA7AC71FA}" srcId="{2157E60C-FD59-4BDD-91A3-0C4394CB6CB4}" destId="{D0F1D147-9902-496A-BAC3-B62775717AFE}" srcOrd="1" destOrd="0" parTransId="{FC99F33D-FA15-4C22-9345-186556058BAD}" sibTransId="{CD82847C-F6CB-4835-AAC6-28BF4FFF01C1}"/>
    <dgm:cxn modelId="{50067C0C-547B-4B24-A62F-140FBBBABA6A}" srcId="{74D9BFD8-9EC9-4BFA-91D0-F7D57145F5C2}" destId="{D4A749CC-7C5E-4A84-B353-E374AB89F0FD}" srcOrd="0" destOrd="0" parTransId="{4C16C2C9-C4BC-49E4-BAC8-0AF72BCFCFAE}" sibTransId="{97D7CBEA-C207-42BA-8C51-8D9BE706D185}"/>
    <dgm:cxn modelId="{32134F98-9070-4E6F-B3F0-956C45F89D53}" type="presOf" srcId="{FE6DF995-7FB6-4844-8387-2CFE928B5827}" destId="{744A23C0-C435-4E24-9963-29A0B13B5B88}" srcOrd="0" destOrd="0" presId="urn:microsoft.com/office/officeart/2005/8/layout/hierarchy1"/>
    <dgm:cxn modelId="{D0323756-9305-40FE-BE5C-5B38F45A013B}" type="presOf" srcId="{607ABA86-E3FC-464B-9B0C-C768F99D9F7E}" destId="{BE0026A5-3944-4501-AAAA-639E5F8F9BD4}" srcOrd="0" destOrd="0" presId="urn:microsoft.com/office/officeart/2005/8/layout/hierarchy1"/>
    <dgm:cxn modelId="{CD45F66B-C85E-49C2-8CFB-A94C8EE91742}" type="presOf" srcId="{43C63F05-B3CA-4F22-8ACB-68A6C306FED6}" destId="{58F15C43-24A8-4DF9-8629-F74EA011C733}" srcOrd="0" destOrd="0" presId="urn:microsoft.com/office/officeart/2005/8/layout/hierarchy1"/>
    <dgm:cxn modelId="{0D85B476-BEAF-4637-995E-2BD5BAF6F1D7}" type="presOf" srcId="{CA2E9F94-470D-4C58-A150-8509B72F6A0B}" destId="{0646AB13-0D10-4043-B094-C575D096991B}" srcOrd="0" destOrd="0" presId="urn:microsoft.com/office/officeart/2005/8/layout/hierarchy1"/>
    <dgm:cxn modelId="{FDD8F731-6A9D-4F33-8C45-119DC158437E}" type="presOf" srcId="{BBAEDAF7-161F-4BAB-AF24-05CFCB8B1F72}" destId="{C956F2C2-BECB-4EDA-9C2F-D7251D0A3DF9}" srcOrd="0" destOrd="0" presId="urn:microsoft.com/office/officeart/2005/8/layout/hierarchy1"/>
    <dgm:cxn modelId="{B5981EC2-D7A3-41FB-8581-C3966C3C3989}" type="presOf" srcId="{B78F8CD0-18B9-4987-A265-946A437250EE}" destId="{6B4D72A4-F7C6-4EE3-90F8-0798D21306A4}" srcOrd="0" destOrd="0" presId="urn:microsoft.com/office/officeart/2005/8/layout/hierarchy1"/>
    <dgm:cxn modelId="{B795B84B-A303-4C56-AAF8-4F8AA2A79246}" type="presOf" srcId="{26784831-96BD-4CC6-BA07-F62AFCFE49BE}" destId="{572D7764-86DA-4F60-9DC6-105926FC1D20}" srcOrd="0" destOrd="0" presId="urn:microsoft.com/office/officeart/2005/8/layout/hierarchy1"/>
    <dgm:cxn modelId="{79486385-7534-40A6-B650-D34ED2384820}" type="presParOf" srcId="{C956F2C2-BECB-4EDA-9C2F-D7251D0A3DF9}" destId="{47CAA5F0-02BC-424E-88BD-A8A132A23A3D}" srcOrd="0" destOrd="0" presId="urn:microsoft.com/office/officeart/2005/8/layout/hierarchy1"/>
    <dgm:cxn modelId="{ECF32C8D-021B-4814-BD29-50C78C3519DD}" type="presParOf" srcId="{47CAA5F0-02BC-424E-88BD-A8A132A23A3D}" destId="{F560497F-BE05-41BD-B7D2-323BC4BEA5A2}" srcOrd="0" destOrd="0" presId="urn:microsoft.com/office/officeart/2005/8/layout/hierarchy1"/>
    <dgm:cxn modelId="{7C35ACA2-52B4-43A1-B4B3-2B705BFCD537}" type="presParOf" srcId="{F560497F-BE05-41BD-B7D2-323BC4BEA5A2}" destId="{194F9A36-8AB3-4780-89A5-0EEA04A4F604}" srcOrd="0" destOrd="0" presId="urn:microsoft.com/office/officeart/2005/8/layout/hierarchy1"/>
    <dgm:cxn modelId="{A0092FC7-FDF8-44F1-B271-A4C05F5766A8}" type="presParOf" srcId="{F560497F-BE05-41BD-B7D2-323BC4BEA5A2}" destId="{3CD201D5-C902-4AC6-A9E5-AA405B17C4AF}" srcOrd="1" destOrd="0" presId="urn:microsoft.com/office/officeart/2005/8/layout/hierarchy1"/>
    <dgm:cxn modelId="{178757DF-972C-4BB4-A138-E2E413EF3E50}" type="presParOf" srcId="{47CAA5F0-02BC-424E-88BD-A8A132A23A3D}" destId="{474CF21F-7D7A-460C-BD44-6BB9994E0457}" srcOrd="1" destOrd="0" presId="urn:microsoft.com/office/officeart/2005/8/layout/hierarchy1"/>
    <dgm:cxn modelId="{9237132F-CF72-45BD-B2DC-05CFD3E7861F}" type="presParOf" srcId="{474CF21F-7D7A-460C-BD44-6BB9994E0457}" destId="{8FDA6200-8E39-4520-92FE-1413819D1B34}" srcOrd="0" destOrd="0" presId="urn:microsoft.com/office/officeart/2005/8/layout/hierarchy1"/>
    <dgm:cxn modelId="{E2547F17-7167-4905-9B4F-DE8A9803E43C}" type="presParOf" srcId="{474CF21F-7D7A-460C-BD44-6BB9994E0457}" destId="{729868CF-37A0-415F-AB47-5FB7374F109F}" srcOrd="1" destOrd="0" presId="urn:microsoft.com/office/officeart/2005/8/layout/hierarchy1"/>
    <dgm:cxn modelId="{A8308446-6117-417A-8B1B-1C527D729172}" type="presParOf" srcId="{729868CF-37A0-415F-AB47-5FB7374F109F}" destId="{30C5BED8-0F09-48C8-A9D8-5A34E2B8E534}" srcOrd="0" destOrd="0" presId="urn:microsoft.com/office/officeart/2005/8/layout/hierarchy1"/>
    <dgm:cxn modelId="{0D5CCFC9-25DB-4BEB-B15F-FD0DD8F4FCBA}" type="presParOf" srcId="{30C5BED8-0F09-48C8-A9D8-5A34E2B8E534}" destId="{B0B027BB-2EC4-48B0-915A-FC749AC9F6FA}" srcOrd="0" destOrd="0" presId="urn:microsoft.com/office/officeart/2005/8/layout/hierarchy1"/>
    <dgm:cxn modelId="{BC02A4FD-319D-4171-A618-5F2CB2638A7E}" type="presParOf" srcId="{30C5BED8-0F09-48C8-A9D8-5A34E2B8E534}" destId="{F8C4892F-D228-4D32-BE3D-3E2520CFFEF0}" srcOrd="1" destOrd="0" presId="urn:microsoft.com/office/officeart/2005/8/layout/hierarchy1"/>
    <dgm:cxn modelId="{86217FCB-51DA-43B3-8E49-DBFD70770278}" type="presParOf" srcId="{729868CF-37A0-415F-AB47-5FB7374F109F}" destId="{79CD9AEB-D273-47D1-A9A1-51F5FF11C098}" srcOrd="1" destOrd="0" presId="urn:microsoft.com/office/officeart/2005/8/layout/hierarchy1"/>
    <dgm:cxn modelId="{12231EC1-C14C-4BC7-98E5-8AAEE9CBCD41}" type="presParOf" srcId="{79CD9AEB-D273-47D1-A9A1-51F5FF11C098}" destId="{C46C1C20-43C5-41FA-AEC6-85014B35C509}" srcOrd="0" destOrd="0" presId="urn:microsoft.com/office/officeart/2005/8/layout/hierarchy1"/>
    <dgm:cxn modelId="{66DB9333-7CF0-4364-8AD2-16F9BE88D73D}" type="presParOf" srcId="{79CD9AEB-D273-47D1-A9A1-51F5FF11C098}" destId="{AC406D59-9084-4535-BE00-6B31E41F9822}" srcOrd="1" destOrd="0" presId="urn:microsoft.com/office/officeart/2005/8/layout/hierarchy1"/>
    <dgm:cxn modelId="{AE44F735-AF5F-4D0E-AF4F-128B14099F27}" type="presParOf" srcId="{AC406D59-9084-4535-BE00-6B31E41F9822}" destId="{C2A1A9CD-E1EA-4CD2-AE1D-0E4461808E71}" srcOrd="0" destOrd="0" presId="urn:microsoft.com/office/officeart/2005/8/layout/hierarchy1"/>
    <dgm:cxn modelId="{209CE492-DF10-4F4E-9AB5-C6140C239086}" type="presParOf" srcId="{C2A1A9CD-E1EA-4CD2-AE1D-0E4461808E71}" destId="{E7912AFD-1BBD-449E-B14A-24B9E9281386}" srcOrd="0" destOrd="0" presId="urn:microsoft.com/office/officeart/2005/8/layout/hierarchy1"/>
    <dgm:cxn modelId="{3B3ECEBE-61D8-4E57-ACF8-B44B89974DFF}" type="presParOf" srcId="{C2A1A9CD-E1EA-4CD2-AE1D-0E4461808E71}" destId="{104B9653-E4FE-4927-A94A-E763601369B5}" srcOrd="1" destOrd="0" presId="urn:microsoft.com/office/officeart/2005/8/layout/hierarchy1"/>
    <dgm:cxn modelId="{63D1B8E2-9D4B-4743-9182-20FEF6015741}" type="presParOf" srcId="{AC406D59-9084-4535-BE00-6B31E41F9822}" destId="{6CF53C00-2B8F-4C93-8808-AD0E52291577}" srcOrd="1" destOrd="0" presId="urn:microsoft.com/office/officeart/2005/8/layout/hierarchy1"/>
    <dgm:cxn modelId="{EA5D8BB3-AAEF-4D4C-980D-FC76212E4777}" type="presParOf" srcId="{79CD9AEB-D273-47D1-A9A1-51F5FF11C098}" destId="{711E564D-942D-4183-A06A-66EA6F27CF7F}" srcOrd="2" destOrd="0" presId="urn:microsoft.com/office/officeart/2005/8/layout/hierarchy1"/>
    <dgm:cxn modelId="{5935062C-588D-48A9-B076-6B651E874886}" type="presParOf" srcId="{79CD9AEB-D273-47D1-A9A1-51F5FF11C098}" destId="{764B2097-E0E7-4113-8E30-6017F21A6C91}" srcOrd="3" destOrd="0" presId="urn:microsoft.com/office/officeart/2005/8/layout/hierarchy1"/>
    <dgm:cxn modelId="{E08922AB-AD0C-40F7-9EFC-43941EF10EAE}" type="presParOf" srcId="{764B2097-E0E7-4113-8E30-6017F21A6C91}" destId="{61B98D40-5427-414D-AD4C-A319DFFB30E9}" srcOrd="0" destOrd="0" presId="urn:microsoft.com/office/officeart/2005/8/layout/hierarchy1"/>
    <dgm:cxn modelId="{E068FC5C-7B94-4446-9B52-6D4C8AB0699F}" type="presParOf" srcId="{61B98D40-5427-414D-AD4C-A319DFFB30E9}" destId="{0AF9472C-46DE-4964-B8F5-5AD5C30C52A7}" srcOrd="0" destOrd="0" presId="urn:microsoft.com/office/officeart/2005/8/layout/hierarchy1"/>
    <dgm:cxn modelId="{EA90B748-2688-4B00-AD0D-41BB8EF67753}" type="presParOf" srcId="{61B98D40-5427-414D-AD4C-A319DFFB30E9}" destId="{301A58B2-4AEC-44D6-B48E-F14FCAB3189C}" srcOrd="1" destOrd="0" presId="urn:microsoft.com/office/officeart/2005/8/layout/hierarchy1"/>
    <dgm:cxn modelId="{7DFB9A2A-E6CF-4D7C-BA14-081F983390C2}" type="presParOf" srcId="{764B2097-E0E7-4113-8E30-6017F21A6C91}" destId="{20702573-C731-4A84-B440-33118F1BC71A}" srcOrd="1" destOrd="0" presId="urn:microsoft.com/office/officeart/2005/8/layout/hierarchy1"/>
    <dgm:cxn modelId="{0160E1F4-727A-42D5-9972-0326202AC771}" type="presParOf" srcId="{474CF21F-7D7A-460C-BD44-6BB9994E0457}" destId="{C22A4332-A2F9-4E3C-B7A5-A97F4046016A}" srcOrd="2" destOrd="0" presId="urn:microsoft.com/office/officeart/2005/8/layout/hierarchy1"/>
    <dgm:cxn modelId="{89BC8138-E0AF-4EEA-BAF1-31D520F81A68}" type="presParOf" srcId="{474CF21F-7D7A-460C-BD44-6BB9994E0457}" destId="{F4F0D639-654B-438A-9BD5-4107217848FB}" srcOrd="3" destOrd="0" presId="urn:microsoft.com/office/officeart/2005/8/layout/hierarchy1"/>
    <dgm:cxn modelId="{08AA1CF1-A1AF-4394-8BF4-8E0A9FEBD7C7}" type="presParOf" srcId="{F4F0D639-654B-438A-9BD5-4107217848FB}" destId="{EDE3F358-1DAB-4AED-8597-3DAE0E9CF6FC}" srcOrd="0" destOrd="0" presId="urn:microsoft.com/office/officeart/2005/8/layout/hierarchy1"/>
    <dgm:cxn modelId="{B7278210-6E60-4A27-A6E0-36F7581807C7}" type="presParOf" srcId="{EDE3F358-1DAB-4AED-8597-3DAE0E9CF6FC}" destId="{9C1C8ED4-01CB-47B8-AF71-14C284B4C8D8}" srcOrd="0" destOrd="0" presId="urn:microsoft.com/office/officeart/2005/8/layout/hierarchy1"/>
    <dgm:cxn modelId="{0AFC7B61-1EFF-45BF-89A8-F58A94FC7682}" type="presParOf" srcId="{EDE3F358-1DAB-4AED-8597-3DAE0E9CF6FC}" destId="{EEBC48CD-AAA3-4B0D-8E54-3D5D55E691DD}" srcOrd="1" destOrd="0" presId="urn:microsoft.com/office/officeart/2005/8/layout/hierarchy1"/>
    <dgm:cxn modelId="{0A776E44-0F33-40DF-9826-21A81AB0F1FC}" type="presParOf" srcId="{F4F0D639-654B-438A-9BD5-4107217848FB}" destId="{7DC918EC-C8AD-440B-9378-6EA59A3E24A5}" srcOrd="1" destOrd="0" presId="urn:microsoft.com/office/officeart/2005/8/layout/hierarchy1"/>
    <dgm:cxn modelId="{083A32BD-3890-42B3-ACA4-DE792DEE6E8D}" type="presParOf" srcId="{7DC918EC-C8AD-440B-9378-6EA59A3E24A5}" destId="{2994A81D-1741-4A1E-BB97-066A61D8ACE0}" srcOrd="0" destOrd="0" presId="urn:microsoft.com/office/officeart/2005/8/layout/hierarchy1"/>
    <dgm:cxn modelId="{B2313AAF-64C9-4AE5-A2E2-1197D35D1877}" type="presParOf" srcId="{7DC918EC-C8AD-440B-9378-6EA59A3E24A5}" destId="{A160AB8A-8DAD-461B-B2AE-AAE123F22C15}" srcOrd="1" destOrd="0" presId="urn:microsoft.com/office/officeart/2005/8/layout/hierarchy1"/>
    <dgm:cxn modelId="{37C55F9C-A61B-4CE8-9A47-D3D3B07AC537}" type="presParOf" srcId="{A160AB8A-8DAD-461B-B2AE-AAE123F22C15}" destId="{373B3C65-374B-418F-8B8B-121D5EFE6E95}" srcOrd="0" destOrd="0" presId="urn:microsoft.com/office/officeart/2005/8/layout/hierarchy1"/>
    <dgm:cxn modelId="{FFCB972D-7A84-4A2A-BD0E-D86CD12398D6}" type="presParOf" srcId="{373B3C65-374B-418F-8B8B-121D5EFE6E95}" destId="{12451F5C-77AD-492B-B394-455474EDD0D5}" srcOrd="0" destOrd="0" presId="urn:microsoft.com/office/officeart/2005/8/layout/hierarchy1"/>
    <dgm:cxn modelId="{84733BB5-7512-4A85-94F3-88D6B02EDB6A}" type="presParOf" srcId="{373B3C65-374B-418F-8B8B-121D5EFE6E95}" destId="{572D7764-86DA-4F60-9DC6-105926FC1D20}" srcOrd="1" destOrd="0" presId="urn:microsoft.com/office/officeart/2005/8/layout/hierarchy1"/>
    <dgm:cxn modelId="{3A126F92-C554-40A6-A36F-A277950D2C00}" type="presParOf" srcId="{A160AB8A-8DAD-461B-B2AE-AAE123F22C15}" destId="{5B3BC893-218F-44C4-B271-0DD14AD72F71}" srcOrd="1" destOrd="0" presId="urn:microsoft.com/office/officeart/2005/8/layout/hierarchy1"/>
    <dgm:cxn modelId="{23BF5F40-0E81-4894-B4F6-7F234F5FFC7C}" type="presParOf" srcId="{7DC918EC-C8AD-440B-9378-6EA59A3E24A5}" destId="{409F2C36-F978-42FB-A838-19E239BE26C6}" srcOrd="2" destOrd="0" presId="urn:microsoft.com/office/officeart/2005/8/layout/hierarchy1"/>
    <dgm:cxn modelId="{7A3DC6DC-EB6D-4282-945B-C921C2226CDE}" type="presParOf" srcId="{7DC918EC-C8AD-440B-9378-6EA59A3E24A5}" destId="{6E341AD8-7DFB-4707-A290-9D0E46925502}" srcOrd="3" destOrd="0" presId="urn:microsoft.com/office/officeart/2005/8/layout/hierarchy1"/>
    <dgm:cxn modelId="{EC86BBBA-B249-454F-A904-8604E439D1D3}" type="presParOf" srcId="{6E341AD8-7DFB-4707-A290-9D0E46925502}" destId="{B00D52C6-AA0A-4A1A-AA52-D262C6C74460}" srcOrd="0" destOrd="0" presId="urn:microsoft.com/office/officeart/2005/8/layout/hierarchy1"/>
    <dgm:cxn modelId="{8C116F96-F2A9-412B-A36B-6A721A1D3155}" type="presParOf" srcId="{B00D52C6-AA0A-4A1A-AA52-D262C6C74460}" destId="{571880F4-4658-4B25-8176-54DE07FE8B02}" srcOrd="0" destOrd="0" presId="urn:microsoft.com/office/officeart/2005/8/layout/hierarchy1"/>
    <dgm:cxn modelId="{8A723525-28F9-4030-9DCB-FA7541FA16B9}" type="presParOf" srcId="{B00D52C6-AA0A-4A1A-AA52-D262C6C74460}" destId="{5AB8A349-F752-45AA-91F4-2E88EF3BB515}" srcOrd="1" destOrd="0" presId="urn:microsoft.com/office/officeart/2005/8/layout/hierarchy1"/>
    <dgm:cxn modelId="{5660704B-C5E8-4B8D-AD31-D5643ACCD915}" type="presParOf" srcId="{6E341AD8-7DFB-4707-A290-9D0E46925502}" destId="{62177C03-CB4C-4C31-B09C-CAEAF787986C}" srcOrd="1" destOrd="0" presId="urn:microsoft.com/office/officeart/2005/8/layout/hierarchy1"/>
    <dgm:cxn modelId="{1177D229-262B-4B45-8094-93A811499157}" type="presParOf" srcId="{474CF21F-7D7A-460C-BD44-6BB9994E0457}" destId="{BE0026A5-3944-4501-AAAA-639E5F8F9BD4}" srcOrd="4" destOrd="0" presId="urn:microsoft.com/office/officeart/2005/8/layout/hierarchy1"/>
    <dgm:cxn modelId="{A560C976-FBF2-4607-AEED-12A6C0B5A9CC}" type="presParOf" srcId="{474CF21F-7D7A-460C-BD44-6BB9994E0457}" destId="{DD5ECD9E-BF63-4B80-BB65-EAEF6A41E98E}" srcOrd="5" destOrd="0" presId="urn:microsoft.com/office/officeart/2005/8/layout/hierarchy1"/>
    <dgm:cxn modelId="{6F2100E1-611A-47C3-B736-7C35412E8A07}" type="presParOf" srcId="{DD5ECD9E-BF63-4B80-BB65-EAEF6A41E98E}" destId="{ADA5A409-4A9B-464E-9707-EE8CB2076805}" srcOrd="0" destOrd="0" presId="urn:microsoft.com/office/officeart/2005/8/layout/hierarchy1"/>
    <dgm:cxn modelId="{8508EE86-304A-479F-A6ED-AA077A29BF2A}" type="presParOf" srcId="{ADA5A409-4A9B-464E-9707-EE8CB2076805}" destId="{86F0FF75-B9C7-460F-ADEB-4873472ABA88}" srcOrd="0" destOrd="0" presId="urn:microsoft.com/office/officeart/2005/8/layout/hierarchy1"/>
    <dgm:cxn modelId="{8D3AD685-06D3-467B-85B1-A14D6CA38C50}" type="presParOf" srcId="{ADA5A409-4A9B-464E-9707-EE8CB2076805}" destId="{A6AA2A45-5E33-4228-8E86-C77A106A8E49}" srcOrd="1" destOrd="0" presId="urn:microsoft.com/office/officeart/2005/8/layout/hierarchy1"/>
    <dgm:cxn modelId="{D45F5066-0134-448E-9709-F661B32BBBAA}" type="presParOf" srcId="{DD5ECD9E-BF63-4B80-BB65-EAEF6A41E98E}" destId="{89666EA7-AE73-4748-B40F-942B80066238}" srcOrd="1" destOrd="0" presId="urn:microsoft.com/office/officeart/2005/8/layout/hierarchy1"/>
    <dgm:cxn modelId="{9A3C5DB9-CDBA-4075-AD48-7E5ADC9C8015}" type="presParOf" srcId="{89666EA7-AE73-4748-B40F-942B80066238}" destId="{02957E14-D528-449D-9E50-02B30BBEF31E}" srcOrd="0" destOrd="0" presId="urn:microsoft.com/office/officeart/2005/8/layout/hierarchy1"/>
    <dgm:cxn modelId="{5576BFAB-3929-497E-A71E-16C7A315C93C}" type="presParOf" srcId="{89666EA7-AE73-4748-B40F-942B80066238}" destId="{5C3AD73D-3732-4C6B-B33A-140115B769C2}" srcOrd="1" destOrd="0" presId="urn:microsoft.com/office/officeart/2005/8/layout/hierarchy1"/>
    <dgm:cxn modelId="{39465D42-597B-4B7F-AC9D-D93CE4DFF7C3}" type="presParOf" srcId="{5C3AD73D-3732-4C6B-B33A-140115B769C2}" destId="{584D4453-66C9-4336-83A4-61F3DC9CBB87}" srcOrd="0" destOrd="0" presId="urn:microsoft.com/office/officeart/2005/8/layout/hierarchy1"/>
    <dgm:cxn modelId="{41E4A40B-3BCA-4975-974B-8D34BC60848C}" type="presParOf" srcId="{584D4453-66C9-4336-83A4-61F3DC9CBB87}" destId="{9AE005FA-F466-4815-B348-2CBC023097E6}" srcOrd="0" destOrd="0" presId="urn:microsoft.com/office/officeart/2005/8/layout/hierarchy1"/>
    <dgm:cxn modelId="{272E6F9E-8E65-442F-B4E9-DCFB5DBD6674}" type="presParOf" srcId="{584D4453-66C9-4336-83A4-61F3DC9CBB87}" destId="{DFA8B124-4E31-4FE5-A47B-CA16B68F13A8}" srcOrd="1" destOrd="0" presId="urn:microsoft.com/office/officeart/2005/8/layout/hierarchy1"/>
    <dgm:cxn modelId="{365E4598-A267-49A1-B72A-F09AFD02833A}" type="presParOf" srcId="{5C3AD73D-3732-4C6B-B33A-140115B769C2}" destId="{6F8F9B3E-FDD7-4B8D-A4EC-8974D115995A}" srcOrd="1" destOrd="0" presId="urn:microsoft.com/office/officeart/2005/8/layout/hierarchy1"/>
    <dgm:cxn modelId="{2FF19823-AB35-491D-BDA6-4454F33D471B}" type="presParOf" srcId="{89666EA7-AE73-4748-B40F-942B80066238}" destId="{9A9327F7-E4DA-4737-9182-50950EB6D81A}" srcOrd="2" destOrd="0" presId="urn:microsoft.com/office/officeart/2005/8/layout/hierarchy1"/>
    <dgm:cxn modelId="{FC527DCC-5220-4007-A410-162045C43157}" type="presParOf" srcId="{89666EA7-AE73-4748-B40F-942B80066238}" destId="{630CEF16-5ECF-4E21-B29C-4E35FAC4A21B}" srcOrd="3" destOrd="0" presId="urn:microsoft.com/office/officeart/2005/8/layout/hierarchy1"/>
    <dgm:cxn modelId="{91977C9E-8C2D-4E83-9BDF-95F4E9A42FE6}" type="presParOf" srcId="{630CEF16-5ECF-4E21-B29C-4E35FAC4A21B}" destId="{C7C3852A-10FF-4802-84DF-4DC6A3DC7BDC}" srcOrd="0" destOrd="0" presId="urn:microsoft.com/office/officeart/2005/8/layout/hierarchy1"/>
    <dgm:cxn modelId="{1C7C59FE-8A76-49CE-92D5-3C57C3B4B08F}" type="presParOf" srcId="{C7C3852A-10FF-4802-84DF-4DC6A3DC7BDC}" destId="{F3F84D21-64BF-46DE-A339-A5658613949A}" srcOrd="0" destOrd="0" presId="urn:microsoft.com/office/officeart/2005/8/layout/hierarchy1"/>
    <dgm:cxn modelId="{0C4A2404-8876-42DA-B561-F72FC4094768}" type="presParOf" srcId="{C7C3852A-10FF-4802-84DF-4DC6A3DC7BDC}" destId="{7F099C71-D385-4C37-93BD-5BD9ED2AFE87}" srcOrd="1" destOrd="0" presId="urn:microsoft.com/office/officeart/2005/8/layout/hierarchy1"/>
    <dgm:cxn modelId="{7697F308-9A23-4879-9CDB-93E4E602266F}" type="presParOf" srcId="{630CEF16-5ECF-4E21-B29C-4E35FAC4A21B}" destId="{C231FDFD-1BAA-49CA-9A03-2E336F0086EE}" srcOrd="1" destOrd="0" presId="urn:microsoft.com/office/officeart/2005/8/layout/hierarchy1"/>
    <dgm:cxn modelId="{EB325E4A-DBDF-4E6C-ADF7-770957A18C14}" type="presParOf" srcId="{474CF21F-7D7A-460C-BD44-6BB9994E0457}" destId="{744A23C0-C435-4E24-9963-29A0B13B5B88}" srcOrd="6" destOrd="0" presId="urn:microsoft.com/office/officeart/2005/8/layout/hierarchy1"/>
    <dgm:cxn modelId="{C01A2CCB-78A2-4702-8908-66794820FEB5}" type="presParOf" srcId="{474CF21F-7D7A-460C-BD44-6BB9994E0457}" destId="{9BFDD78E-9FBB-4C09-9C3D-60860A7A7403}" srcOrd="7" destOrd="0" presId="urn:microsoft.com/office/officeart/2005/8/layout/hierarchy1"/>
    <dgm:cxn modelId="{19EC566B-08F6-44D4-9941-4C95FE8F6B29}" type="presParOf" srcId="{9BFDD78E-9FBB-4C09-9C3D-60860A7A7403}" destId="{80B4E83C-C839-4B5E-BAEB-0ABD1C2E1EF1}" srcOrd="0" destOrd="0" presId="urn:microsoft.com/office/officeart/2005/8/layout/hierarchy1"/>
    <dgm:cxn modelId="{F14BA570-AEAC-4006-8217-CA8221F612B3}" type="presParOf" srcId="{80B4E83C-C839-4B5E-BAEB-0ABD1C2E1EF1}" destId="{E20AE071-4A40-4D3D-91FF-EB3285E712B5}" srcOrd="0" destOrd="0" presId="urn:microsoft.com/office/officeart/2005/8/layout/hierarchy1"/>
    <dgm:cxn modelId="{C80A5E53-B530-459A-8684-A094F3CC5758}" type="presParOf" srcId="{80B4E83C-C839-4B5E-BAEB-0ABD1C2E1EF1}" destId="{6B4D72A4-F7C6-4EE3-90F8-0798D21306A4}" srcOrd="1" destOrd="0" presId="urn:microsoft.com/office/officeart/2005/8/layout/hierarchy1"/>
    <dgm:cxn modelId="{1B51F33C-F5FA-4BED-AF3C-521A60D83F56}" type="presParOf" srcId="{9BFDD78E-9FBB-4C09-9C3D-60860A7A7403}" destId="{00A658E6-9C50-4458-9584-A86C21A6C09E}" srcOrd="1" destOrd="0" presId="urn:microsoft.com/office/officeart/2005/8/layout/hierarchy1"/>
    <dgm:cxn modelId="{DE50B1BE-A179-4510-AC80-86B34D5C0619}" type="presParOf" srcId="{00A658E6-9C50-4458-9584-A86C21A6C09E}" destId="{4E18F12D-72FE-4C39-981B-04CA18B2C04E}" srcOrd="0" destOrd="0" presId="urn:microsoft.com/office/officeart/2005/8/layout/hierarchy1"/>
    <dgm:cxn modelId="{99D715C1-9511-4139-A660-CA69B309BEA8}" type="presParOf" srcId="{00A658E6-9C50-4458-9584-A86C21A6C09E}" destId="{C603AA15-5950-4091-803B-AEFD01E2A3C3}" srcOrd="1" destOrd="0" presId="urn:microsoft.com/office/officeart/2005/8/layout/hierarchy1"/>
    <dgm:cxn modelId="{41DE383B-CE02-4C67-9F87-AAE17040DCD0}" type="presParOf" srcId="{C603AA15-5950-4091-803B-AEFD01E2A3C3}" destId="{86455A67-BCB0-44C0-8609-5E5F526F12FE}" srcOrd="0" destOrd="0" presId="urn:microsoft.com/office/officeart/2005/8/layout/hierarchy1"/>
    <dgm:cxn modelId="{F973B6D9-7519-46D3-AC9E-DDD02F21E67D}" type="presParOf" srcId="{86455A67-BCB0-44C0-8609-5E5F526F12FE}" destId="{E3210EE5-E37F-44AF-B12C-C2D09C1A3F39}" srcOrd="0" destOrd="0" presId="urn:microsoft.com/office/officeart/2005/8/layout/hierarchy1"/>
    <dgm:cxn modelId="{E60360F0-8930-4924-B960-982D53A3C86C}" type="presParOf" srcId="{86455A67-BCB0-44C0-8609-5E5F526F12FE}" destId="{0646AB13-0D10-4043-B094-C575D096991B}" srcOrd="1" destOrd="0" presId="urn:microsoft.com/office/officeart/2005/8/layout/hierarchy1"/>
    <dgm:cxn modelId="{838AD1AE-62A9-48DF-9E49-E9FE71E94CE7}" type="presParOf" srcId="{C603AA15-5950-4091-803B-AEFD01E2A3C3}" destId="{9C7D2FF6-8B3C-408D-8FD0-9ABDCA88E0BB}" srcOrd="1" destOrd="0" presId="urn:microsoft.com/office/officeart/2005/8/layout/hierarchy1"/>
    <dgm:cxn modelId="{31062E77-97C0-451A-9F7C-BB12771861A7}" type="presParOf" srcId="{00A658E6-9C50-4458-9584-A86C21A6C09E}" destId="{3CF11318-5C5A-40EE-9225-5BE2BF50ECB0}" srcOrd="2" destOrd="0" presId="urn:microsoft.com/office/officeart/2005/8/layout/hierarchy1"/>
    <dgm:cxn modelId="{883F747B-3E22-482A-80C5-00B9F5F5AD4A}" type="presParOf" srcId="{00A658E6-9C50-4458-9584-A86C21A6C09E}" destId="{28E92909-F43D-4F21-A338-CF492A0D4377}" srcOrd="3" destOrd="0" presId="urn:microsoft.com/office/officeart/2005/8/layout/hierarchy1"/>
    <dgm:cxn modelId="{F5327A80-D243-4A9B-A8E5-FEFB2AE9E793}" type="presParOf" srcId="{28E92909-F43D-4F21-A338-CF492A0D4377}" destId="{410747F3-8FD1-4503-9188-CB62289D1538}" srcOrd="0" destOrd="0" presId="urn:microsoft.com/office/officeart/2005/8/layout/hierarchy1"/>
    <dgm:cxn modelId="{2D92F642-DB20-41D8-BC28-BF5ABC5B3114}" type="presParOf" srcId="{410747F3-8FD1-4503-9188-CB62289D1538}" destId="{CF9C44B8-D6CB-4C50-85AF-CAF6C43B3BD6}" srcOrd="0" destOrd="0" presId="urn:microsoft.com/office/officeart/2005/8/layout/hierarchy1"/>
    <dgm:cxn modelId="{7DA9C445-2DF0-4D70-B095-A17EDB42E0F1}" type="presParOf" srcId="{410747F3-8FD1-4503-9188-CB62289D1538}" destId="{58F15C43-24A8-4DF9-8629-F74EA011C733}" srcOrd="1" destOrd="0" presId="urn:microsoft.com/office/officeart/2005/8/layout/hierarchy1"/>
    <dgm:cxn modelId="{529EFA19-5C59-409F-A9C7-28AD3A54FB52}" type="presParOf" srcId="{28E92909-F43D-4F21-A338-CF492A0D4377}" destId="{6E18678D-406C-44B3-AF95-0F58F05E39B9}"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70769147-1FD5-4052-AF52-52EC1B43DB64}"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81763A63-E3DC-4CDC-B2EA-CE8E1884E525}">
      <dgm:prSet phldrT="[Text]"/>
      <dgm:spPr>
        <a:solidFill>
          <a:srgbClr val="FFFF00"/>
        </a:solidFill>
      </dgm:spPr>
      <dgm:t>
        <a:bodyPr/>
        <a:lstStyle/>
        <a:p>
          <a:endParaRPr lang="en-US" dirty="0">
            <a:solidFill>
              <a:schemeClr val="tx1"/>
            </a:solidFill>
          </a:endParaRPr>
        </a:p>
      </dgm:t>
    </dgm:pt>
    <dgm:pt modelId="{0F16D5DB-6DA4-4E87-B9F7-4DB4C8FF8FA7}" type="parTrans" cxnId="{FB23025E-08AD-4238-9638-E26D2BB7520E}">
      <dgm:prSet/>
      <dgm:spPr/>
      <dgm:t>
        <a:bodyPr/>
        <a:lstStyle/>
        <a:p>
          <a:endParaRPr lang="en-US">
            <a:solidFill>
              <a:schemeClr val="tx1"/>
            </a:solidFill>
          </a:endParaRPr>
        </a:p>
      </dgm:t>
    </dgm:pt>
    <dgm:pt modelId="{5EEB7190-7CE2-4C0B-9999-9E90B1F67402}" type="sibTrans" cxnId="{FB23025E-08AD-4238-9638-E26D2BB7520E}">
      <dgm:prSet/>
      <dgm:spPr/>
      <dgm:t>
        <a:bodyPr/>
        <a:lstStyle/>
        <a:p>
          <a:endParaRPr lang="en-US">
            <a:solidFill>
              <a:schemeClr val="tx1"/>
            </a:solidFill>
          </a:endParaRPr>
        </a:p>
      </dgm:t>
    </dgm:pt>
    <dgm:pt modelId="{EB37971A-FC18-4647-AE2B-0033290551DA}">
      <dgm:prSet phldrT="[Text]"/>
      <dgm:spPr>
        <a:solidFill>
          <a:srgbClr val="FFFF00"/>
        </a:solidFill>
      </dgm:spPr>
      <dgm:t>
        <a:bodyPr/>
        <a:lstStyle/>
        <a:p>
          <a:r>
            <a:rPr lang="en-US" dirty="0" err="1" smtClean="0">
              <a:solidFill>
                <a:schemeClr val="tx1"/>
              </a:solidFill>
            </a:rPr>
            <a:t>SimWorkflow</a:t>
          </a:r>
          <a:endParaRPr lang="en-US" dirty="0">
            <a:solidFill>
              <a:schemeClr val="tx1"/>
            </a:solidFill>
          </a:endParaRPr>
        </a:p>
      </dgm:t>
    </dgm:pt>
    <dgm:pt modelId="{0ACDE0EB-DB2A-4D7B-B28E-2460CEFE6B09}" type="parTrans" cxnId="{FA09FDAC-187A-478D-AA11-E8F6A5103D93}">
      <dgm:prSet/>
      <dgm:spPr/>
      <dgm:t>
        <a:bodyPr/>
        <a:lstStyle/>
        <a:p>
          <a:endParaRPr lang="en-US">
            <a:solidFill>
              <a:schemeClr val="tx1"/>
            </a:solidFill>
          </a:endParaRPr>
        </a:p>
      </dgm:t>
    </dgm:pt>
    <dgm:pt modelId="{E5F7057B-E858-432E-8DBC-929C9C4ED36D}" type="sibTrans" cxnId="{FA09FDAC-187A-478D-AA11-E8F6A5103D93}">
      <dgm:prSet/>
      <dgm:spPr/>
      <dgm:t>
        <a:bodyPr/>
        <a:lstStyle/>
        <a:p>
          <a:endParaRPr lang="en-US">
            <a:solidFill>
              <a:schemeClr val="tx1"/>
            </a:solidFill>
          </a:endParaRPr>
        </a:p>
      </dgm:t>
    </dgm:pt>
    <dgm:pt modelId="{3221B869-F55C-4B0D-9DE4-D594548E361E}">
      <dgm:prSet phldrT="[Text]"/>
      <dgm:spPr>
        <a:solidFill>
          <a:srgbClr val="FFFF00"/>
        </a:solidFill>
      </dgm:spPr>
      <dgm:t>
        <a:bodyPr/>
        <a:lstStyle/>
        <a:p>
          <a:r>
            <a:rPr lang="en-US" dirty="0" smtClean="0">
              <a:solidFill>
                <a:schemeClr val="tx1"/>
              </a:solidFill>
            </a:rPr>
            <a:t>Data Management</a:t>
          </a:r>
          <a:endParaRPr lang="en-US" dirty="0">
            <a:solidFill>
              <a:schemeClr val="tx1"/>
            </a:solidFill>
          </a:endParaRPr>
        </a:p>
      </dgm:t>
    </dgm:pt>
    <dgm:pt modelId="{6BF71CFE-270A-452F-82E1-06BE8BF87A2C}" type="parTrans" cxnId="{14FE783F-0D3F-470E-9618-654876D6D747}">
      <dgm:prSet/>
      <dgm:spPr/>
      <dgm:t>
        <a:bodyPr/>
        <a:lstStyle/>
        <a:p>
          <a:endParaRPr lang="en-US">
            <a:solidFill>
              <a:schemeClr val="tx1"/>
            </a:solidFill>
          </a:endParaRPr>
        </a:p>
      </dgm:t>
    </dgm:pt>
    <dgm:pt modelId="{2E8B67B5-F120-4272-9636-D31538B41BEF}" type="sibTrans" cxnId="{14FE783F-0D3F-470E-9618-654876D6D747}">
      <dgm:prSet/>
      <dgm:spPr/>
      <dgm:t>
        <a:bodyPr/>
        <a:lstStyle/>
        <a:p>
          <a:endParaRPr lang="en-US">
            <a:solidFill>
              <a:schemeClr val="tx1"/>
            </a:solidFill>
          </a:endParaRPr>
        </a:p>
      </dgm:t>
    </dgm:pt>
    <dgm:pt modelId="{8EC0C5BE-FF44-40F2-AC5C-99A5E755CA7C}">
      <dgm:prSet phldrT="[Text]"/>
      <dgm:spPr>
        <a:solidFill>
          <a:srgbClr val="FFFF00"/>
        </a:solidFill>
      </dgm:spPr>
      <dgm:t>
        <a:bodyPr/>
        <a:lstStyle/>
        <a:p>
          <a:r>
            <a:rPr lang="en-US" dirty="0" smtClean="0">
              <a:solidFill>
                <a:schemeClr val="tx1"/>
              </a:solidFill>
            </a:rPr>
            <a:t>HPC</a:t>
          </a:r>
          <a:endParaRPr lang="en-US" dirty="0">
            <a:solidFill>
              <a:schemeClr val="tx1"/>
            </a:solidFill>
          </a:endParaRPr>
        </a:p>
      </dgm:t>
    </dgm:pt>
    <dgm:pt modelId="{8DCB397A-81FE-4F18-A78F-3CC740EB1E17}" type="parTrans" cxnId="{437B9E74-63B4-46E2-83DB-7E3FE9406E10}">
      <dgm:prSet/>
      <dgm:spPr/>
      <dgm:t>
        <a:bodyPr/>
        <a:lstStyle/>
        <a:p>
          <a:endParaRPr lang="en-US">
            <a:solidFill>
              <a:schemeClr val="tx1"/>
            </a:solidFill>
          </a:endParaRPr>
        </a:p>
      </dgm:t>
    </dgm:pt>
    <dgm:pt modelId="{B926205F-6255-4C3B-8DBD-8A0B1ADE193C}" type="sibTrans" cxnId="{437B9E74-63B4-46E2-83DB-7E3FE9406E10}">
      <dgm:prSet/>
      <dgm:spPr/>
      <dgm:t>
        <a:bodyPr/>
        <a:lstStyle/>
        <a:p>
          <a:endParaRPr lang="en-US">
            <a:solidFill>
              <a:schemeClr val="tx1"/>
            </a:solidFill>
          </a:endParaRPr>
        </a:p>
      </dgm:t>
    </dgm:pt>
    <dgm:pt modelId="{62C7B605-DA33-4A23-B7E6-F82682B968D6}">
      <dgm:prSet phldrT="[Text]"/>
      <dgm:spPr>
        <a:solidFill>
          <a:srgbClr val="FFFF00"/>
        </a:solidFill>
      </dgm:spPr>
      <dgm:t>
        <a:bodyPr/>
        <a:lstStyle/>
        <a:p>
          <a:r>
            <a:rPr lang="en-US" dirty="0" smtClean="0">
              <a:solidFill>
                <a:schemeClr val="tx1"/>
              </a:solidFill>
            </a:rPr>
            <a:t>Execution Environment</a:t>
          </a:r>
          <a:endParaRPr lang="en-US" dirty="0">
            <a:solidFill>
              <a:schemeClr val="tx1"/>
            </a:solidFill>
          </a:endParaRPr>
        </a:p>
      </dgm:t>
    </dgm:pt>
    <dgm:pt modelId="{BB873FA2-831D-4BAC-88C6-2A252BF2185B}" type="parTrans" cxnId="{CD590522-DC0B-4F5F-9E5D-E0DDA3F40CD5}">
      <dgm:prSet/>
      <dgm:spPr/>
      <dgm:t>
        <a:bodyPr/>
        <a:lstStyle/>
        <a:p>
          <a:endParaRPr lang="en-US"/>
        </a:p>
      </dgm:t>
    </dgm:pt>
    <dgm:pt modelId="{D0127F54-9165-42C0-B204-1B829A705A35}" type="sibTrans" cxnId="{CD590522-DC0B-4F5F-9E5D-E0DDA3F40CD5}">
      <dgm:prSet/>
      <dgm:spPr/>
      <dgm:t>
        <a:bodyPr/>
        <a:lstStyle/>
        <a:p>
          <a:endParaRPr lang="en-US"/>
        </a:p>
      </dgm:t>
    </dgm:pt>
    <dgm:pt modelId="{BDE1B6A1-7932-4422-809C-73269FE8BE28}" type="pres">
      <dgm:prSet presAssocID="{70769147-1FD5-4052-AF52-52EC1B43DB64}" presName="linear" presStyleCnt="0">
        <dgm:presLayoutVars>
          <dgm:animLvl val="lvl"/>
          <dgm:resizeHandles val="exact"/>
        </dgm:presLayoutVars>
      </dgm:prSet>
      <dgm:spPr/>
      <dgm:t>
        <a:bodyPr/>
        <a:lstStyle/>
        <a:p>
          <a:endParaRPr lang="en-US"/>
        </a:p>
      </dgm:t>
    </dgm:pt>
    <dgm:pt modelId="{C2DA2EC7-C9AE-4434-B2B5-76314D59F7A5}" type="pres">
      <dgm:prSet presAssocID="{81763A63-E3DC-4CDC-B2EA-CE8E1884E525}" presName="parentText" presStyleLbl="node1" presStyleIdx="0" presStyleCnt="5">
        <dgm:presLayoutVars>
          <dgm:chMax val="0"/>
          <dgm:bulletEnabled val="1"/>
        </dgm:presLayoutVars>
      </dgm:prSet>
      <dgm:spPr/>
      <dgm:t>
        <a:bodyPr/>
        <a:lstStyle/>
        <a:p>
          <a:endParaRPr lang="en-US"/>
        </a:p>
      </dgm:t>
    </dgm:pt>
    <dgm:pt modelId="{E391823B-457E-4B01-8090-7E561D32D030}" type="pres">
      <dgm:prSet presAssocID="{5EEB7190-7CE2-4C0B-9999-9E90B1F67402}" presName="spacer" presStyleCnt="0"/>
      <dgm:spPr/>
    </dgm:pt>
    <dgm:pt modelId="{FAFA8E98-4482-4A9B-9533-7169C43CA9CE}" type="pres">
      <dgm:prSet presAssocID="{EB37971A-FC18-4647-AE2B-0033290551DA}" presName="parentText" presStyleLbl="node1" presStyleIdx="1" presStyleCnt="5">
        <dgm:presLayoutVars>
          <dgm:chMax val="0"/>
          <dgm:bulletEnabled val="1"/>
        </dgm:presLayoutVars>
      </dgm:prSet>
      <dgm:spPr/>
      <dgm:t>
        <a:bodyPr/>
        <a:lstStyle/>
        <a:p>
          <a:endParaRPr lang="en-US"/>
        </a:p>
      </dgm:t>
    </dgm:pt>
    <dgm:pt modelId="{F08F05DA-3F92-433E-B72C-19A63ECB4F4F}" type="pres">
      <dgm:prSet presAssocID="{E5F7057B-E858-432E-8DBC-929C9C4ED36D}" presName="spacer" presStyleCnt="0"/>
      <dgm:spPr/>
    </dgm:pt>
    <dgm:pt modelId="{8D250431-78A1-454E-93DF-65A1F96F3B7D}" type="pres">
      <dgm:prSet presAssocID="{62C7B605-DA33-4A23-B7E6-F82682B968D6}" presName="parentText" presStyleLbl="node1" presStyleIdx="2" presStyleCnt="5">
        <dgm:presLayoutVars>
          <dgm:chMax val="0"/>
          <dgm:bulletEnabled val="1"/>
        </dgm:presLayoutVars>
      </dgm:prSet>
      <dgm:spPr/>
      <dgm:t>
        <a:bodyPr/>
        <a:lstStyle/>
        <a:p>
          <a:endParaRPr lang="en-US"/>
        </a:p>
      </dgm:t>
    </dgm:pt>
    <dgm:pt modelId="{5E55C152-AD79-43A3-8827-3C958EACBD46}" type="pres">
      <dgm:prSet presAssocID="{D0127F54-9165-42C0-B204-1B829A705A35}" presName="spacer" presStyleCnt="0"/>
      <dgm:spPr/>
    </dgm:pt>
    <dgm:pt modelId="{CAACFDA2-BB16-4659-8CEB-9EFF44B8A75E}" type="pres">
      <dgm:prSet presAssocID="{3221B869-F55C-4B0D-9DE4-D594548E361E}" presName="parentText" presStyleLbl="node1" presStyleIdx="3" presStyleCnt="5">
        <dgm:presLayoutVars>
          <dgm:chMax val="0"/>
          <dgm:bulletEnabled val="1"/>
        </dgm:presLayoutVars>
      </dgm:prSet>
      <dgm:spPr/>
      <dgm:t>
        <a:bodyPr/>
        <a:lstStyle/>
        <a:p>
          <a:endParaRPr lang="en-US"/>
        </a:p>
      </dgm:t>
    </dgm:pt>
    <dgm:pt modelId="{670E2EDE-FF63-4C36-ABE9-03EF08F9B455}" type="pres">
      <dgm:prSet presAssocID="{2E8B67B5-F120-4272-9636-D31538B41BEF}" presName="spacer" presStyleCnt="0"/>
      <dgm:spPr/>
    </dgm:pt>
    <dgm:pt modelId="{45D96348-1E6C-4AD5-9D34-4640621AC161}" type="pres">
      <dgm:prSet presAssocID="{8EC0C5BE-FF44-40F2-AC5C-99A5E755CA7C}" presName="parentText" presStyleLbl="node1" presStyleIdx="4" presStyleCnt="5">
        <dgm:presLayoutVars>
          <dgm:chMax val="0"/>
          <dgm:bulletEnabled val="1"/>
        </dgm:presLayoutVars>
      </dgm:prSet>
      <dgm:spPr/>
      <dgm:t>
        <a:bodyPr/>
        <a:lstStyle/>
        <a:p>
          <a:endParaRPr lang="en-US"/>
        </a:p>
      </dgm:t>
    </dgm:pt>
  </dgm:ptLst>
  <dgm:cxnLst>
    <dgm:cxn modelId="{505C49A0-37C4-408F-B65D-E7106478F16C}" type="presOf" srcId="{3221B869-F55C-4B0D-9DE4-D594548E361E}" destId="{CAACFDA2-BB16-4659-8CEB-9EFF44B8A75E}" srcOrd="0" destOrd="0" presId="urn:microsoft.com/office/officeart/2005/8/layout/vList2"/>
    <dgm:cxn modelId="{488BD5EA-09D4-4151-8D9A-A9E28961ECB7}" type="presOf" srcId="{8EC0C5BE-FF44-40F2-AC5C-99A5E755CA7C}" destId="{45D96348-1E6C-4AD5-9D34-4640621AC161}" srcOrd="0" destOrd="0" presId="urn:microsoft.com/office/officeart/2005/8/layout/vList2"/>
    <dgm:cxn modelId="{437B9E74-63B4-46E2-83DB-7E3FE9406E10}" srcId="{70769147-1FD5-4052-AF52-52EC1B43DB64}" destId="{8EC0C5BE-FF44-40F2-AC5C-99A5E755CA7C}" srcOrd="4" destOrd="0" parTransId="{8DCB397A-81FE-4F18-A78F-3CC740EB1E17}" sibTransId="{B926205F-6255-4C3B-8DBD-8A0B1ADE193C}"/>
    <dgm:cxn modelId="{9EE84DA6-1E68-4061-B7C7-54585023E295}" type="presOf" srcId="{EB37971A-FC18-4647-AE2B-0033290551DA}" destId="{FAFA8E98-4482-4A9B-9533-7169C43CA9CE}" srcOrd="0" destOrd="0" presId="urn:microsoft.com/office/officeart/2005/8/layout/vList2"/>
    <dgm:cxn modelId="{17C8E627-B4D2-4813-B1E0-D6C43F237B2A}" type="presOf" srcId="{70769147-1FD5-4052-AF52-52EC1B43DB64}" destId="{BDE1B6A1-7932-4422-809C-73269FE8BE28}" srcOrd="0" destOrd="0" presId="urn:microsoft.com/office/officeart/2005/8/layout/vList2"/>
    <dgm:cxn modelId="{FA09FDAC-187A-478D-AA11-E8F6A5103D93}" srcId="{70769147-1FD5-4052-AF52-52EC1B43DB64}" destId="{EB37971A-FC18-4647-AE2B-0033290551DA}" srcOrd="1" destOrd="0" parTransId="{0ACDE0EB-DB2A-4D7B-B28E-2460CEFE6B09}" sibTransId="{E5F7057B-E858-432E-8DBC-929C9C4ED36D}"/>
    <dgm:cxn modelId="{FB23025E-08AD-4238-9638-E26D2BB7520E}" srcId="{70769147-1FD5-4052-AF52-52EC1B43DB64}" destId="{81763A63-E3DC-4CDC-B2EA-CE8E1884E525}" srcOrd="0" destOrd="0" parTransId="{0F16D5DB-6DA4-4E87-B9F7-4DB4C8FF8FA7}" sibTransId="{5EEB7190-7CE2-4C0B-9999-9E90B1F67402}"/>
    <dgm:cxn modelId="{CD590522-DC0B-4F5F-9E5D-E0DDA3F40CD5}" srcId="{70769147-1FD5-4052-AF52-52EC1B43DB64}" destId="{62C7B605-DA33-4A23-B7E6-F82682B968D6}" srcOrd="2" destOrd="0" parTransId="{BB873FA2-831D-4BAC-88C6-2A252BF2185B}" sibTransId="{D0127F54-9165-42C0-B204-1B829A705A35}"/>
    <dgm:cxn modelId="{14FE783F-0D3F-470E-9618-654876D6D747}" srcId="{70769147-1FD5-4052-AF52-52EC1B43DB64}" destId="{3221B869-F55C-4B0D-9DE4-D594548E361E}" srcOrd="3" destOrd="0" parTransId="{6BF71CFE-270A-452F-82E1-06BE8BF87A2C}" sibTransId="{2E8B67B5-F120-4272-9636-D31538B41BEF}"/>
    <dgm:cxn modelId="{6CD8AC24-1E21-49EC-B914-CB87F412B2C4}" type="presOf" srcId="{81763A63-E3DC-4CDC-B2EA-CE8E1884E525}" destId="{C2DA2EC7-C9AE-4434-B2B5-76314D59F7A5}" srcOrd="0" destOrd="0" presId="urn:microsoft.com/office/officeart/2005/8/layout/vList2"/>
    <dgm:cxn modelId="{A3125BCD-490E-41D6-9E1B-67A7E3301561}" type="presOf" srcId="{62C7B605-DA33-4A23-B7E6-F82682B968D6}" destId="{8D250431-78A1-454E-93DF-65A1F96F3B7D}" srcOrd="0" destOrd="0" presId="urn:microsoft.com/office/officeart/2005/8/layout/vList2"/>
    <dgm:cxn modelId="{59BF10AD-9B13-49D7-931E-F505D3CC1563}" type="presParOf" srcId="{BDE1B6A1-7932-4422-809C-73269FE8BE28}" destId="{C2DA2EC7-C9AE-4434-B2B5-76314D59F7A5}" srcOrd="0" destOrd="0" presId="urn:microsoft.com/office/officeart/2005/8/layout/vList2"/>
    <dgm:cxn modelId="{EA7FE247-040A-4A0D-B2CB-39BDE376FE0A}" type="presParOf" srcId="{BDE1B6A1-7932-4422-809C-73269FE8BE28}" destId="{E391823B-457E-4B01-8090-7E561D32D030}" srcOrd="1" destOrd="0" presId="urn:microsoft.com/office/officeart/2005/8/layout/vList2"/>
    <dgm:cxn modelId="{F674BB4E-3B25-4876-95E1-B6F526CBA074}" type="presParOf" srcId="{BDE1B6A1-7932-4422-809C-73269FE8BE28}" destId="{FAFA8E98-4482-4A9B-9533-7169C43CA9CE}" srcOrd="2" destOrd="0" presId="urn:microsoft.com/office/officeart/2005/8/layout/vList2"/>
    <dgm:cxn modelId="{AD4B2D6A-906F-4095-9ECC-A6045DD275E6}" type="presParOf" srcId="{BDE1B6A1-7932-4422-809C-73269FE8BE28}" destId="{F08F05DA-3F92-433E-B72C-19A63ECB4F4F}" srcOrd="3" destOrd="0" presId="urn:microsoft.com/office/officeart/2005/8/layout/vList2"/>
    <dgm:cxn modelId="{8F68F398-2D9C-4AF2-9ADE-01204AB0BCA4}" type="presParOf" srcId="{BDE1B6A1-7932-4422-809C-73269FE8BE28}" destId="{8D250431-78A1-454E-93DF-65A1F96F3B7D}" srcOrd="4" destOrd="0" presId="urn:microsoft.com/office/officeart/2005/8/layout/vList2"/>
    <dgm:cxn modelId="{BF8D440D-3D2D-4496-95CB-E6905A63525A}" type="presParOf" srcId="{BDE1B6A1-7932-4422-809C-73269FE8BE28}" destId="{5E55C152-AD79-43A3-8827-3C958EACBD46}" srcOrd="5" destOrd="0" presId="urn:microsoft.com/office/officeart/2005/8/layout/vList2"/>
    <dgm:cxn modelId="{1E07575E-6489-460E-B4B7-F571A27C2F7F}" type="presParOf" srcId="{BDE1B6A1-7932-4422-809C-73269FE8BE28}" destId="{CAACFDA2-BB16-4659-8CEB-9EFF44B8A75E}" srcOrd="6" destOrd="0" presId="urn:microsoft.com/office/officeart/2005/8/layout/vList2"/>
    <dgm:cxn modelId="{A79AA6DC-B3C2-4B68-8D31-573E9C28FAA0}" type="presParOf" srcId="{BDE1B6A1-7932-4422-809C-73269FE8BE28}" destId="{670E2EDE-FF63-4C36-ABE9-03EF08F9B455}" srcOrd="7" destOrd="0" presId="urn:microsoft.com/office/officeart/2005/8/layout/vList2"/>
    <dgm:cxn modelId="{3C29D708-AC7F-4CB4-BAC9-F65EF9A93396}" type="presParOf" srcId="{BDE1B6A1-7932-4422-809C-73269FE8BE28}" destId="{45D96348-1E6C-4AD5-9D34-4640621AC161}" srcOrd="8" destOrd="0" presId="urn:microsoft.com/office/officeart/2005/8/layout/vList2"/>
  </dgm:cxnLst>
  <dgm:bg>
    <a:effectLst>
      <a:glow rad="228600">
        <a:srgbClr val="FFC000">
          <a:alpha val="40000"/>
        </a:srgbClr>
      </a:glow>
    </a:effectLst>
  </dgm:bg>
  <dgm:whole>
    <a:ln>
      <a:solidFill>
        <a:schemeClr val="tx2"/>
      </a:solidFill>
    </a:ln>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78C7309-DC6B-4D1F-AD8D-E4E1E51D724C}" type="doc">
      <dgm:prSet loTypeId="urn:microsoft.com/office/officeart/2005/8/layout/pyramid4" loCatId="pyramid" qsTypeId="urn:microsoft.com/office/officeart/2005/8/quickstyle/3d6" qsCatId="3D" csTypeId="urn:microsoft.com/office/officeart/2005/8/colors/colorful2" csCatId="colorful" phldr="1"/>
      <dgm:spPr/>
      <dgm:t>
        <a:bodyPr/>
        <a:lstStyle/>
        <a:p>
          <a:endParaRPr lang="zh-CN" altLang="en-US"/>
        </a:p>
      </dgm:t>
    </dgm:pt>
    <dgm:pt modelId="{9EC6CA93-7208-414F-894F-20875C7BA100}">
      <dgm:prSet phldrT="[文本]" custT="1"/>
      <dgm:spPr/>
      <dgm:t>
        <a:bodyPr/>
        <a:lstStyle/>
        <a:p>
          <a:r>
            <a:rPr lang="zh-CN" altLang="en-US" sz="900" b="0" dirty="0" smtClean="0">
              <a:solidFill>
                <a:schemeClr val="tx1"/>
              </a:solidFill>
              <a:latin typeface="微软雅黑" pitchFamily="34" charset="-122"/>
              <a:ea typeface="微软雅黑" pitchFamily="34" charset="-122"/>
            </a:rPr>
            <a:t>可视化报表</a:t>
          </a:r>
          <a:endParaRPr lang="zh-CN" altLang="en-US" sz="900" b="0" dirty="0">
            <a:solidFill>
              <a:schemeClr val="tx1"/>
            </a:solidFill>
            <a:latin typeface="微软雅黑" pitchFamily="34" charset="-122"/>
            <a:ea typeface="微软雅黑" pitchFamily="34" charset="-122"/>
          </a:endParaRPr>
        </a:p>
      </dgm:t>
    </dgm:pt>
    <dgm:pt modelId="{EB8E3B64-2237-498A-A9BC-5945EB81322F}" type="parTrans" cxnId="{34A2FC17-8B82-4F3E-A69F-664CF8A0A197}">
      <dgm:prSet/>
      <dgm:spPr/>
      <dgm:t>
        <a:bodyPr/>
        <a:lstStyle/>
        <a:p>
          <a:endParaRPr lang="zh-CN" altLang="en-US" b="0">
            <a:solidFill>
              <a:schemeClr val="tx1"/>
            </a:solidFill>
            <a:latin typeface="微软雅黑" pitchFamily="34" charset="-122"/>
            <a:ea typeface="微软雅黑" pitchFamily="34" charset="-122"/>
          </a:endParaRPr>
        </a:p>
      </dgm:t>
    </dgm:pt>
    <dgm:pt modelId="{55FC1F6C-1718-4001-9D6A-968C932E614C}" type="sibTrans" cxnId="{34A2FC17-8B82-4F3E-A69F-664CF8A0A197}">
      <dgm:prSet/>
      <dgm:spPr/>
      <dgm:t>
        <a:bodyPr/>
        <a:lstStyle/>
        <a:p>
          <a:endParaRPr lang="zh-CN" altLang="en-US" b="0">
            <a:solidFill>
              <a:schemeClr val="tx1"/>
            </a:solidFill>
            <a:latin typeface="微软雅黑" pitchFamily="34" charset="-122"/>
            <a:ea typeface="微软雅黑" pitchFamily="34" charset="-122"/>
          </a:endParaRPr>
        </a:p>
      </dgm:t>
    </dgm:pt>
    <dgm:pt modelId="{1AEFDE3C-7E50-4DC2-A652-27E8CA7D9634}">
      <dgm:prSet phldrT="[文本]"/>
      <dgm:spPr/>
      <dgm:t>
        <a:bodyPr/>
        <a:lstStyle/>
        <a:p>
          <a:r>
            <a:rPr lang="en-US" altLang="zh-CN" b="0" dirty="0" smtClean="0">
              <a:solidFill>
                <a:schemeClr val="tx1"/>
              </a:solidFill>
              <a:latin typeface="微软雅黑" pitchFamily="34" charset="-122"/>
              <a:ea typeface="微软雅黑" pitchFamily="34" charset="-122"/>
            </a:rPr>
            <a:t>OLAP</a:t>
          </a:r>
          <a:endParaRPr lang="zh-CN" altLang="en-US" b="0" dirty="0">
            <a:solidFill>
              <a:schemeClr val="tx1"/>
            </a:solidFill>
            <a:latin typeface="微软雅黑" pitchFamily="34" charset="-122"/>
            <a:ea typeface="微软雅黑" pitchFamily="34" charset="-122"/>
          </a:endParaRPr>
        </a:p>
      </dgm:t>
    </dgm:pt>
    <dgm:pt modelId="{9F3A7BBB-3A05-41CF-A515-4B2610A1FD34}" type="parTrans" cxnId="{9EB1C74C-CDEE-4AA2-B59F-05AF16543AF6}">
      <dgm:prSet/>
      <dgm:spPr/>
      <dgm:t>
        <a:bodyPr/>
        <a:lstStyle/>
        <a:p>
          <a:endParaRPr lang="zh-CN" altLang="en-US" b="0">
            <a:solidFill>
              <a:schemeClr val="tx1"/>
            </a:solidFill>
            <a:latin typeface="微软雅黑" pitchFamily="34" charset="-122"/>
            <a:ea typeface="微软雅黑" pitchFamily="34" charset="-122"/>
          </a:endParaRPr>
        </a:p>
      </dgm:t>
    </dgm:pt>
    <dgm:pt modelId="{6B3DA374-7242-4D48-962A-78E1D39532D9}" type="sibTrans" cxnId="{9EB1C74C-CDEE-4AA2-B59F-05AF16543AF6}">
      <dgm:prSet/>
      <dgm:spPr/>
      <dgm:t>
        <a:bodyPr/>
        <a:lstStyle/>
        <a:p>
          <a:endParaRPr lang="zh-CN" altLang="en-US" b="0">
            <a:solidFill>
              <a:schemeClr val="tx1"/>
            </a:solidFill>
            <a:latin typeface="微软雅黑" pitchFamily="34" charset="-122"/>
            <a:ea typeface="微软雅黑" pitchFamily="34" charset="-122"/>
          </a:endParaRPr>
        </a:p>
      </dgm:t>
    </dgm:pt>
    <dgm:pt modelId="{A3A514A4-E009-476C-A860-93A34DFB052B}">
      <dgm:prSet phldrT="[文本]" custT="1"/>
      <dgm:spPr/>
      <dgm:t>
        <a:bodyPr/>
        <a:lstStyle/>
        <a:p>
          <a:r>
            <a:rPr lang="zh-CN" altLang="en-US" sz="1200" b="1" dirty="0" smtClean="0">
              <a:solidFill>
                <a:schemeClr val="tx1"/>
              </a:solidFill>
              <a:latin typeface="微软雅黑" pitchFamily="34" charset="-122"/>
              <a:ea typeface="微软雅黑" pitchFamily="34" charset="-122"/>
            </a:rPr>
            <a:t>数据 仓库</a:t>
          </a:r>
          <a:endParaRPr lang="zh-CN" altLang="en-US" sz="1200" b="1" dirty="0">
            <a:solidFill>
              <a:schemeClr val="tx1"/>
            </a:solidFill>
            <a:latin typeface="微软雅黑" pitchFamily="34" charset="-122"/>
            <a:ea typeface="微软雅黑" pitchFamily="34" charset="-122"/>
          </a:endParaRPr>
        </a:p>
      </dgm:t>
    </dgm:pt>
    <dgm:pt modelId="{6F05CFDF-1634-4333-B10D-B4F4DB476C19}" type="parTrans" cxnId="{4003FBF6-86FD-445B-9D15-977C26489272}">
      <dgm:prSet/>
      <dgm:spPr/>
      <dgm:t>
        <a:bodyPr/>
        <a:lstStyle/>
        <a:p>
          <a:endParaRPr lang="zh-CN" altLang="en-US" b="0">
            <a:solidFill>
              <a:schemeClr val="tx1"/>
            </a:solidFill>
            <a:latin typeface="微软雅黑" pitchFamily="34" charset="-122"/>
            <a:ea typeface="微软雅黑" pitchFamily="34" charset="-122"/>
          </a:endParaRPr>
        </a:p>
      </dgm:t>
    </dgm:pt>
    <dgm:pt modelId="{E6BDD094-D69E-45B5-89F2-908AF6D9A78D}" type="sibTrans" cxnId="{4003FBF6-86FD-445B-9D15-977C26489272}">
      <dgm:prSet/>
      <dgm:spPr/>
      <dgm:t>
        <a:bodyPr/>
        <a:lstStyle/>
        <a:p>
          <a:endParaRPr lang="zh-CN" altLang="en-US" b="0">
            <a:solidFill>
              <a:schemeClr val="tx1"/>
            </a:solidFill>
            <a:latin typeface="微软雅黑" pitchFamily="34" charset="-122"/>
            <a:ea typeface="微软雅黑" pitchFamily="34" charset="-122"/>
          </a:endParaRPr>
        </a:p>
      </dgm:t>
    </dgm:pt>
    <dgm:pt modelId="{9E6B6022-108F-479D-9C4C-07148B0D4067}">
      <dgm:prSet phldrT="[文本]"/>
      <dgm:spPr/>
      <dgm:t>
        <a:bodyPr/>
        <a:lstStyle/>
        <a:p>
          <a:r>
            <a:rPr lang="zh-CN" altLang="en-US" b="0" dirty="0" smtClean="0">
              <a:solidFill>
                <a:schemeClr val="tx1"/>
              </a:solidFill>
              <a:latin typeface="微软雅黑" pitchFamily="34" charset="-122"/>
              <a:ea typeface="微软雅黑" pitchFamily="34" charset="-122"/>
            </a:rPr>
            <a:t>数据  挖掘</a:t>
          </a:r>
          <a:endParaRPr lang="zh-CN" altLang="en-US" b="0" dirty="0">
            <a:solidFill>
              <a:schemeClr val="tx1"/>
            </a:solidFill>
            <a:latin typeface="微软雅黑" pitchFamily="34" charset="-122"/>
            <a:ea typeface="微软雅黑" pitchFamily="34" charset="-122"/>
          </a:endParaRPr>
        </a:p>
      </dgm:t>
    </dgm:pt>
    <dgm:pt modelId="{E06EEF75-43AA-46EF-A650-EEE6D84ECA46}" type="parTrans" cxnId="{9FCFBF87-A03E-4C86-BA07-A8F3911FFB66}">
      <dgm:prSet/>
      <dgm:spPr/>
      <dgm:t>
        <a:bodyPr/>
        <a:lstStyle/>
        <a:p>
          <a:endParaRPr lang="zh-CN" altLang="en-US" b="0">
            <a:solidFill>
              <a:schemeClr val="tx1"/>
            </a:solidFill>
            <a:latin typeface="微软雅黑" pitchFamily="34" charset="-122"/>
            <a:ea typeface="微软雅黑" pitchFamily="34" charset="-122"/>
          </a:endParaRPr>
        </a:p>
      </dgm:t>
    </dgm:pt>
    <dgm:pt modelId="{7728AA2E-5203-4B14-B3F6-30B9B4C9367D}" type="sibTrans" cxnId="{9FCFBF87-A03E-4C86-BA07-A8F3911FFB66}">
      <dgm:prSet/>
      <dgm:spPr/>
      <dgm:t>
        <a:bodyPr/>
        <a:lstStyle/>
        <a:p>
          <a:endParaRPr lang="zh-CN" altLang="en-US" b="0">
            <a:solidFill>
              <a:schemeClr val="tx1"/>
            </a:solidFill>
            <a:latin typeface="微软雅黑" pitchFamily="34" charset="-122"/>
            <a:ea typeface="微软雅黑" pitchFamily="34" charset="-122"/>
          </a:endParaRPr>
        </a:p>
      </dgm:t>
    </dgm:pt>
    <dgm:pt modelId="{65B8891F-AB4D-45A9-9452-D6521258EED6}" type="pres">
      <dgm:prSet presAssocID="{D78C7309-DC6B-4D1F-AD8D-E4E1E51D724C}" presName="compositeShape" presStyleCnt="0">
        <dgm:presLayoutVars>
          <dgm:chMax val="9"/>
          <dgm:dir/>
          <dgm:resizeHandles val="exact"/>
        </dgm:presLayoutVars>
      </dgm:prSet>
      <dgm:spPr/>
      <dgm:t>
        <a:bodyPr/>
        <a:lstStyle/>
        <a:p>
          <a:endParaRPr lang="zh-CN" altLang="en-US"/>
        </a:p>
      </dgm:t>
    </dgm:pt>
    <dgm:pt modelId="{05BB8CCC-27B4-49BB-B01C-A50135F89668}" type="pres">
      <dgm:prSet presAssocID="{D78C7309-DC6B-4D1F-AD8D-E4E1E51D724C}" presName="triangle1" presStyleLbl="node1" presStyleIdx="0" presStyleCnt="4">
        <dgm:presLayoutVars>
          <dgm:bulletEnabled val="1"/>
        </dgm:presLayoutVars>
      </dgm:prSet>
      <dgm:spPr/>
      <dgm:t>
        <a:bodyPr/>
        <a:lstStyle/>
        <a:p>
          <a:endParaRPr lang="zh-CN" altLang="en-US"/>
        </a:p>
      </dgm:t>
    </dgm:pt>
    <dgm:pt modelId="{ADF5A7F3-D9DD-44D3-8170-30C9065DC4E1}" type="pres">
      <dgm:prSet presAssocID="{D78C7309-DC6B-4D1F-AD8D-E4E1E51D724C}" presName="triangle2" presStyleLbl="node1" presStyleIdx="1" presStyleCnt="4">
        <dgm:presLayoutVars>
          <dgm:bulletEnabled val="1"/>
        </dgm:presLayoutVars>
      </dgm:prSet>
      <dgm:spPr/>
      <dgm:t>
        <a:bodyPr/>
        <a:lstStyle/>
        <a:p>
          <a:endParaRPr lang="zh-CN" altLang="en-US"/>
        </a:p>
      </dgm:t>
    </dgm:pt>
    <dgm:pt modelId="{BC4B6B6A-8C38-448D-BF8E-2CBE72080A95}" type="pres">
      <dgm:prSet presAssocID="{D78C7309-DC6B-4D1F-AD8D-E4E1E51D724C}" presName="triangle3" presStyleLbl="node1" presStyleIdx="2" presStyleCnt="4">
        <dgm:presLayoutVars>
          <dgm:bulletEnabled val="1"/>
        </dgm:presLayoutVars>
      </dgm:prSet>
      <dgm:spPr/>
      <dgm:t>
        <a:bodyPr/>
        <a:lstStyle/>
        <a:p>
          <a:endParaRPr lang="zh-CN" altLang="en-US"/>
        </a:p>
      </dgm:t>
    </dgm:pt>
    <dgm:pt modelId="{FBB9FF9E-2BBE-425E-B711-F351A4C29BD8}" type="pres">
      <dgm:prSet presAssocID="{D78C7309-DC6B-4D1F-AD8D-E4E1E51D724C}" presName="triangle4" presStyleLbl="node1" presStyleIdx="3" presStyleCnt="4">
        <dgm:presLayoutVars>
          <dgm:bulletEnabled val="1"/>
        </dgm:presLayoutVars>
      </dgm:prSet>
      <dgm:spPr/>
      <dgm:t>
        <a:bodyPr/>
        <a:lstStyle/>
        <a:p>
          <a:endParaRPr lang="zh-CN" altLang="en-US"/>
        </a:p>
      </dgm:t>
    </dgm:pt>
  </dgm:ptLst>
  <dgm:cxnLst>
    <dgm:cxn modelId="{73943599-7E08-49B0-A2D2-3CE826E6C4BA}" type="presOf" srcId="{9EC6CA93-7208-414F-894F-20875C7BA100}" destId="{05BB8CCC-27B4-49BB-B01C-A50135F89668}" srcOrd="0" destOrd="0" presId="urn:microsoft.com/office/officeart/2005/8/layout/pyramid4"/>
    <dgm:cxn modelId="{C3454EDD-7D76-4FD2-BAF6-4742DCCCCAA8}" type="presOf" srcId="{1AEFDE3C-7E50-4DC2-A652-27E8CA7D9634}" destId="{ADF5A7F3-D9DD-44D3-8170-30C9065DC4E1}" srcOrd="0" destOrd="0" presId="urn:microsoft.com/office/officeart/2005/8/layout/pyramid4"/>
    <dgm:cxn modelId="{2E32D813-11D5-41AF-B5D3-731FB8C45C00}" type="presOf" srcId="{D78C7309-DC6B-4D1F-AD8D-E4E1E51D724C}" destId="{65B8891F-AB4D-45A9-9452-D6521258EED6}" srcOrd="0" destOrd="0" presId="urn:microsoft.com/office/officeart/2005/8/layout/pyramid4"/>
    <dgm:cxn modelId="{6BA43A98-616C-4857-9C6A-7B38EB6AE584}" type="presOf" srcId="{A3A514A4-E009-476C-A860-93A34DFB052B}" destId="{BC4B6B6A-8C38-448D-BF8E-2CBE72080A95}" srcOrd="0" destOrd="0" presId="urn:microsoft.com/office/officeart/2005/8/layout/pyramid4"/>
    <dgm:cxn modelId="{9FCFBF87-A03E-4C86-BA07-A8F3911FFB66}" srcId="{D78C7309-DC6B-4D1F-AD8D-E4E1E51D724C}" destId="{9E6B6022-108F-479D-9C4C-07148B0D4067}" srcOrd="3" destOrd="0" parTransId="{E06EEF75-43AA-46EF-A650-EEE6D84ECA46}" sibTransId="{7728AA2E-5203-4B14-B3F6-30B9B4C9367D}"/>
    <dgm:cxn modelId="{E19769F9-A984-4922-B6F6-94EA406610F9}" type="presOf" srcId="{9E6B6022-108F-479D-9C4C-07148B0D4067}" destId="{FBB9FF9E-2BBE-425E-B711-F351A4C29BD8}" srcOrd="0" destOrd="0" presId="urn:microsoft.com/office/officeart/2005/8/layout/pyramid4"/>
    <dgm:cxn modelId="{34A2FC17-8B82-4F3E-A69F-664CF8A0A197}" srcId="{D78C7309-DC6B-4D1F-AD8D-E4E1E51D724C}" destId="{9EC6CA93-7208-414F-894F-20875C7BA100}" srcOrd="0" destOrd="0" parTransId="{EB8E3B64-2237-498A-A9BC-5945EB81322F}" sibTransId="{55FC1F6C-1718-4001-9D6A-968C932E614C}"/>
    <dgm:cxn modelId="{9EB1C74C-CDEE-4AA2-B59F-05AF16543AF6}" srcId="{D78C7309-DC6B-4D1F-AD8D-E4E1E51D724C}" destId="{1AEFDE3C-7E50-4DC2-A652-27E8CA7D9634}" srcOrd="1" destOrd="0" parTransId="{9F3A7BBB-3A05-41CF-A515-4B2610A1FD34}" sibTransId="{6B3DA374-7242-4D48-962A-78E1D39532D9}"/>
    <dgm:cxn modelId="{4003FBF6-86FD-445B-9D15-977C26489272}" srcId="{D78C7309-DC6B-4D1F-AD8D-E4E1E51D724C}" destId="{A3A514A4-E009-476C-A860-93A34DFB052B}" srcOrd="2" destOrd="0" parTransId="{6F05CFDF-1634-4333-B10D-B4F4DB476C19}" sibTransId="{E6BDD094-D69E-45B5-89F2-908AF6D9A78D}"/>
    <dgm:cxn modelId="{1C24CE50-1692-4392-9DFB-01604AC7C219}" type="presParOf" srcId="{65B8891F-AB4D-45A9-9452-D6521258EED6}" destId="{05BB8CCC-27B4-49BB-B01C-A50135F89668}" srcOrd="0" destOrd="0" presId="urn:microsoft.com/office/officeart/2005/8/layout/pyramid4"/>
    <dgm:cxn modelId="{66D9A002-802A-4CB5-8284-6147412AA199}" type="presParOf" srcId="{65B8891F-AB4D-45A9-9452-D6521258EED6}" destId="{ADF5A7F3-D9DD-44D3-8170-30C9065DC4E1}" srcOrd="1" destOrd="0" presId="urn:microsoft.com/office/officeart/2005/8/layout/pyramid4"/>
    <dgm:cxn modelId="{A21DB7FD-3C2E-4830-9FF3-8B48D9C1C068}" type="presParOf" srcId="{65B8891F-AB4D-45A9-9452-D6521258EED6}" destId="{BC4B6B6A-8C38-448D-BF8E-2CBE72080A95}" srcOrd="2" destOrd="0" presId="urn:microsoft.com/office/officeart/2005/8/layout/pyramid4"/>
    <dgm:cxn modelId="{248DFFF4-8041-47BB-A309-CA84A8B2D699}" type="presParOf" srcId="{65B8891F-AB4D-45A9-9452-D6521258EED6}" destId="{FBB9FF9E-2BBE-425E-B711-F351A4C29BD8}" srcOrd="3" destOrd="0" presId="urn:microsoft.com/office/officeart/2005/8/layout/pyramid4"/>
  </dgm:cxnLst>
  <dgm:bg>
    <a:effect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5F83D24-1AD2-4E4D-9388-4693A49B76C3}" type="doc">
      <dgm:prSet loTypeId="urn:microsoft.com/office/officeart/2005/8/layout/equation2" loCatId="process" qsTypeId="urn:microsoft.com/office/officeart/2005/8/quickstyle/3d6" qsCatId="3D" csTypeId="urn:microsoft.com/office/officeart/2005/8/colors/colorful2" csCatId="colorful" phldr="1"/>
      <dgm:spPr/>
    </dgm:pt>
    <dgm:pt modelId="{0A7EED14-3CE9-4C1E-B8EE-0AD853AAA8B7}">
      <dgm:prSet phldrT="[文本]" custT="1"/>
      <dgm:spPr/>
      <dgm:t>
        <a:bodyPr/>
        <a:lstStyle/>
        <a:p>
          <a:r>
            <a:rPr lang="en-US" altLang="zh-CN" sz="600" dirty="0" smtClean="0">
              <a:solidFill>
                <a:schemeClr val="tx1"/>
              </a:solidFill>
              <a:latin typeface="微软雅黑" pitchFamily="34" charset="-122"/>
              <a:ea typeface="微软雅黑" pitchFamily="34" charset="-122"/>
            </a:rPr>
            <a:t>JSP</a:t>
          </a:r>
          <a:endParaRPr lang="zh-CN" altLang="en-US" sz="600" dirty="0">
            <a:solidFill>
              <a:schemeClr val="tx1"/>
            </a:solidFill>
            <a:latin typeface="微软雅黑" pitchFamily="34" charset="-122"/>
            <a:ea typeface="微软雅黑" pitchFamily="34" charset="-122"/>
          </a:endParaRPr>
        </a:p>
      </dgm:t>
    </dgm:pt>
    <dgm:pt modelId="{34A107ED-B543-4420-98CE-98A438ADFCE8}" type="parTrans" cxnId="{055DE632-6B4B-41A0-9895-FE6F058784F7}">
      <dgm:prSet/>
      <dgm:spPr/>
      <dgm:t>
        <a:bodyPr/>
        <a:lstStyle/>
        <a:p>
          <a:endParaRPr lang="zh-CN" altLang="en-US" sz="800">
            <a:solidFill>
              <a:schemeClr val="tx1"/>
            </a:solidFill>
            <a:latin typeface="微软雅黑" pitchFamily="34" charset="-122"/>
            <a:ea typeface="微软雅黑" pitchFamily="34" charset="-122"/>
          </a:endParaRPr>
        </a:p>
      </dgm:t>
    </dgm:pt>
    <dgm:pt modelId="{21E59AC5-1AAC-450E-BB65-03C469C5FEFA}" type="sibTrans" cxnId="{055DE632-6B4B-41A0-9895-FE6F058784F7}">
      <dgm:prSet custT="1"/>
      <dgm:spPr/>
      <dgm:t>
        <a:bodyPr/>
        <a:lstStyle/>
        <a:p>
          <a:endParaRPr lang="zh-CN" altLang="en-US" sz="800">
            <a:solidFill>
              <a:schemeClr val="tx1"/>
            </a:solidFill>
            <a:latin typeface="微软雅黑" pitchFamily="34" charset="-122"/>
            <a:ea typeface="微软雅黑" pitchFamily="34" charset="-122"/>
          </a:endParaRPr>
        </a:p>
      </dgm:t>
    </dgm:pt>
    <dgm:pt modelId="{2E938146-CC6D-431C-A260-30A80DA4506B}">
      <dgm:prSet phldrT="[文本]" custT="1"/>
      <dgm:spPr/>
      <dgm:t>
        <a:bodyPr/>
        <a:lstStyle/>
        <a:p>
          <a:r>
            <a:rPr lang="en-US" altLang="zh-CN" sz="600" dirty="0" err="1" smtClean="0">
              <a:solidFill>
                <a:schemeClr val="tx1"/>
              </a:solidFill>
              <a:latin typeface="微软雅黑" pitchFamily="34" charset="-122"/>
              <a:ea typeface="微软雅黑" pitchFamily="34" charset="-122"/>
            </a:rPr>
            <a:t>Servlet</a:t>
          </a:r>
          <a:endParaRPr lang="zh-CN" altLang="en-US" sz="600" dirty="0">
            <a:solidFill>
              <a:schemeClr val="tx1"/>
            </a:solidFill>
            <a:latin typeface="微软雅黑" pitchFamily="34" charset="-122"/>
            <a:ea typeface="微软雅黑" pitchFamily="34" charset="-122"/>
          </a:endParaRPr>
        </a:p>
      </dgm:t>
    </dgm:pt>
    <dgm:pt modelId="{6E262904-93A5-45B2-B07C-D844132944A0}" type="parTrans" cxnId="{7B25A084-5936-41DA-82DF-DA557124CEC7}">
      <dgm:prSet/>
      <dgm:spPr/>
      <dgm:t>
        <a:bodyPr/>
        <a:lstStyle/>
        <a:p>
          <a:endParaRPr lang="zh-CN" altLang="en-US" sz="800">
            <a:solidFill>
              <a:schemeClr val="tx1"/>
            </a:solidFill>
            <a:latin typeface="微软雅黑" pitchFamily="34" charset="-122"/>
            <a:ea typeface="微软雅黑" pitchFamily="34" charset="-122"/>
          </a:endParaRPr>
        </a:p>
      </dgm:t>
    </dgm:pt>
    <dgm:pt modelId="{FDFC5A33-A5FE-45C1-A61A-E060C56CCA10}" type="sibTrans" cxnId="{7B25A084-5936-41DA-82DF-DA557124CEC7}">
      <dgm:prSet custT="1"/>
      <dgm:spPr/>
      <dgm:t>
        <a:bodyPr/>
        <a:lstStyle/>
        <a:p>
          <a:endParaRPr lang="zh-CN" altLang="en-US" sz="800">
            <a:solidFill>
              <a:schemeClr val="tx1"/>
            </a:solidFill>
            <a:latin typeface="微软雅黑" pitchFamily="34" charset="-122"/>
            <a:ea typeface="微软雅黑" pitchFamily="34" charset="-122"/>
          </a:endParaRPr>
        </a:p>
      </dgm:t>
    </dgm:pt>
    <dgm:pt modelId="{D9311BC2-FCE0-48A5-A7B8-793EB167E7F7}">
      <dgm:prSet phldrT="[文本]" custT="1"/>
      <dgm:spPr/>
      <dgm:t>
        <a:bodyPr/>
        <a:lstStyle/>
        <a:p>
          <a:r>
            <a:rPr lang="en-US" altLang="zh-CN" sz="800" dirty="0" err="1" smtClean="0">
              <a:solidFill>
                <a:schemeClr val="tx1"/>
              </a:solidFill>
              <a:latin typeface="微软雅黑" pitchFamily="34" charset="-122"/>
              <a:ea typeface="微软雅黑" pitchFamily="34" charset="-122"/>
            </a:rPr>
            <a:t>Web容器</a:t>
          </a:r>
          <a:endParaRPr lang="zh-CN" altLang="en-US" sz="800" dirty="0">
            <a:solidFill>
              <a:schemeClr val="tx1"/>
            </a:solidFill>
            <a:latin typeface="微软雅黑" pitchFamily="34" charset="-122"/>
            <a:ea typeface="微软雅黑" pitchFamily="34" charset="-122"/>
          </a:endParaRPr>
        </a:p>
      </dgm:t>
    </dgm:pt>
    <dgm:pt modelId="{4E6C6CC5-E551-41F4-BFBC-97927006EFCF}" type="parTrans" cxnId="{AB0A798D-23D5-4669-8DFF-8062F2A73B21}">
      <dgm:prSet/>
      <dgm:spPr/>
      <dgm:t>
        <a:bodyPr/>
        <a:lstStyle/>
        <a:p>
          <a:endParaRPr lang="zh-CN" altLang="en-US" sz="800">
            <a:solidFill>
              <a:schemeClr val="tx1"/>
            </a:solidFill>
            <a:latin typeface="微软雅黑" pitchFamily="34" charset="-122"/>
            <a:ea typeface="微软雅黑" pitchFamily="34" charset="-122"/>
          </a:endParaRPr>
        </a:p>
      </dgm:t>
    </dgm:pt>
    <dgm:pt modelId="{13FDFCC7-8F6B-4051-945C-EA4F9712629E}" type="sibTrans" cxnId="{AB0A798D-23D5-4669-8DFF-8062F2A73B21}">
      <dgm:prSet/>
      <dgm:spPr/>
      <dgm:t>
        <a:bodyPr/>
        <a:lstStyle/>
        <a:p>
          <a:endParaRPr lang="zh-CN" altLang="en-US" sz="800">
            <a:solidFill>
              <a:schemeClr val="tx1"/>
            </a:solidFill>
            <a:latin typeface="微软雅黑" pitchFamily="34" charset="-122"/>
            <a:ea typeface="微软雅黑" pitchFamily="34" charset="-122"/>
          </a:endParaRPr>
        </a:p>
      </dgm:t>
    </dgm:pt>
    <dgm:pt modelId="{B8A218AC-8D87-469B-B7CC-FBB2A1A88529}" type="pres">
      <dgm:prSet presAssocID="{D5F83D24-1AD2-4E4D-9388-4693A49B76C3}" presName="Name0" presStyleCnt="0">
        <dgm:presLayoutVars>
          <dgm:dir/>
          <dgm:resizeHandles val="exact"/>
        </dgm:presLayoutVars>
      </dgm:prSet>
      <dgm:spPr/>
    </dgm:pt>
    <dgm:pt modelId="{A315067B-7526-43D7-BA68-E54D0D289C77}" type="pres">
      <dgm:prSet presAssocID="{D5F83D24-1AD2-4E4D-9388-4693A49B76C3}" presName="vNodes" presStyleCnt="0"/>
      <dgm:spPr/>
    </dgm:pt>
    <dgm:pt modelId="{BF7C032B-6E0B-4682-8596-24349EEC8E98}" type="pres">
      <dgm:prSet presAssocID="{0A7EED14-3CE9-4C1E-B8EE-0AD853AAA8B7}" presName="node" presStyleLbl="node1" presStyleIdx="0" presStyleCnt="3">
        <dgm:presLayoutVars>
          <dgm:bulletEnabled val="1"/>
        </dgm:presLayoutVars>
      </dgm:prSet>
      <dgm:spPr/>
      <dgm:t>
        <a:bodyPr/>
        <a:lstStyle/>
        <a:p>
          <a:endParaRPr lang="zh-CN" altLang="en-US"/>
        </a:p>
      </dgm:t>
    </dgm:pt>
    <dgm:pt modelId="{5F68A656-4410-46F4-B98A-19E48DC7901E}" type="pres">
      <dgm:prSet presAssocID="{21E59AC5-1AAC-450E-BB65-03C469C5FEFA}" presName="spacerT" presStyleCnt="0"/>
      <dgm:spPr/>
    </dgm:pt>
    <dgm:pt modelId="{9E81038C-AAF5-48FB-A174-4DB31641B233}" type="pres">
      <dgm:prSet presAssocID="{21E59AC5-1AAC-450E-BB65-03C469C5FEFA}" presName="sibTrans" presStyleLbl="sibTrans2D1" presStyleIdx="0" presStyleCnt="2"/>
      <dgm:spPr/>
      <dgm:t>
        <a:bodyPr/>
        <a:lstStyle/>
        <a:p>
          <a:endParaRPr lang="zh-CN" altLang="en-US"/>
        </a:p>
      </dgm:t>
    </dgm:pt>
    <dgm:pt modelId="{B9F45A92-E138-4982-8F50-78506F4CF77C}" type="pres">
      <dgm:prSet presAssocID="{21E59AC5-1AAC-450E-BB65-03C469C5FEFA}" presName="spacerB" presStyleCnt="0"/>
      <dgm:spPr/>
    </dgm:pt>
    <dgm:pt modelId="{EA968A7B-1596-46C3-9927-2CE7A906C820}" type="pres">
      <dgm:prSet presAssocID="{2E938146-CC6D-431C-A260-30A80DA4506B}" presName="node" presStyleLbl="node1" presStyleIdx="1" presStyleCnt="3">
        <dgm:presLayoutVars>
          <dgm:bulletEnabled val="1"/>
        </dgm:presLayoutVars>
      </dgm:prSet>
      <dgm:spPr/>
      <dgm:t>
        <a:bodyPr/>
        <a:lstStyle/>
        <a:p>
          <a:endParaRPr lang="zh-CN" altLang="en-US"/>
        </a:p>
      </dgm:t>
    </dgm:pt>
    <dgm:pt modelId="{8AF119BB-03EA-4634-A7C6-3E6F258F826B}" type="pres">
      <dgm:prSet presAssocID="{D5F83D24-1AD2-4E4D-9388-4693A49B76C3}" presName="sibTransLast" presStyleLbl="sibTrans2D1" presStyleIdx="1" presStyleCnt="2"/>
      <dgm:spPr/>
      <dgm:t>
        <a:bodyPr/>
        <a:lstStyle/>
        <a:p>
          <a:endParaRPr lang="zh-CN" altLang="en-US"/>
        </a:p>
      </dgm:t>
    </dgm:pt>
    <dgm:pt modelId="{81A3EEB8-4120-4460-B842-B25102A09696}" type="pres">
      <dgm:prSet presAssocID="{D5F83D24-1AD2-4E4D-9388-4693A49B76C3}" presName="connectorText" presStyleLbl="sibTrans2D1" presStyleIdx="1" presStyleCnt="2"/>
      <dgm:spPr/>
      <dgm:t>
        <a:bodyPr/>
        <a:lstStyle/>
        <a:p>
          <a:endParaRPr lang="zh-CN" altLang="en-US"/>
        </a:p>
      </dgm:t>
    </dgm:pt>
    <dgm:pt modelId="{166BE3CB-8857-4A21-85AC-FB354D29969E}" type="pres">
      <dgm:prSet presAssocID="{D5F83D24-1AD2-4E4D-9388-4693A49B76C3}" presName="lastNode" presStyleLbl="node1" presStyleIdx="2" presStyleCnt="3">
        <dgm:presLayoutVars>
          <dgm:bulletEnabled val="1"/>
        </dgm:presLayoutVars>
      </dgm:prSet>
      <dgm:spPr/>
      <dgm:t>
        <a:bodyPr/>
        <a:lstStyle/>
        <a:p>
          <a:endParaRPr lang="zh-CN" altLang="en-US"/>
        </a:p>
      </dgm:t>
    </dgm:pt>
  </dgm:ptLst>
  <dgm:cxnLst>
    <dgm:cxn modelId="{62EDA3B6-5E86-451B-9ED5-A748A493C3BB}" type="presOf" srcId="{D5F83D24-1AD2-4E4D-9388-4693A49B76C3}" destId="{B8A218AC-8D87-469B-B7CC-FBB2A1A88529}" srcOrd="0" destOrd="0" presId="urn:microsoft.com/office/officeart/2005/8/layout/equation2"/>
    <dgm:cxn modelId="{7B25A084-5936-41DA-82DF-DA557124CEC7}" srcId="{D5F83D24-1AD2-4E4D-9388-4693A49B76C3}" destId="{2E938146-CC6D-431C-A260-30A80DA4506B}" srcOrd="1" destOrd="0" parTransId="{6E262904-93A5-45B2-B07C-D844132944A0}" sibTransId="{FDFC5A33-A5FE-45C1-A61A-E060C56CCA10}"/>
    <dgm:cxn modelId="{055DE632-6B4B-41A0-9895-FE6F058784F7}" srcId="{D5F83D24-1AD2-4E4D-9388-4693A49B76C3}" destId="{0A7EED14-3CE9-4C1E-B8EE-0AD853AAA8B7}" srcOrd="0" destOrd="0" parTransId="{34A107ED-B543-4420-98CE-98A438ADFCE8}" sibTransId="{21E59AC5-1AAC-450E-BB65-03C469C5FEFA}"/>
    <dgm:cxn modelId="{218B9FC8-288F-4BB8-9228-2EE787109D3E}" type="presOf" srcId="{D9311BC2-FCE0-48A5-A7B8-793EB167E7F7}" destId="{166BE3CB-8857-4A21-85AC-FB354D29969E}" srcOrd="0" destOrd="0" presId="urn:microsoft.com/office/officeart/2005/8/layout/equation2"/>
    <dgm:cxn modelId="{AB0A798D-23D5-4669-8DFF-8062F2A73B21}" srcId="{D5F83D24-1AD2-4E4D-9388-4693A49B76C3}" destId="{D9311BC2-FCE0-48A5-A7B8-793EB167E7F7}" srcOrd="2" destOrd="0" parTransId="{4E6C6CC5-E551-41F4-BFBC-97927006EFCF}" sibTransId="{13FDFCC7-8F6B-4051-945C-EA4F9712629E}"/>
    <dgm:cxn modelId="{F705E858-6EC4-4311-BE18-C76FF5308A06}" type="presOf" srcId="{2E938146-CC6D-431C-A260-30A80DA4506B}" destId="{EA968A7B-1596-46C3-9927-2CE7A906C820}" srcOrd="0" destOrd="0" presId="urn:microsoft.com/office/officeart/2005/8/layout/equation2"/>
    <dgm:cxn modelId="{90CB19E3-6B79-4355-89EF-1AB6D40DBF36}" type="presOf" srcId="{21E59AC5-1AAC-450E-BB65-03C469C5FEFA}" destId="{9E81038C-AAF5-48FB-A174-4DB31641B233}" srcOrd="0" destOrd="0" presId="urn:microsoft.com/office/officeart/2005/8/layout/equation2"/>
    <dgm:cxn modelId="{54A436F2-11F8-4F9A-8BF0-DCECE8D691A8}" type="presOf" srcId="{FDFC5A33-A5FE-45C1-A61A-E060C56CCA10}" destId="{8AF119BB-03EA-4634-A7C6-3E6F258F826B}" srcOrd="0" destOrd="0" presId="urn:microsoft.com/office/officeart/2005/8/layout/equation2"/>
    <dgm:cxn modelId="{8DEACEB5-D0E2-4CAB-BCEC-F78870D75165}" type="presOf" srcId="{0A7EED14-3CE9-4C1E-B8EE-0AD853AAA8B7}" destId="{BF7C032B-6E0B-4682-8596-24349EEC8E98}" srcOrd="0" destOrd="0" presId="urn:microsoft.com/office/officeart/2005/8/layout/equation2"/>
    <dgm:cxn modelId="{424C4EC1-BCD7-4ADA-80CF-790B7BD1285D}" type="presOf" srcId="{FDFC5A33-A5FE-45C1-A61A-E060C56CCA10}" destId="{81A3EEB8-4120-4460-B842-B25102A09696}" srcOrd="1" destOrd="0" presId="urn:microsoft.com/office/officeart/2005/8/layout/equation2"/>
    <dgm:cxn modelId="{0DB21A7D-A6B3-482C-A5C7-F0D639358235}" type="presParOf" srcId="{B8A218AC-8D87-469B-B7CC-FBB2A1A88529}" destId="{A315067B-7526-43D7-BA68-E54D0D289C77}" srcOrd="0" destOrd="0" presId="urn:microsoft.com/office/officeart/2005/8/layout/equation2"/>
    <dgm:cxn modelId="{1D2F993D-5CAA-45F4-A208-855E93DF38B9}" type="presParOf" srcId="{A315067B-7526-43D7-BA68-E54D0D289C77}" destId="{BF7C032B-6E0B-4682-8596-24349EEC8E98}" srcOrd="0" destOrd="0" presId="urn:microsoft.com/office/officeart/2005/8/layout/equation2"/>
    <dgm:cxn modelId="{7AE6BF68-49B2-4C31-9BD8-DDFDF6941853}" type="presParOf" srcId="{A315067B-7526-43D7-BA68-E54D0D289C77}" destId="{5F68A656-4410-46F4-B98A-19E48DC7901E}" srcOrd="1" destOrd="0" presId="urn:microsoft.com/office/officeart/2005/8/layout/equation2"/>
    <dgm:cxn modelId="{FE6C1205-E96D-46BF-B275-D09FC0EC6EBE}" type="presParOf" srcId="{A315067B-7526-43D7-BA68-E54D0D289C77}" destId="{9E81038C-AAF5-48FB-A174-4DB31641B233}" srcOrd="2" destOrd="0" presId="urn:microsoft.com/office/officeart/2005/8/layout/equation2"/>
    <dgm:cxn modelId="{414F7F26-20B8-45A0-86C9-382E93CE86CF}" type="presParOf" srcId="{A315067B-7526-43D7-BA68-E54D0D289C77}" destId="{B9F45A92-E138-4982-8F50-78506F4CF77C}" srcOrd="3" destOrd="0" presId="urn:microsoft.com/office/officeart/2005/8/layout/equation2"/>
    <dgm:cxn modelId="{F0ED178B-3618-4840-AAFF-196AC982AA5F}" type="presParOf" srcId="{A315067B-7526-43D7-BA68-E54D0D289C77}" destId="{EA968A7B-1596-46C3-9927-2CE7A906C820}" srcOrd="4" destOrd="0" presId="urn:microsoft.com/office/officeart/2005/8/layout/equation2"/>
    <dgm:cxn modelId="{2D1F74FB-5AF8-4B7C-9C50-3A610E0C8612}" type="presParOf" srcId="{B8A218AC-8D87-469B-B7CC-FBB2A1A88529}" destId="{8AF119BB-03EA-4634-A7C6-3E6F258F826B}" srcOrd="1" destOrd="0" presId="urn:microsoft.com/office/officeart/2005/8/layout/equation2"/>
    <dgm:cxn modelId="{49894D9E-B150-4C25-A8DB-D4F45AAD36AB}" type="presParOf" srcId="{8AF119BB-03EA-4634-A7C6-3E6F258F826B}" destId="{81A3EEB8-4120-4460-B842-B25102A09696}" srcOrd="0" destOrd="0" presId="urn:microsoft.com/office/officeart/2005/8/layout/equation2"/>
    <dgm:cxn modelId="{1C6FE859-7E8F-4525-A405-E8FE99169E59}" type="presParOf" srcId="{B8A218AC-8D87-469B-B7CC-FBB2A1A88529}" destId="{166BE3CB-8857-4A21-85AC-FB354D29969E}" srcOrd="2" destOrd="0" presId="urn:microsoft.com/office/officeart/2005/8/layout/equation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5F83D24-1AD2-4E4D-9388-4693A49B76C3}" type="doc">
      <dgm:prSet loTypeId="urn:microsoft.com/office/officeart/2005/8/layout/equation2" loCatId="process" qsTypeId="urn:microsoft.com/office/officeart/2005/8/quickstyle/3d6" qsCatId="3D" csTypeId="urn:microsoft.com/office/officeart/2005/8/colors/colorful2" csCatId="colorful" phldr="1"/>
      <dgm:spPr/>
    </dgm:pt>
    <dgm:pt modelId="{0A7EED14-3CE9-4C1E-B8EE-0AD853AAA8B7}">
      <dgm:prSet phldrT="[文本]" custT="1"/>
      <dgm:spPr/>
      <dgm:t>
        <a:bodyPr/>
        <a:lstStyle/>
        <a:p>
          <a:r>
            <a:rPr lang="en-US" altLang="zh-CN" sz="900" dirty="0" err="1" smtClean="0">
              <a:solidFill>
                <a:schemeClr val="tx1"/>
              </a:solidFill>
              <a:latin typeface="微软雅黑" pitchFamily="34" charset="-122"/>
              <a:ea typeface="微软雅黑" pitchFamily="34" charset="-122"/>
            </a:rPr>
            <a:t>实体Bean</a:t>
          </a:r>
          <a:endParaRPr lang="zh-CN" altLang="en-US" sz="900" dirty="0">
            <a:solidFill>
              <a:schemeClr val="tx1"/>
            </a:solidFill>
            <a:latin typeface="微软雅黑" pitchFamily="34" charset="-122"/>
            <a:ea typeface="微软雅黑" pitchFamily="34" charset="-122"/>
          </a:endParaRPr>
        </a:p>
      </dgm:t>
    </dgm:pt>
    <dgm:pt modelId="{34A107ED-B543-4420-98CE-98A438ADFCE8}" type="parTrans" cxnId="{055DE632-6B4B-41A0-9895-FE6F058784F7}">
      <dgm:prSet/>
      <dgm:spPr/>
      <dgm:t>
        <a:bodyPr/>
        <a:lstStyle/>
        <a:p>
          <a:endParaRPr lang="zh-CN" altLang="en-US" sz="900">
            <a:solidFill>
              <a:schemeClr val="tx1"/>
            </a:solidFill>
            <a:latin typeface="微软雅黑" pitchFamily="34" charset="-122"/>
            <a:ea typeface="微软雅黑" pitchFamily="34" charset="-122"/>
          </a:endParaRPr>
        </a:p>
      </dgm:t>
    </dgm:pt>
    <dgm:pt modelId="{21E59AC5-1AAC-450E-BB65-03C469C5FEFA}" type="sibTrans" cxnId="{055DE632-6B4B-41A0-9895-FE6F058784F7}">
      <dgm:prSet custT="1"/>
      <dgm:spPr/>
      <dgm:t>
        <a:bodyPr/>
        <a:lstStyle/>
        <a:p>
          <a:endParaRPr lang="zh-CN" altLang="en-US" sz="900">
            <a:solidFill>
              <a:schemeClr val="tx1"/>
            </a:solidFill>
            <a:latin typeface="微软雅黑" pitchFamily="34" charset="-122"/>
            <a:ea typeface="微软雅黑" pitchFamily="34" charset="-122"/>
          </a:endParaRPr>
        </a:p>
      </dgm:t>
    </dgm:pt>
    <dgm:pt modelId="{2E938146-CC6D-431C-A260-30A80DA4506B}">
      <dgm:prSet phldrT="[文本]" custT="1"/>
      <dgm:spPr/>
      <dgm:t>
        <a:bodyPr/>
        <a:lstStyle/>
        <a:p>
          <a:r>
            <a:rPr lang="en-US" altLang="zh-CN" sz="900" dirty="0" err="1" smtClean="0">
              <a:solidFill>
                <a:schemeClr val="tx1"/>
              </a:solidFill>
              <a:latin typeface="微软雅黑" pitchFamily="34" charset="-122"/>
              <a:ea typeface="微软雅黑" pitchFamily="34" charset="-122"/>
            </a:rPr>
            <a:t>会话Bean</a:t>
          </a:r>
          <a:endParaRPr lang="zh-CN" altLang="en-US" sz="900" dirty="0">
            <a:solidFill>
              <a:schemeClr val="tx1"/>
            </a:solidFill>
            <a:latin typeface="微软雅黑" pitchFamily="34" charset="-122"/>
            <a:ea typeface="微软雅黑" pitchFamily="34" charset="-122"/>
          </a:endParaRPr>
        </a:p>
      </dgm:t>
    </dgm:pt>
    <dgm:pt modelId="{6E262904-93A5-45B2-B07C-D844132944A0}" type="parTrans" cxnId="{7B25A084-5936-41DA-82DF-DA557124CEC7}">
      <dgm:prSet/>
      <dgm:spPr/>
      <dgm:t>
        <a:bodyPr/>
        <a:lstStyle/>
        <a:p>
          <a:endParaRPr lang="zh-CN" altLang="en-US" sz="900">
            <a:solidFill>
              <a:schemeClr val="tx1"/>
            </a:solidFill>
            <a:latin typeface="微软雅黑" pitchFamily="34" charset="-122"/>
            <a:ea typeface="微软雅黑" pitchFamily="34" charset="-122"/>
          </a:endParaRPr>
        </a:p>
      </dgm:t>
    </dgm:pt>
    <dgm:pt modelId="{FDFC5A33-A5FE-45C1-A61A-E060C56CCA10}" type="sibTrans" cxnId="{7B25A084-5936-41DA-82DF-DA557124CEC7}">
      <dgm:prSet custT="1"/>
      <dgm:spPr/>
      <dgm:t>
        <a:bodyPr/>
        <a:lstStyle/>
        <a:p>
          <a:endParaRPr lang="zh-CN" altLang="en-US" sz="900">
            <a:solidFill>
              <a:schemeClr val="tx1"/>
            </a:solidFill>
            <a:latin typeface="微软雅黑" pitchFamily="34" charset="-122"/>
            <a:ea typeface="微软雅黑" pitchFamily="34" charset="-122"/>
          </a:endParaRPr>
        </a:p>
      </dgm:t>
    </dgm:pt>
    <dgm:pt modelId="{D9311BC2-FCE0-48A5-A7B8-793EB167E7F7}">
      <dgm:prSet phldrT="[文本]" custT="1"/>
      <dgm:spPr/>
      <dgm:t>
        <a:bodyPr/>
        <a:lstStyle/>
        <a:p>
          <a:r>
            <a:rPr lang="en-US" altLang="zh-CN" sz="900" dirty="0" err="1" smtClean="0">
              <a:solidFill>
                <a:schemeClr val="tx1"/>
              </a:solidFill>
              <a:latin typeface="微软雅黑" pitchFamily="34" charset="-122"/>
              <a:ea typeface="微软雅黑" pitchFamily="34" charset="-122"/>
            </a:rPr>
            <a:t>EJB容器</a:t>
          </a:r>
          <a:endParaRPr lang="zh-CN" altLang="en-US" sz="900" dirty="0">
            <a:solidFill>
              <a:schemeClr val="tx1"/>
            </a:solidFill>
            <a:latin typeface="微软雅黑" pitchFamily="34" charset="-122"/>
            <a:ea typeface="微软雅黑" pitchFamily="34" charset="-122"/>
          </a:endParaRPr>
        </a:p>
      </dgm:t>
    </dgm:pt>
    <dgm:pt modelId="{4E6C6CC5-E551-41F4-BFBC-97927006EFCF}" type="parTrans" cxnId="{AB0A798D-23D5-4669-8DFF-8062F2A73B21}">
      <dgm:prSet/>
      <dgm:spPr/>
      <dgm:t>
        <a:bodyPr/>
        <a:lstStyle/>
        <a:p>
          <a:endParaRPr lang="zh-CN" altLang="en-US" sz="900">
            <a:solidFill>
              <a:schemeClr val="tx1"/>
            </a:solidFill>
            <a:latin typeface="微软雅黑" pitchFamily="34" charset="-122"/>
            <a:ea typeface="微软雅黑" pitchFamily="34" charset="-122"/>
          </a:endParaRPr>
        </a:p>
      </dgm:t>
    </dgm:pt>
    <dgm:pt modelId="{13FDFCC7-8F6B-4051-945C-EA4F9712629E}" type="sibTrans" cxnId="{AB0A798D-23D5-4669-8DFF-8062F2A73B21}">
      <dgm:prSet/>
      <dgm:spPr/>
      <dgm:t>
        <a:bodyPr/>
        <a:lstStyle/>
        <a:p>
          <a:endParaRPr lang="zh-CN" altLang="en-US" sz="900">
            <a:solidFill>
              <a:schemeClr val="tx1"/>
            </a:solidFill>
            <a:latin typeface="微软雅黑" pitchFamily="34" charset="-122"/>
            <a:ea typeface="微软雅黑" pitchFamily="34" charset="-122"/>
          </a:endParaRPr>
        </a:p>
      </dgm:t>
    </dgm:pt>
    <dgm:pt modelId="{6DCFEE88-083F-4A80-B641-4F84EAE3CB45}">
      <dgm:prSet phldrT="[文本]" custT="1"/>
      <dgm:spPr/>
      <dgm:t>
        <a:bodyPr/>
        <a:lstStyle/>
        <a:p>
          <a:r>
            <a:rPr lang="zh-CN" altLang="en-US" sz="900" dirty="0" smtClean="0">
              <a:solidFill>
                <a:schemeClr val="tx1"/>
              </a:solidFill>
              <a:latin typeface="微软雅黑" pitchFamily="34" charset="-122"/>
              <a:ea typeface="微软雅黑" pitchFamily="34" charset="-122"/>
            </a:rPr>
            <a:t>消息</a:t>
          </a:r>
          <a:r>
            <a:rPr lang="en-US" altLang="zh-CN" sz="900" dirty="0" smtClean="0">
              <a:solidFill>
                <a:schemeClr val="tx1"/>
              </a:solidFill>
              <a:latin typeface="微软雅黑" pitchFamily="34" charset="-122"/>
              <a:ea typeface="微软雅黑" pitchFamily="34" charset="-122"/>
            </a:rPr>
            <a:t>Bean</a:t>
          </a:r>
          <a:endParaRPr lang="zh-CN" altLang="en-US" sz="900" dirty="0">
            <a:solidFill>
              <a:schemeClr val="tx1"/>
            </a:solidFill>
            <a:latin typeface="微软雅黑" pitchFamily="34" charset="-122"/>
            <a:ea typeface="微软雅黑" pitchFamily="34" charset="-122"/>
          </a:endParaRPr>
        </a:p>
      </dgm:t>
    </dgm:pt>
    <dgm:pt modelId="{C4029909-493A-49C9-B152-11B26B0D899A}" type="parTrans" cxnId="{7F3CFC05-8F87-427F-983E-4F3EF129A0FB}">
      <dgm:prSet/>
      <dgm:spPr/>
      <dgm:t>
        <a:bodyPr/>
        <a:lstStyle/>
        <a:p>
          <a:endParaRPr lang="zh-CN" altLang="en-US" sz="1600">
            <a:solidFill>
              <a:schemeClr val="tx1"/>
            </a:solidFill>
          </a:endParaRPr>
        </a:p>
      </dgm:t>
    </dgm:pt>
    <dgm:pt modelId="{27A892B0-9491-425F-8173-D9A0EA79E106}" type="sibTrans" cxnId="{7F3CFC05-8F87-427F-983E-4F3EF129A0FB}">
      <dgm:prSet custT="1"/>
      <dgm:spPr/>
      <dgm:t>
        <a:bodyPr/>
        <a:lstStyle/>
        <a:p>
          <a:endParaRPr lang="zh-CN" altLang="en-US" sz="600">
            <a:solidFill>
              <a:schemeClr val="tx1"/>
            </a:solidFill>
          </a:endParaRPr>
        </a:p>
      </dgm:t>
    </dgm:pt>
    <dgm:pt modelId="{B8A218AC-8D87-469B-B7CC-FBB2A1A88529}" type="pres">
      <dgm:prSet presAssocID="{D5F83D24-1AD2-4E4D-9388-4693A49B76C3}" presName="Name0" presStyleCnt="0">
        <dgm:presLayoutVars>
          <dgm:dir/>
          <dgm:resizeHandles val="exact"/>
        </dgm:presLayoutVars>
      </dgm:prSet>
      <dgm:spPr/>
    </dgm:pt>
    <dgm:pt modelId="{A315067B-7526-43D7-BA68-E54D0D289C77}" type="pres">
      <dgm:prSet presAssocID="{D5F83D24-1AD2-4E4D-9388-4693A49B76C3}" presName="vNodes" presStyleCnt="0"/>
      <dgm:spPr/>
    </dgm:pt>
    <dgm:pt modelId="{BF7C032B-6E0B-4682-8596-24349EEC8E98}" type="pres">
      <dgm:prSet presAssocID="{0A7EED14-3CE9-4C1E-B8EE-0AD853AAA8B7}" presName="node" presStyleLbl="node1" presStyleIdx="0" presStyleCnt="4">
        <dgm:presLayoutVars>
          <dgm:bulletEnabled val="1"/>
        </dgm:presLayoutVars>
      </dgm:prSet>
      <dgm:spPr/>
      <dgm:t>
        <a:bodyPr/>
        <a:lstStyle/>
        <a:p>
          <a:endParaRPr lang="zh-CN" altLang="en-US"/>
        </a:p>
      </dgm:t>
    </dgm:pt>
    <dgm:pt modelId="{5F68A656-4410-46F4-B98A-19E48DC7901E}" type="pres">
      <dgm:prSet presAssocID="{21E59AC5-1AAC-450E-BB65-03C469C5FEFA}" presName="spacerT" presStyleCnt="0"/>
      <dgm:spPr/>
    </dgm:pt>
    <dgm:pt modelId="{9E81038C-AAF5-48FB-A174-4DB31641B233}" type="pres">
      <dgm:prSet presAssocID="{21E59AC5-1AAC-450E-BB65-03C469C5FEFA}" presName="sibTrans" presStyleLbl="sibTrans2D1" presStyleIdx="0" presStyleCnt="3"/>
      <dgm:spPr/>
      <dgm:t>
        <a:bodyPr/>
        <a:lstStyle/>
        <a:p>
          <a:endParaRPr lang="zh-CN" altLang="en-US"/>
        </a:p>
      </dgm:t>
    </dgm:pt>
    <dgm:pt modelId="{B9F45A92-E138-4982-8F50-78506F4CF77C}" type="pres">
      <dgm:prSet presAssocID="{21E59AC5-1AAC-450E-BB65-03C469C5FEFA}" presName="spacerB" presStyleCnt="0"/>
      <dgm:spPr/>
    </dgm:pt>
    <dgm:pt modelId="{EA968A7B-1596-46C3-9927-2CE7A906C820}" type="pres">
      <dgm:prSet presAssocID="{2E938146-CC6D-431C-A260-30A80DA4506B}" presName="node" presStyleLbl="node1" presStyleIdx="1" presStyleCnt="4">
        <dgm:presLayoutVars>
          <dgm:bulletEnabled val="1"/>
        </dgm:presLayoutVars>
      </dgm:prSet>
      <dgm:spPr/>
      <dgm:t>
        <a:bodyPr/>
        <a:lstStyle/>
        <a:p>
          <a:endParaRPr lang="zh-CN" altLang="en-US"/>
        </a:p>
      </dgm:t>
    </dgm:pt>
    <dgm:pt modelId="{17EE8370-7189-4798-804F-55E6F7930B49}" type="pres">
      <dgm:prSet presAssocID="{FDFC5A33-A5FE-45C1-A61A-E060C56CCA10}" presName="spacerT" presStyleCnt="0"/>
      <dgm:spPr/>
    </dgm:pt>
    <dgm:pt modelId="{0B587BB5-214E-4707-83B0-3B752F3E2032}" type="pres">
      <dgm:prSet presAssocID="{FDFC5A33-A5FE-45C1-A61A-E060C56CCA10}" presName="sibTrans" presStyleLbl="sibTrans2D1" presStyleIdx="1" presStyleCnt="3"/>
      <dgm:spPr/>
      <dgm:t>
        <a:bodyPr/>
        <a:lstStyle/>
        <a:p>
          <a:endParaRPr lang="zh-CN" altLang="en-US"/>
        </a:p>
      </dgm:t>
    </dgm:pt>
    <dgm:pt modelId="{D65784D3-E4B8-4881-A888-D68AF461F6D3}" type="pres">
      <dgm:prSet presAssocID="{FDFC5A33-A5FE-45C1-A61A-E060C56CCA10}" presName="spacerB" presStyleCnt="0"/>
      <dgm:spPr/>
    </dgm:pt>
    <dgm:pt modelId="{42646C05-6FFA-4CCB-A896-C08159866B0D}" type="pres">
      <dgm:prSet presAssocID="{6DCFEE88-083F-4A80-B641-4F84EAE3CB45}" presName="node" presStyleLbl="node1" presStyleIdx="2" presStyleCnt="4">
        <dgm:presLayoutVars>
          <dgm:bulletEnabled val="1"/>
        </dgm:presLayoutVars>
      </dgm:prSet>
      <dgm:spPr/>
      <dgm:t>
        <a:bodyPr/>
        <a:lstStyle/>
        <a:p>
          <a:endParaRPr lang="zh-CN" altLang="en-US"/>
        </a:p>
      </dgm:t>
    </dgm:pt>
    <dgm:pt modelId="{8AF119BB-03EA-4634-A7C6-3E6F258F826B}" type="pres">
      <dgm:prSet presAssocID="{D5F83D24-1AD2-4E4D-9388-4693A49B76C3}" presName="sibTransLast" presStyleLbl="sibTrans2D1" presStyleIdx="2" presStyleCnt="3"/>
      <dgm:spPr/>
      <dgm:t>
        <a:bodyPr/>
        <a:lstStyle/>
        <a:p>
          <a:endParaRPr lang="zh-CN" altLang="en-US"/>
        </a:p>
      </dgm:t>
    </dgm:pt>
    <dgm:pt modelId="{81A3EEB8-4120-4460-B842-B25102A09696}" type="pres">
      <dgm:prSet presAssocID="{D5F83D24-1AD2-4E4D-9388-4693A49B76C3}" presName="connectorText" presStyleLbl="sibTrans2D1" presStyleIdx="2" presStyleCnt="3"/>
      <dgm:spPr/>
      <dgm:t>
        <a:bodyPr/>
        <a:lstStyle/>
        <a:p>
          <a:endParaRPr lang="zh-CN" altLang="en-US"/>
        </a:p>
      </dgm:t>
    </dgm:pt>
    <dgm:pt modelId="{166BE3CB-8857-4A21-85AC-FB354D29969E}" type="pres">
      <dgm:prSet presAssocID="{D5F83D24-1AD2-4E4D-9388-4693A49B76C3}" presName="lastNode" presStyleLbl="node1" presStyleIdx="3" presStyleCnt="4">
        <dgm:presLayoutVars>
          <dgm:bulletEnabled val="1"/>
        </dgm:presLayoutVars>
      </dgm:prSet>
      <dgm:spPr/>
      <dgm:t>
        <a:bodyPr/>
        <a:lstStyle/>
        <a:p>
          <a:endParaRPr lang="zh-CN" altLang="en-US"/>
        </a:p>
      </dgm:t>
    </dgm:pt>
  </dgm:ptLst>
  <dgm:cxnLst>
    <dgm:cxn modelId="{BEC27AAE-FDB0-42B3-9C23-3A1C251B53F5}" type="presOf" srcId="{2E938146-CC6D-431C-A260-30A80DA4506B}" destId="{EA968A7B-1596-46C3-9927-2CE7A906C820}" srcOrd="0" destOrd="0" presId="urn:microsoft.com/office/officeart/2005/8/layout/equation2"/>
    <dgm:cxn modelId="{00079DCC-788D-4779-A607-5FE4D565D5B3}" type="presOf" srcId="{FDFC5A33-A5FE-45C1-A61A-E060C56CCA10}" destId="{0B587BB5-214E-4707-83B0-3B752F3E2032}" srcOrd="0" destOrd="0" presId="urn:microsoft.com/office/officeart/2005/8/layout/equation2"/>
    <dgm:cxn modelId="{FD6A7C84-F33E-40CF-A41B-CFB9E5D4D4A6}" type="presOf" srcId="{D5F83D24-1AD2-4E4D-9388-4693A49B76C3}" destId="{B8A218AC-8D87-469B-B7CC-FBB2A1A88529}" srcOrd="0" destOrd="0" presId="urn:microsoft.com/office/officeart/2005/8/layout/equation2"/>
    <dgm:cxn modelId="{7B25A084-5936-41DA-82DF-DA557124CEC7}" srcId="{D5F83D24-1AD2-4E4D-9388-4693A49B76C3}" destId="{2E938146-CC6D-431C-A260-30A80DA4506B}" srcOrd="1" destOrd="0" parTransId="{6E262904-93A5-45B2-B07C-D844132944A0}" sibTransId="{FDFC5A33-A5FE-45C1-A61A-E060C56CCA10}"/>
    <dgm:cxn modelId="{055DE632-6B4B-41A0-9895-FE6F058784F7}" srcId="{D5F83D24-1AD2-4E4D-9388-4693A49B76C3}" destId="{0A7EED14-3CE9-4C1E-B8EE-0AD853AAA8B7}" srcOrd="0" destOrd="0" parTransId="{34A107ED-B543-4420-98CE-98A438ADFCE8}" sibTransId="{21E59AC5-1AAC-450E-BB65-03C469C5FEFA}"/>
    <dgm:cxn modelId="{53304BA1-FA62-46F2-B88C-59FF28E828BD}" type="presOf" srcId="{27A892B0-9491-425F-8173-D9A0EA79E106}" destId="{81A3EEB8-4120-4460-B842-B25102A09696}" srcOrd="1" destOrd="0" presId="urn:microsoft.com/office/officeart/2005/8/layout/equation2"/>
    <dgm:cxn modelId="{7F3CFC05-8F87-427F-983E-4F3EF129A0FB}" srcId="{D5F83D24-1AD2-4E4D-9388-4693A49B76C3}" destId="{6DCFEE88-083F-4A80-B641-4F84EAE3CB45}" srcOrd="2" destOrd="0" parTransId="{C4029909-493A-49C9-B152-11B26B0D899A}" sibTransId="{27A892B0-9491-425F-8173-D9A0EA79E106}"/>
    <dgm:cxn modelId="{B164651E-3DFE-49DB-954D-2D6F101DA4C3}" type="presOf" srcId="{21E59AC5-1AAC-450E-BB65-03C469C5FEFA}" destId="{9E81038C-AAF5-48FB-A174-4DB31641B233}" srcOrd="0" destOrd="0" presId="urn:microsoft.com/office/officeart/2005/8/layout/equation2"/>
    <dgm:cxn modelId="{81248CC9-1638-48E0-AFB3-619E6531A57F}" type="presOf" srcId="{D9311BC2-FCE0-48A5-A7B8-793EB167E7F7}" destId="{166BE3CB-8857-4A21-85AC-FB354D29969E}" srcOrd="0" destOrd="0" presId="urn:microsoft.com/office/officeart/2005/8/layout/equation2"/>
    <dgm:cxn modelId="{F13304FB-DF9E-4BD5-AD70-94D318E730C5}" type="presOf" srcId="{0A7EED14-3CE9-4C1E-B8EE-0AD853AAA8B7}" destId="{BF7C032B-6E0B-4682-8596-24349EEC8E98}" srcOrd="0" destOrd="0" presId="urn:microsoft.com/office/officeart/2005/8/layout/equation2"/>
    <dgm:cxn modelId="{9D5F04B7-2F45-4F87-847D-66C56C529683}" type="presOf" srcId="{6DCFEE88-083F-4A80-B641-4F84EAE3CB45}" destId="{42646C05-6FFA-4CCB-A896-C08159866B0D}" srcOrd="0" destOrd="0" presId="urn:microsoft.com/office/officeart/2005/8/layout/equation2"/>
    <dgm:cxn modelId="{AB0A798D-23D5-4669-8DFF-8062F2A73B21}" srcId="{D5F83D24-1AD2-4E4D-9388-4693A49B76C3}" destId="{D9311BC2-FCE0-48A5-A7B8-793EB167E7F7}" srcOrd="3" destOrd="0" parTransId="{4E6C6CC5-E551-41F4-BFBC-97927006EFCF}" sibTransId="{13FDFCC7-8F6B-4051-945C-EA4F9712629E}"/>
    <dgm:cxn modelId="{C7883BAF-B3F7-412B-8420-4FED8395DF46}" type="presOf" srcId="{27A892B0-9491-425F-8173-D9A0EA79E106}" destId="{8AF119BB-03EA-4634-A7C6-3E6F258F826B}" srcOrd="0" destOrd="0" presId="urn:microsoft.com/office/officeart/2005/8/layout/equation2"/>
    <dgm:cxn modelId="{A9E96C85-1838-4A47-B18B-6C341DFCF2D4}" type="presParOf" srcId="{B8A218AC-8D87-469B-B7CC-FBB2A1A88529}" destId="{A315067B-7526-43D7-BA68-E54D0D289C77}" srcOrd="0" destOrd="0" presId="urn:microsoft.com/office/officeart/2005/8/layout/equation2"/>
    <dgm:cxn modelId="{82A2F06B-D619-43DF-8544-C6A21655C3AA}" type="presParOf" srcId="{A315067B-7526-43D7-BA68-E54D0D289C77}" destId="{BF7C032B-6E0B-4682-8596-24349EEC8E98}" srcOrd="0" destOrd="0" presId="urn:microsoft.com/office/officeart/2005/8/layout/equation2"/>
    <dgm:cxn modelId="{A69D7B48-4378-46EA-B70C-42F830762885}" type="presParOf" srcId="{A315067B-7526-43D7-BA68-E54D0D289C77}" destId="{5F68A656-4410-46F4-B98A-19E48DC7901E}" srcOrd="1" destOrd="0" presId="urn:microsoft.com/office/officeart/2005/8/layout/equation2"/>
    <dgm:cxn modelId="{384EC784-0347-4397-A072-60CD27137A25}" type="presParOf" srcId="{A315067B-7526-43D7-BA68-E54D0D289C77}" destId="{9E81038C-AAF5-48FB-A174-4DB31641B233}" srcOrd="2" destOrd="0" presId="urn:microsoft.com/office/officeart/2005/8/layout/equation2"/>
    <dgm:cxn modelId="{99ED1AC2-F13D-4E68-B0A8-35F085AC3033}" type="presParOf" srcId="{A315067B-7526-43D7-BA68-E54D0D289C77}" destId="{B9F45A92-E138-4982-8F50-78506F4CF77C}" srcOrd="3" destOrd="0" presId="urn:microsoft.com/office/officeart/2005/8/layout/equation2"/>
    <dgm:cxn modelId="{9C052185-E4BE-4D6A-949B-4608A0B0314A}" type="presParOf" srcId="{A315067B-7526-43D7-BA68-E54D0D289C77}" destId="{EA968A7B-1596-46C3-9927-2CE7A906C820}" srcOrd="4" destOrd="0" presId="urn:microsoft.com/office/officeart/2005/8/layout/equation2"/>
    <dgm:cxn modelId="{F0283135-6155-416C-BC05-72827802D7E6}" type="presParOf" srcId="{A315067B-7526-43D7-BA68-E54D0D289C77}" destId="{17EE8370-7189-4798-804F-55E6F7930B49}" srcOrd="5" destOrd="0" presId="urn:microsoft.com/office/officeart/2005/8/layout/equation2"/>
    <dgm:cxn modelId="{2EC161D7-0CB0-465C-8E80-4D8EA5EEA1DA}" type="presParOf" srcId="{A315067B-7526-43D7-BA68-E54D0D289C77}" destId="{0B587BB5-214E-4707-83B0-3B752F3E2032}" srcOrd="6" destOrd="0" presId="urn:microsoft.com/office/officeart/2005/8/layout/equation2"/>
    <dgm:cxn modelId="{59C0B0D0-9FB1-4C67-B7AF-245EB5290F5C}" type="presParOf" srcId="{A315067B-7526-43D7-BA68-E54D0D289C77}" destId="{D65784D3-E4B8-4881-A888-D68AF461F6D3}" srcOrd="7" destOrd="0" presId="urn:microsoft.com/office/officeart/2005/8/layout/equation2"/>
    <dgm:cxn modelId="{5AD5EE72-DF7B-4845-8C37-E30959033C8E}" type="presParOf" srcId="{A315067B-7526-43D7-BA68-E54D0D289C77}" destId="{42646C05-6FFA-4CCB-A896-C08159866B0D}" srcOrd="8" destOrd="0" presId="urn:microsoft.com/office/officeart/2005/8/layout/equation2"/>
    <dgm:cxn modelId="{C621ED16-C695-4A23-ADEB-E7120473B66D}" type="presParOf" srcId="{B8A218AC-8D87-469B-B7CC-FBB2A1A88529}" destId="{8AF119BB-03EA-4634-A7C6-3E6F258F826B}" srcOrd="1" destOrd="0" presId="urn:microsoft.com/office/officeart/2005/8/layout/equation2"/>
    <dgm:cxn modelId="{39584EA9-952D-4A5C-A711-F2A2D7E44E78}" type="presParOf" srcId="{8AF119BB-03EA-4634-A7C6-3E6F258F826B}" destId="{81A3EEB8-4120-4460-B842-B25102A09696}" srcOrd="0" destOrd="0" presId="urn:microsoft.com/office/officeart/2005/8/layout/equation2"/>
    <dgm:cxn modelId="{0AA7F624-3DBD-4908-BDD6-8686F360D6F5}" type="presParOf" srcId="{B8A218AC-8D87-469B-B7CC-FBB2A1A88529}" destId="{166BE3CB-8857-4A21-85AC-FB354D29969E}" srcOrd="2" destOrd="0" presId="urn:microsoft.com/office/officeart/2005/8/layout/equation2"/>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B64C0F8-797E-4840-B27F-05DD04F6E58C}" type="doc">
      <dgm:prSet loTypeId="urn:microsoft.com/office/officeart/2005/8/layout/default#1" loCatId="list" qsTypeId="urn:microsoft.com/office/officeart/2005/8/quickstyle/3d6" qsCatId="3D" csTypeId="urn:microsoft.com/office/officeart/2005/8/colors/colorful2" csCatId="colorful" phldr="1"/>
      <dgm:spPr/>
      <dgm:t>
        <a:bodyPr/>
        <a:lstStyle/>
        <a:p>
          <a:endParaRPr lang="zh-CN" altLang="en-US"/>
        </a:p>
      </dgm:t>
    </dgm:pt>
    <dgm:pt modelId="{D36899C8-7EAA-41D9-AB0C-21933A560446}">
      <dgm:prSet phldrT="[文本]" custT="1"/>
      <dgm:spPr/>
      <dgm:t>
        <a:bodyPr/>
        <a:lstStyle/>
        <a:p>
          <a:r>
            <a:rPr lang="en-US" altLang="zh-CN" sz="600" dirty="0" smtClean="0">
              <a:solidFill>
                <a:schemeClr val="tx1"/>
              </a:solidFill>
              <a:latin typeface="微软雅黑" pitchFamily="34" charset="-122"/>
              <a:ea typeface="微软雅黑" pitchFamily="34" charset="-122"/>
            </a:rPr>
            <a:t>JSTL</a:t>
          </a:r>
          <a:endParaRPr lang="zh-CN" altLang="en-US" sz="600" dirty="0">
            <a:solidFill>
              <a:schemeClr val="tx1"/>
            </a:solidFill>
            <a:latin typeface="微软雅黑" pitchFamily="34" charset="-122"/>
            <a:ea typeface="微软雅黑" pitchFamily="34" charset="-122"/>
          </a:endParaRPr>
        </a:p>
      </dgm:t>
    </dgm:pt>
    <dgm:pt modelId="{361B9106-3F25-4DD5-9493-438BE5815088}" type="parTrans" cxnId="{AE098BE6-309B-4583-AE3D-4EBD17D3B7D0}">
      <dgm:prSet/>
      <dgm:spPr/>
      <dgm:t>
        <a:bodyPr/>
        <a:lstStyle/>
        <a:p>
          <a:endParaRPr lang="zh-CN" altLang="en-US" sz="600">
            <a:solidFill>
              <a:schemeClr val="tx1"/>
            </a:solidFill>
            <a:latin typeface="微软雅黑" pitchFamily="34" charset="-122"/>
            <a:ea typeface="微软雅黑" pitchFamily="34" charset="-122"/>
          </a:endParaRPr>
        </a:p>
      </dgm:t>
    </dgm:pt>
    <dgm:pt modelId="{F5815C86-259B-4A62-9C1A-26DCFD8CCBE6}" type="sibTrans" cxnId="{AE098BE6-309B-4583-AE3D-4EBD17D3B7D0}">
      <dgm:prSet/>
      <dgm:spPr/>
      <dgm:t>
        <a:bodyPr/>
        <a:lstStyle/>
        <a:p>
          <a:endParaRPr lang="zh-CN" altLang="en-US" sz="600">
            <a:solidFill>
              <a:schemeClr val="tx1"/>
            </a:solidFill>
            <a:latin typeface="微软雅黑" pitchFamily="34" charset="-122"/>
            <a:ea typeface="微软雅黑" pitchFamily="34" charset="-122"/>
          </a:endParaRPr>
        </a:p>
      </dgm:t>
    </dgm:pt>
    <dgm:pt modelId="{8FFA51C2-3FB7-42BD-99EB-BB74163CB005}">
      <dgm:prSet phldrT="[文本]" custT="1"/>
      <dgm:spPr/>
      <dgm:t>
        <a:bodyPr/>
        <a:lstStyle/>
        <a:p>
          <a:r>
            <a:rPr lang="en-US" altLang="zh-CN" sz="600" dirty="0" smtClean="0">
              <a:solidFill>
                <a:schemeClr val="tx1"/>
              </a:solidFill>
              <a:latin typeface="微软雅黑" pitchFamily="34" charset="-122"/>
              <a:ea typeface="微软雅黑" pitchFamily="34" charset="-122"/>
            </a:rPr>
            <a:t>JTA</a:t>
          </a:r>
          <a:endParaRPr lang="zh-CN" altLang="en-US" sz="600" dirty="0">
            <a:solidFill>
              <a:schemeClr val="tx1"/>
            </a:solidFill>
            <a:latin typeface="微软雅黑" pitchFamily="34" charset="-122"/>
            <a:ea typeface="微软雅黑" pitchFamily="34" charset="-122"/>
          </a:endParaRPr>
        </a:p>
      </dgm:t>
    </dgm:pt>
    <dgm:pt modelId="{D70CFEA2-8132-4A48-9531-B89541DCAD05}" type="parTrans" cxnId="{4AC5DE52-42F4-414F-8CA0-275D97FE7B72}">
      <dgm:prSet/>
      <dgm:spPr/>
      <dgm:t>
        <a:bodyPr/>
        <a:lstStyle/>
        <a:p>
          <a:endParaRPr lang="zh-CN" altLang="en-US" sz="600">
            <a:solidFill>
              <a:schemeClr val="tx1"/>
            </a:solidFill>
            <a:latin typeface="微软雅黑" pitchFamily="34" charset="-122"/>
            <a:ea typeface="微软雅黑" pitchFamily="34" charset="-122"/>
          </a:endParaRPr>
        </a:p>
      </dgm:t>
    </dgm:pt>
    <dgm:pt modelId="{0A3BBC28-A46B-4516-A5DC-F9C477063584}" type="sibTrans" cxnId="{4AC5DE52-42F4-414F-8CA0-275D97FE7B72}">
      <dgm:prSet/>
      <dgm:spPr/>
      <dgm:t>
        <a:bodyPr/>
        <a:lstStyle/>
        <a:p>
          <a:endParaRPr lang="zh-CN" altLang="en-US" sz="600">
            <a:solidFill>
              <a:schemeClr val="tx1"/>
            </a:solidFill>
            <a:latin typeface="微软雅黑" pitchFamily="34" charset="-122"/>
            <a:ea typeface="微软雅黑" pitchFamily="34" charset="-122"/>
          </a:endParaRPr>
        </a:p>
      </dgm:t>
    </dgm:pt>
    <dgm:pt modelId="{FC5EC936-BC8E-4D5A-9704-2A96334797A0}">
      <dgm:prSet phldrT="[文本]" custT="1"/>
      <dgm:spPr/>
      <dgm:t>
        <a:bodyPr/>
        <a:lstStyle/>
        <a:p>
          <a:r>
            <a:rPr lang="en-US" altLang="zh-CN" sz="600" dirty="0" smtClean="0">
              <a:solidFill>
                <a:schemeClr val="tx1"/>
              </a:solidFill>
              <a:latin typeface="微软雅黑" pitchFamily="34" charset="-122"/>
              <a:ea typeface="微软雅黑" pitchFamily="34" charset="-122"/>
            </a:rPr>
            <a:t>Java Mail</a:t>
          </a:r>
          <a:endParaRPr lang="zh-CN" altLang="en-US" sz="600" dirty="0">
            <a:solidFill>
              <a:schemeClr val="tx1"/>
            </a:solidFill>
            <a:latin typeface="微软雅黑" pitchFamily="34" charset="-122"/>
            <a:ea typeface="微软雅黑" pitchFamily="34" charset="-122"/>
          </a:endParaRPr>
        </a:p>
      </dgm:t>
    </dgm:pt>
    <dgm:pt modelId="{CA64E01B-53B1-4544-A843-8F99E62AA775}" type="parTrans" cxnId="{0FA70CB6-9D82-430D-893C-5A901000C8FA}">
      <dgm:prSet/>
      <dgm:spPr/>
      <dgm:t>
        <a:bodyPr/>
        <a:lstStyle/>
        <a:p>
          <a:endParaRPr lang="zh-CN" altLang="en-US" sz="600">
            <a:solidFill>
              <a:schemeClr val="tx1"/>
            </a:solidFill>
            <a:latin typeface="微软雅黑" pitchFamily="34" charset="-122"/>
            <a:ea typeface="微软雅黑" pitchFamily="34" charset="-122"/>
          </a:endParaRPr>
        </a:p>
      </dgm:t>
    </dgm:pt>
    <dgm:pt modelId="{5623F4A7-44AF-44A8-ADC8-05F4B8D9C0F7}" type="sibTrans" cxnId="{0FA70CB6-9D82-430D-893C-5A901000C8FA}">
      <dgm:prSet/>
      <dgm:spPr/>
      <dgm:t>
        <a:bodyPr/>
        <a:lstStyle/>
        <a:p>
          <a:endParaRPr lang="zh-CN" altLang="en-US" sz="600">
            <a:solidFill>
              <a:schemeClr val="tx1"/>
            </a:solidFill>
            <a:latin typeface="微软雅黑" pitchFamily="34" charset="-122"/>
            <a:ea typeface="微软雅黑" pitchFamily="34" charset="-122"/>
          </a:endParaRPr>
        </a:p>
      </dgm:t>
    </dgm:pt>
    <dgm:pt modelId="{E2B8FB51-6D52-4104-9092-A6D411D963DC}">
      <dgm:prSet phldrT="[文本]" custT="1"/>
      <dgm:spPr/>
      <dgm:t>
        <a:bodyPr/>
        <a:lstStyle/>
        <a:p>
          <a:r>
            <a:rPr lang="en-US" altLang="zh-CN" sz="600" dirty="0" smtClean="0">
              <a:solidFill>
                <a:schemeClr val="tx1"/>
              </a:solidFill>
              <a:latin typeface="微软雅黑" pitchFamily="34" charset="-122"/>
              <a:ea typeface="微软雅黑" pitchFamily="34" charset="-122"/>
            </a:rPr>
            <a:t>JSF</a:t>
          </a:r>
          <a:endParaRPr lang="zh-CN" altLang="en-US" sz="600" dirty="0">
            <a:solidFill>
              <a:schemeClr val="tx1"/>
            </a:solidFill>
            <a:latin typeface="微软雅黑" pitchFamily="34" charset="-122"/>
            <a:ea typeface="微软雅黑" pitchFamily="34" charset="-122"/>
          </a:endParaRPr>
        </a:p>
      </dgm:t>
    </dgm:pt>
    <dgm:pt modelId="{AAD7C4A0-1F7F-41F0-A876-B49B4725F9AF}" type="parTrans" cxnId="{65372B18-0F58-4688-8601-33D0B6E8FD98}">
      <dgm:prSet/>
      <dgm:spPr/>
      <dgm:t>
        <a:bodyPr/>
        <a:lstStyle/>
        <a:p>
          <a:endParaRPr lang="zh-CN" altLang="en-US" sz="600">
            <a:solidFill>
              <a:schemeClr val="tx1"/>
            </a:solidFill>
            <a:latin typeface="微软雅黑" pitchFamily="34" charset="-122"/>
            <a:ea typeface="微软雅黑" pitchFamily="34" charset="-122"/>
          </a:endParaRPr>
        </a:p>
      </dgm:t>
    </dgm:pt>
    <dgm:pt modelId="{1997A11C-133C-4783-AFEC-2A4045AF56D6}" type="sibTrans" cxnId="{65372B18-0F58-4688-8601-33D0B6E8FD98}">
      <dgm:prSet/>
      <dgm:spPr/>
      <dgm:t>
        <a:bodyPr/>
        <a:lstStyle/>
        <a:p>
          <a:endParaRPr lang="zh-CN" altLang="en-US" sz="600">
            <a:solidFill>
              <a:schemeClr val="tx1"/>
            </a:solidFill>
            <a:latin typeface="微软雅黑" pitchFamily="34" charset="-122"/>
            <a:ea typeface="微软雅黑" pitchFamily="34" charset="-122"/>
          </a:endParaRPr>
        </a:p>
      </dgm:t>
    </dgm:pt>
    <dgm:pt modelId="{8208D6DA-A300-4590-91A5-B716D2225B2B}">
      <dgm:prSet phldrT="[文本]" custT="1"/>
      <dgm:spPr/>
      <dgm:t>
        <a:bodyPr/>
        <a:lstStyle/>
        <a:p>
          <a:r>
            <a:rPr lang="en-US" altLang="zh-CN" sz="600" dirty="0" smtClean="0">
              <a:solidFill>
                <a:schemeClr val="tx1"/>
              </a:solidFill>
              <a:latin typeface="微软雅黑" pitchFamily="34" charset="-122"/>
              <a:ea typeface="微软雅黑" pitchFamily="34" charset="-122"/>
            </a:rPr>
            <a:t>JNDI</a:t>
          </a:r>
          <a:endParaRPr lang="zh-CN" altLang="en-US" sz="600" dirty="0">
            <a:solidFill>
              <a:schemeClr val="tx1"/>
            </a:solidFill>
            <a:latin typeface="微软雅黑" pitchFamily="34" charset="-122"/>
            <a:ea typeface="微软雅黑" pitchFamily="34" charset="-122"/>
          </a:endParaRPr>
        </a:p>
      </dgm:t>
    </dgm:pt>
    <dgm:pt modelId="{1675A7CD-93B9-46CB-99C4-67C0D3AC192F}" type="parTrans" cxnId="{7CD7E948-6A52-4E6C-986F-13AD05277C6B}">
      <dgm:prSet/>
      <dgm:spPr/>
      <dgm:t>
        <a:bodyPr/>
        <a:lstStyle/>
        <a:p>
          <a:endParaRPr lang="zh-CN" altLang="en-US" sz="600">
            <a:solidFill>
              <a:schemeClr val="tx1"/>
            </a:solidFill>
            <a:latin typeface="微软雅黑" pitchFamily="34" charset="-122"/>
            <a:ea typeface="微软雅黑" pitchFamily="34" charset="-122"/>
          </a:endParaRPr>
        </a:p>
      </dgm:t>
    </dgm:pt>
    <dgm:pt modelId="{CBD13491-BF43-4B24-BCB1-C71E523F11B6}" type="sibTrans" cxnId="{7CD7E948-6A52-4E6C-986F-13AD05277C6B}">
      <dgm:prSet/>
      <dgm:spPr/>
      <dgm:t>
        <a:bodyPr/>
        <a:lstStyle/>
        <a:p>
          <a:endParaRPr lang="zh-CN" altLang="en-US" sz="600">
            <a:solidFill>
              <a:schemeClr val="tx1"/>
            </a:solidFill>
            <a:latin typeface="微软雅黑" pitchFamily="34" charset="-122"/>
            <a:ea typeface="微软雅黑" pitchFamily="34" charset="-122"/>
          </a:endParaRPr>
        </a:p>
      </dgm:t>
    </dgm:pt>
    <dgm:pt modelId="{BBB802AC-2C7B-4BBB-8DEC-C01989C9580F}">
      <dgm:prSet phldrT="[文本]" custT="1"/>
      <dgm:spPr/>
      <dgm:t>
        <a:bodyPr/>
        <a:lstStyle/>
        <a:p>
          <a:r>
            <a:rPr lang="en-US" altLang="zh-CN" sz="600" dirty="0" smtClean="0">
              <a:solidFill>
                <a:schemeClr val="tx1"/>
              </a:solidFill>
              <a:latin typeface="微软雅黑" pitchFamily="34" charset="-122"/>
              <a:ea typeface="微软雅黑" pitchFamily="34" charset="-122"/>
            </a:rPr>
            <a:t>JPA</a:t>
          </a:r>
          <a:endParaRPr lang="zh-CN" altLang="en-US" sz="600" dirty="0">
            <a:solidFill>
              <a:schemeClr val="tx1"/>
            </a:solidFill>
            <a:latin typeface="微软雅黑" pitchFamily="34" charset="-122"/>
            <a:ea typeface="微软雅黑" pitchFamily="34" charset="-122"/>
          </a:endParaRPr>
        </a:p>
      </dgm:t>
    </dgm:pt>
    <dgm:pt modelId="{0648C3C4-E333-411A-9338-03ACEFE1E213}" type="parTrans" cxnId="{31551289-4E29-42DC-AF52-153DE5F4D64F}">
      <dgm:prSet/>
      <dgm:spPr/>
      <dgm:t>
        <a:bodyPr/>
        <a:lstStyle/>
        <a:p>
          <a:endParaRPr lang="zh-CN" altLang="en-US" sz="600">
            <a:solidFill>
              <a:schemeClr val="tx1"/>
            </a:solidFill>
            <a:latin typeface="微软雅黑" pitchFamily="34" charset="-122"/>
            <a:ea typeface="微软雅黑" pitchFamily="34" charset="-122"/>
          </a:endParaRPr>
        </a:p>
      </dgm:t>
    </dgm:pt>
    <dgm:pt modelId="{4D19205D-45FD-482A-AE03-65F065A5D3B4}" type="sibTrans" cxnId="{31551289-4E29-42DC-AF52-153DE5F4D64F}">
      <dgm:prSet/>
      <dgm:spPr/>
      <dgm:t>
        <a:bodyPr/>
        <a:lstStyle/>
        <a:p>
          <a:endParaRPr lang="zh-CN" altLang="en-US" sz="600">
            <a:solidFill>
              <a:schemeClr val="tx1"/>
            </a:solidFill>
            <a:latin typeface="微软雅黑" pitchFamily="34" charset="-122"/>
            <a:ea typeface="微软雅黑" pitchFamily="34" charset="-122"/>
          </a:endParaRPr>
        </a:p>
      </dgm:t>
    </dgm:pt>
    <dgm:pt modelId="{F842FFF7-17E7-47BB-BDD2-7A2A8DC375C1}">
      <dgm:prSet phldrT="[文本]" custT="1"/>
      <dgm:spPr/>
      <dgm:t>
        <a:bodyPr/>
        <a:lstStyle/>
        <a:p>
          <a:r>
            <a:rPr lang="en-US" altLang="zh-CN" sz="600" dirty="0" err="1" smtClean="0">
              <a:solidFill>
                <a:schemeClr val="tx1"/>
              </a:solidFill>
              <a:latin typeface="微软雅黑" pitchFamily="34" charset="-122"/>
              <a:ea typeface="微软雅黑" pitchFamily="34" charset="-122"/>
            </a:rPr>
            <a:t>StAX</a:t>
          </a:r>
          <a:endParaRPr lang="zh-CN" altLang="en-US" sz="600" dirty="0">
            <a:solidFill>
              <a:schemeClr val="tx1"/>
            </a:solidFill>
            <a:latin typeface="微软雅黑" pitchFamily="34" charset="-122"/>
            <a:ea typeface="微软雅黑" pitchFamily="34" charset="-122"/>
          </a:endParaRPr>
        </a:p>
      </dgm:t>
    </dgm:pt>
    <dgm:pt modelId="{64A996D1-53A2-4603-B45D-B92BD9BC6942}" type="parTrans" cxnId="{A19BBE13-CC7B-4240-8D7D-07FEA082AF02}">
      <dgm:prSet/>
      <dgm:spPr/>
      <dgm:t>
        <a:bodyPr/>
        <a:lstStyle/>
        <a:p>
          <a:endParaRPr lang="zh-CN" altLang="en-US" sz="600">
            <a:solidFill>
              <a:schemeClr val="tx1"/>
            </a:solidFill>
            <a:latin typeface="微软雅黑" pitchFamily="34" charset="-122"/>
            <a:ea typeface="微软雅黑" pitchFamily="34" charset="-122"/>
          </a:endParaRPr>
        </a:p>
      </dgm:t>
    </dgm:pt>
    <dgm:pt modelId="{9BA8D3FE-9B86-4387-A271-9376BE4ECC1E}" type="sibTrans" cxnId="{A19BBE13-CC7B-4240-8D7D-07FEA082AF02}">
      <dgm:prSet/>
      <dgm:spPr/>
      <dgm:t>
        <a:bodyPr/>
        <a:lstStyle/>
        <a:p>
          <a:endParaRPr lang="zh-CN" altLang="en-US" sz="600">
            <a:solidFill>
              <a:schemeClr val="tx1"/>
            </a:solidFill>
            <a:latin typeface="微软雅黑" pitchFamily="34" charset="-122"/>
            <a:ea typeface="微软雅黑" pitchFamily="34" charset="-122"/>
          </a:endParaRPr>
        </a:p>
      </dgm:t>
    </dgm:pt>
    <dgm:pt modelId="{B5AAF5F7-2DC4-4146-A4DA-492D402555C7}">
      <dgm:prSet phldrT="[文本]" custT="1"/>
      <dgm:spPr/>
      <dgm:t>
        <a:bodyPr/>
        <a:lstStyle/>
        <a:p>
          <a:r>
            <a:rPr lang="en-US" altLang="zh-CN" sz="600" dirty="0" smtClean="0">
              <a:solidFill>
                <a:schemeClr val="tx1"/>
              </a:solidFill>
              <a:latin typeface="微软雅黑" pitchFamily="34" charset="-122"/>
              <a:ea typeface="微软雅黑" pitchFamily="34" charset="-122"/>
            </a:rPr>
            <a:t>SAAJ</a:t>
          </a:r>
          <a:endParaRPr lang="zh-CN" altLang="en-US" sz="600" dirty="0">
            <a:solidFill>
              <a:schemeClr val="tx1"/>
            </a:solidFill>
            <a:latin typeface="微软雅黑" pitchFamily="34" charset="-122"/>
            <a:ea typeface="微软雅黑" pitchFamily="34" charset="-122"/>
          </a:endParaRPr>
        </a:p>
      </dgm:t>
    </dgm:pt>
    <dgm:pt modelId="{56206FCD-D694-4C0F-9917-881158FDA664}" type="parTrans" cxnId="{34D6D596-F1F1-46DD-A2DE-60B8528C6D34}">
      <dgm:prSet/>
      <dgm:spPr/>
      <dgm:t>
        <a:bodyPr/>
        <a:lstStyle/>
        <a:p>
          <a:endParaRPr lang="zh-CN" altLang="en-US" sz="600">
            <a:solidFill>
              <a:schemeClr val="tx1"/>
            </a:solidFill>
            <a:latin typeface="微软雅黑" pitchFamily="34" charset="-122"/>
            <a:ea typeface="微软雅黑" pitchFamily="34" charset="-122"/>
          </a:endParaRPr>
        </a:p>
      </dgm:t>
    </dgm:pt>
    <dgm:pt modelId="{FD85B907-CABA-4F34-83C7-62E8AB819258}" type="sibTrans" cxnId="{34D6D596-F1F1-46DD-A2DE-60B8528C6D34}">
      <dgm:prSet/>
      <dgm:spPr/>
      <dgm:t>
        <a:bodyPr/>
        <a:lstStyle/>
        <a:p>
          <a:endParaRPr lang="zh-CN" altLang="en-US" sz="600">
            <a:solidFill>
              <a:schemeClr val="tx1"/>
            </a:solidFill>
            <a:latin typeface="微软雅黑" pitchFamily="34" charset="-122"/>
            <a:ea typeface="微软雅黑" pitchFamily="34" charset="-122"/>
          </a:endParaRPr>
        </a:p>
      </dgm:t>
    </dgm:pt>
    <dgm:pt modelId="{86DFDD92-552D-4FC8-9C0C-55F1B09F2F5B}">
      <dgm:prSet phldrT="[文本]" custT="1"/>
      <dgm:spPr/>
      <dgm:t>
        <a:bodyPr/>
        <a:lstStyle/>
        <a:p>
          <a:r>
            <a:rPr lang="en-US" altLang="zh-CN" sz="600" dirty="0" smtClean="0">
              <a:solidFill>
                <a:schemeClr val="tx1"/>
              </a:solidFill>
              <a:latin typeface="微软雅黑" pitchFamily="34" charset="-122"/>
              <a:ea typeface="微软雅黑" pitchFamily="34" charset="-122"/>
            </a:rPr>
            <a:t>JAX-WS</a:t>
          </a:r>
          <a:endParaRPr lang="zh-CN" altLang="en-US" sz="600" dirty="0">
            <a:solidFill>
              <a:schemeClr val="tx1"/>
            </a:solidFill>
            <a:latin typeface="微软雅黑" pitchFamily="34" charset="-122"/>
            <a:ea typeface="微软雅黑" pitchFamily="34" charset="-122"/>
          </a:endParaRPr>
        </a:p>
      </dgm:t>
    </dgm:pt>
    <dgm:pt modelId="{E9C782F7-AC76-40F2-A81F-7A5E41F7383E}" type="parTrans" cxnId="{3101D2ED-B88C-4663-AEE7-3F380A78EB6F}">
      <dgm:prSet/>
      <dgm:spPr/>
      <dgm:t>
        <a:bodyPr/>
        <a:lstStyle/>
        <a:p>
          <a:endParaRPr lang="zh-CN" altLang="en-US" sz="600">
            <a:solidFill>
              <a:schemeClr val="tx1"/>
            </a:solidFill>
            <a:latin typeface="微软雅黑" pitchFamily="34" charset="-122"/>
            <a:ea typeface="微软雅黑" pitchFamily="34" charset="-122"/>
          </a:endParaRPr>
        </a:p>
      </dgm:t>
    </dgm:pt>
    <dgm:pt modelId="{FD8BE7D4-917E-4D65-A776-17FE92BD778A}" type="sibTrans" cxnId="{3101D2ED-B88C-4663-AEE7-3F380A78EB6F}">
      <dgm:prSet/>
      <dgm:spPr/>
      <dgm:t>
        <a:bodyPr/>
        <a:lstStyle/>
        <a:p>
          <a:endParaRPr lang="zh-CN" altLang="en-US" sz="600">
            <a:solidFill>
              <a:schemeClr val="tx1"/>
            </a:solidFill>
            <a:latin typeface="微软雅黑" pitchFamily="34" charset="-122"/>
            <a:ea typeface="微软雅黑" pitchFamily="34" charset="-122"/>
          </a:endParaRPr>
        </a:p>
      </dgm:t>
    </dgm:pt>
    <dgm:pt modelId="{7CC21E5E-0A4B-4355-BC43-E00F360D00E2}">
      <dgm:prSet phldrT="[文本]" custT="1"/>
      <dgm:spPr/>
      <dgm:t>
        <a:bodyPr/>
        <a:lstStyle/>
        <a:p>
          <a:r>
            <a:rPr lang="en-US" altLang="zh-CN" sz="600" dirty="0" smtClean="0">
              <a:solidFill>
                <a:schemeClr val="tx1"/>
              </a:solidFill>
              <a:latin typeface="微软雅黑" pitchFamily="34" charset="-122"/>
              <a:ea typeface="微软雅黑" pitchFamily="34" charset="-122"/>
            </a:rPr>
            <a:t>WS-METADATA</a:t>
          </a:r>
          <a:endParaRPr lang="zh-CN" altLang="en-US" sz="600" dirty="0">
            <a:solidFill>
              <a:schemeClr val="tx1"/>
            </a:solidFill>
            <a:latin typeface="微软雅黑" pitchFamily="34" charset="-122"/>
            <a:ea typeface="微软雅黑" pitchFamily="34" charset="-122"/>
          </a:endParaRPr>
        </a:p>
      </dgm:t>
    </dgm:pt>
    <dgm:pt modelId="{9589FA04-59F6-4AD8-B1C7-4BFA51BAC957}" type="parTrans" cxnId="{9B1F5D35-8178-4D58-9472-A03906CC0853}">
      <dgm:prSet/>
      <dgm:spPr/>
      <dgm:t>
        <a:bodyPr/>
        <a:lstStyle/>
        <a:p>
          <a:endParaRPr lang="zh-CN" altLang="en-US" sz="600">
            <a:solidFill>
              <a:schemeClr val="tx1"/>
            </a:solidFill>
            <a:latin typeface="微软雅黑" pitchFamily="34" charset="-122"/>
            <a:ea typeface="微软雅黑" pitchFamily="34" charset="-122"/>
          </a:endParaRPr>
        </a:p>
      </dgm:t>
    </dgm:pt>
    <dgm:pt modelId="{FE28A64A-25DB-47D1-A287-52D28B10350F}" type="sibTrans" cxnId="{9B1F5D35-8178-4D58-9472-A03906CC0853}">
      <dgm:prSet/>
      <dgm:spPr/>
      <dgm:t>
        <a:bodyPr/>
        <a:lstStyle/>
        <a:p>
          <a:endParaRPr lang="zh-CN" altLang="en-US" sz="600">
            <a:solidFill>
              <a:schemeClr val="tx1"/>
            </a:solidFill>
            <a:latin typeface="微软雅黑" pitchFamily="34" charset="-122"/>
            <a:ea typeface="微软雅黑" pitchFamily="34" charset="-122"/>
          </a:endParaRPr>
        </a:p>
      </dgm:t>
    </dgm:pt>
    <dgm:pt modelId="{5EC65776-1563-4328-947F-B9B540643C1E}">
      <dgm:prSet phldrT="[文本]" custT="1"/>
      <dgm:spPr/>
      <dgm:t>
        <a:bodyPr/>
        <a:lstStyle/>
        <a:p>
          <a:r>
            <a:rPr lang="en-US" altLang="zh-CN" sz="600" dirty="0" smtClean="0">
              <a:solidFill>
                <a:schemeClr val="tx1"/>
              </a:solidFill>
              <a:latin typeface="微软雅黑" pitchFamily="34" charset="-122"/>
              <a:ea typeface="微软雅黑" pitchFamily="34" charset="-122"/>
            </a:rPr>
            <a:t>More…</a:t>
          </a:r>
          <a:endParaRPr lang="zh-CN" altLang="en-US" sz="600" dirty="0">
            <a:solidFill>
              <a:schemeClr val="tx1"/>
            </a:solidFill>
            <a:latin typeface="微软雅黑" pitchFamily="34" charset="-122"/>
            <a:ea typeface="微软雅黑" pitchFamily="34" charset="-122"/>
          </a:endParaRPr>
        </a:p>
      </dgm:t>
    </dgm:pt>
    <dgm:pt modelId="{5A9EBABA-A041-4A10-926A-BD4535BB918C}" type="parTrans" cxnId="{1AACC5BE-5C06-4115-A8FB-843F68AEDA14}">
      <dgm:prSet/>
      <dgm:spPr/>
      <dgm:t>
        <a:bodyPr/>
        <a:lstStyle/>
        <a:p>
          <a:endParaRPr lang="zh-CN" altLang="en-US">
            <a:solidFill>
              <a:schemeClr val="tx1"/>
            </a:solidFill>
          </a:endParaRPr>
        </a:p>
      </dgm:t>
    </dgm:pt>
    <dgm:pt modelId="{DFD99F7A-95E6-43EF-898F-42BCF167A21F}" type="sibTrans" cxnId="{1AACC5BE-5C06-4115-A8FB-843F68AEDA14}">
      <dgm:prSet/>
      <dgm:spPr/>
      <dgm:t>
        <a:bodyPr/>
        <a:lstStyle/>
        <a:p>
          <a:endParaRPr lang="zh-CN" altLang="en-US">
            <a:solidFill>
              <a:schemeClr val="tx1"/>
            </a:solidFill>
          </a:endParaRPr>
        </a:p>
      </dgm:t>
    </dgm:pt>
    <dgm:pt modelId="{81B7F82F-DAFB-426C-AAD4-37E148B6A0CB}">
      <dgm:prSet phldrT="[文本]" custT="1"/>
      <dgm:spPr/>
      <dgm:t>
        <a:bodyPr/>
        <a:lstStyle/>
        <a:p>
          <a:r>
            <a:rPr lang="en-US" altLang="zh-CN" sz="600" dirty="0" smtClean="0">
              <a:solidFill>
                <a:schemeClr val="tx1"/>
              </a:solidFill>
              <a:latin typeface="微软雅黑" pitchFamily="34" charset="-122"/>
              <a:ea typeface="微软雅黑" pitchFamily="34" charset="-122"/>
            </a:rPr>
            <a:t>JACC</a:t>
          </a:r>
          <a:endParaRPr lang="zh-CN" altLang="en-US" sz="600" dirty="0">
            <a:solidFill>
              <a:schemeClr val="tx1"/>
            </a:solidFill>
            <a:latin typeface="微软雅黑" pitchFamily="34" charset="-122"/>
            <a:ea typeface="微软雅黑" pitchFamily="34" charset="-122"/>
          </a:endParaRPr>
        </a:p>
      </dgm:t>
    </dgm:pt>
    <dgm:pt modelId="{7F669683-5676-4F6C-8AA6-88D0B2C29355}" type="parTrans" cxnId="{4D26EE74-E853-490B-9E32-1228352D259A}">
      <dgm:prSet/>
      <dgm:spPr/>
      <dgm:t>
        <a:bodyPr/>
        <a:lstStyle/>
        <a:p>
          <a:endParaRPr lang="zh-CN" altLang="en-US">
            <a:solidFill>
              <a:schemeClr val="tx1"/>
            </a:solidFill>
          </a:endParaRPr>
        </a:p>
      </dgm:t>
    </dgm:pt>
    <dgm:pt modelId="{1F8D7B19-1E60-440C-875C-A72F3972CE49}" type="sibTrans" cxnId="{4D26EE74-E853-490B-9E32-1228352D259A}">
      <dgm:prSet/>
      <dgm:spPr/>
      <dgm:t>
        <a:bodyPr/>
        <a:lstStyle/>
        <a:p>
          <a:endParaRPr lang="zh-CN" altLang="en-US">
            <a:solidFill>
              <a:schemeClr val="tx1"/>
            </a:solidFill>
          </a:endParaRPr>
        </a:p>
      </dgm:t>
    </dgm:pt>
    <dgm:pt modelId="{A01EC55B-71DB-4DD2-BC54-8B690FBA8161}">
      <dgm:prSet phldrT="[文本]" custT="1"/>
      <dgm:spPr/>
      <dgm:t>
        <a:bodyPr/>
        <a:lstStyle/>
        <a:p>
          <a:r>
            <a:rPr lang="en-US" altLang="zh-CN" sz="600" dirty="0" smtClean="0">
              <a:solidFill>
                <a:schemeClr val="tx1"/>
              </a:solidFill>
              <a:latin typeface="微软雅黑" pitchFamily="34" charset="-122"/>
              <a:ea typeface="微软雅黑" pitchFamily="34" charset="-122"/>
            </a:rPr>
            <a:t>JAXR</a:t>
          </a:r>
          <a:endParaRPr lang="zh-CN" altLang="en-US" sz="600" dirty="0">
            <a:solidFill>
              <a:schemeClr val="tx1"/>
            </a:solidFill>
            <a:latin typeface="微软雅黑" pitchFamily="34" charset="-122"/>
            <a:ea typeface="微软雅黑" pitchFamily="34" charset="-122"/>
          </a:endParaRPr>
        </a:p>
      </dgm:t>
    </dgm:pt>
    <dgm:pt modelId="{76C0B666-D8BF-4E22-AD53-CF9CAD4FC3B0}" type="parTrans" cxnId="{DC559716-CE8F-4750-8167-6004FFDC1382}">
      <dgm:prSet/>
      <dgm:spPr/>
      <dgm:t>
        <a:bodyPr/>
        <a:lstStyle/>
        <a:p>
          <a:endParaRPr lang="zh-CN" altLang="en-US">
            <a:solidFill>
              <a:schemeClr val="tx1"/>
            </a:solidFill>
          </a:endParaRPr>
        </a:p>
      </dgm:t>
    </dgm:pt>
    <dgm:pt modelId="{9673C761-2C9F-4C36-8709-A7711D0256FB}" type="sibTrans" cxnId="{DC559716-CE8F-4750-8167-6004FFDC1382}">
      <dgm:prSet/>
      <dgm:spPr/>
      <dgm:t>
        <a:bodyPr/>
        <a:lstStyle/>
        <a:p>
          <a:endParaRPr lang="zh-CN" altLang="en-US">
            <a:solidFill>
              <a:schemeClr val="tx1"/>
            </a:solidFill>
          </a:endParaRPr>
        </a:p>
      </dgm:t>
    </dgm:pt>
    <dgm:pt modelId="{0FFAA197-8ED5-41B9-9548-BBC98AE93D4D}">
      <dgm:prSet phldrT="[文本]" custT="1"/>
      <dgm:spPr/>
      <dgm:t>
        <a:bodyPr/>
        <a:lstStyle/>
        <a:p>
          <a:r>
            <a:rPr lang="en-US" altLang="zh-CN" sz="600" dirty="0" smtClean="0">
              <a:solidFill>
                <a:schemeClr val="tx1"/>
              </a:solidFill>
              <a:latin typeface="微软雅黑" pitchFamily="34" charset="-122"/>
              <a:ea typeface="微软雅黑" pitchFamily="34" charset="-122"/>
            </a:rPr>
            <a:t>JAX-RPC</a:t>
          </a:r>
          <a:endParaRPr lang="zh-CN" altLang="en-US" sz="600" dirty="0">
            <a:solidFill>
              <a:schemeClr val="tx1"/>
            </a:solidFill>
            <a:latin typeface="微软雅黑" pitchFamily="34" charset="-122"/>
            <a:ea typeface="微软雅黑" pitchFamily="34" charset="-122"/>
          </a:endParaRPr>
        </a:p>
      </dgm:t>
    </dgm:pt>
    <dgm:pt modelId="{AE802842-E60B-4742-8206-95D835B372AC}" type="parTrans" cxnId="{B9498A02-70ED-42AC-BF6E-75817E939689}">
      <dgm:prSet/>
      <dgm:spPr/>
      <dgm:t>
        <a:bodyPr/>
        <a:lstStyle/>
        <a:p>
          <a:endParaRPr lang="zh-CN" altLang="en-US">
            <a:solidFill>
              <a:schemeClr val="tx1"/>
            </a:solidFill>
          </a:endParaRPr>
        </a:p>
      </dgm:t>
    </dgm:pt>
    <dgm:pt modelId="{B750A9B0-32E3-4527-9C3B-9C5F0DFC0443}" type="sibTrans" cxnId="{B9498A02-70ED-42AC-BF6E-75817E939689}">
      <dgm:prSet/>
      <dgm:spPr/>
      <dgm:t>
        <a:bodyPr/>
        <a:lstStyle/>
        <a:p>
          <a:endParaRPr lang="zh-CN" altLang="en-US">
            <a:solidFill>
              <a:schemeClr val="tx1"/>
            </a:solidFill>
          </a:endParaRPr>
        </a:p>
      </dgm:t>
    </dgm:pt>
    <dgm:pt modelId="{475E4EC5-F4C1-4EE4-B044-C4F504E22375}">
      <dgm:prSet phldrT="[文本]" custT="1"/>
      <dgm:spPr/>
      <dgm:t>
        <a:bodyPr/>
        <a:lstStyle/>
        <a:p>
          <a:r>
            <a:rPr lang="en-US" altLang="zh-CN" sz="600" dirty="0" smtClean="0">
              <a:solidFill>
                <a:schemeClr val="tx1"/>
              </a:solidFill>
              <a:latin typeface="微软雅黑" pitchFamily="34" charset="-122"/>
              <a:ea typeface="微软雅黑" pitchFamily="34" charset="-122"/>
            </a:rPr>
            <a:t>JMS</a:t>
          </a:r>
          <a:endParaRPr lang="zh-CN" altLang="en-US" sz="600" dirty="0">
            <a:solidFill>
              <a:schemeClr val="tx1"/>
            </a:solidFill>
            <a:latin typeface="微软雅黑" pitchFamily="34" charset="-122"/>
            <a:ea typeface="微软雅黑" pitchFamily="34" charset="-122"/>
          </a:endParaRPr>
        </a:p>
      </dgm:t>
    </dgm:pt>
    <dgm:pt modelId="{9648C25E-DEC3-4768-A763-0E784290C518}" type="parTrans" cxnId="{F51D496F-6730-4403-815C-769FDE236BDF}">
      <dgm:prSet/>
      <dgm:spPr/>
      <dgm:t>
        <a:bodyPr/>
        <a:lstStyle/>
        <a:p>
          <a:endParaRPr lang="zh-CN" altLang="en-US">
            <a:solidFill>
              <a:schemeClr val="tx1"/>
            </a:solidFill>
          </a:endParaRPr>
        </a:p>
      </dgm:t>
    </dgm:pt>
    <dgm:pt modelId="{3EC0CA70-255F-488A-A899-3818190503D4}" type="sibTrans" cxnId="{F51D496F-6730-4403-815C-769FDE236BDF}">
      <dgm:prSet/>
      <dgm:spPr/>
      <dgm:t>
        <a:bodyPr/>
        <a:lstStyle/>
        <a:p>
          <a:endParaRPr lang="zh-CN" altLang="en-US">
            <a:solidFill>
              <a:schemeClr val="tx1"/>
            </a:solidFill>
          </a:endParaRPr>
        </a:p>
      </dgm:t>
    </dgm:pt>
    <dgm:pt modelId="{AE9378C2-0B40-4647-A711-A24E098C0B19}" type="pres">
      <dgm:prSet presAssocID="{3B64C0F8-797E-4840-B27F-05DD04F6E58C}" presName="diagram" presStyleCnt="0">
        <dgm:presLayoutVars>
          <dgm:dir/>
          <dgm:resizeHandles val="exact"/>
        </dgm:presLayoutVars>
      </dgm:prSet>
      <dgm:spPr/>
      <dgm:t>
        <a:bodyPr/>
        <a:lstStyle/>
        <a:p>
          <a:endParaRPr lang="zh-CN" altLang="en-US"/>
        </a:p>
      </dgm:t>
    </dgm:pt>
    <dgm:pt modelId="{21051B3B-62F6-4478-B12F-94AE71934FC2}" type="pres">
      <dgm:prSet presAssocID="{D36899C8-7EAA-41D9-AB0C-21933A560446}" presName="node" presStyleLbl="node1" presStyleIdx="0" presStyleCnt="15">
        <dgm:presLayoutVars>
          <dgm:bulletEnabled val="1"/>
        </dgm:presLayoutVars>
      </dgm:prSet>
      <dgm:spPr/>
      <dgm:t>
        <a:bodyPr/>
        <a:lstStyle/>
        <a:p>
          <a:endParaRPr lang="zh-CN" altLang="en-US"/>
        </a:p>
      </dgm:t>
    </dgm:pt>
    <dgm:pt modelId="{10AB1D21-00FC-43D8-B7EA-E11454859B7C}" type="pres">
      <dgm:prSet presAssocID="{F5815C86-259B-4A62-9C1A-26DCFD8CCBE6}" presName="sibTrans" presStyleCnt="0"/>
      <dgm:spPr/>
    </dgm:pt>
    <dgm:pt modelId="{381CB435-C796-4AEB-A2D1-33070616A49C}" type="pres">
      <dgm:prSet presAssocID="{E2B8FB51-6D52-4104-9092-A6D411D963DC}" presName="node" presStyleLbl="node1" presStyleIdx="1" presStyleCnt="15">
        <dgm:presLayoutVars>
          <dgm:bulletEnabled val="1"/>
        </dgm:presLayoutVars>
      </dgm:prSet>
      <dgm:spPr/>
      <dgm:t>
        <a:bodyPr/>
        <a:lstStyle/>
        <a:p>
          <a:endParaRPr lang="zh-CN" altLang="en-US"/>
        </a:p>
      </dgm:t>
    </dgm:pt>
    <dgm:pt modelId="{84F6F17A-8BF9-4BE3-8946-44033AE994DE}" type="pres">
      <dgm:prSet presAssocID="{1997A11C-133C-4783-AFEC-2A4045AF56D6}" presName="sibTrans" presStyleCnt="0"/>
      <dgm:spPr/>
    </dgm:pt>
    <dgm:pt modelId="{454A14CA-03E8-4DF8-89A3-AFA4D2F7D133}" type="pres">
      <dgm:prSet presAssocID="{8208D6DA-A300-4590-91A5-B716D2225B2B}" presName="node" presStyleLbl="node1" presStyleIdx="2" presStyleCnt="15">
        <dgm:presLayoutVars>
          <dgm:bulletEnabled val="1"/>
        </dgm:presLayoutVars>
      </dgm:prSet>
      <dgm:spPr/>
      <dgm:t>
        <a:bodyPr/>
        <a:lstStyle/>
        <a:p>
          <a:endParaRPr lang="zh-CN" altLang="en-US"/>
        </a:p>
      </dgm:t>
    </dgm:pt>
    <dgm:pt modelId="{80EB04EB-D90C-4DD6-BEFA-8EFCD38DCD4E}" type="pres">
      <dgm:prSet presAssocID="{CBD13491-BF43-4B24-BCB1-C71E523F11B6}" presName="sibTrans" presStyleCnt="0"/>
      <dgm:spPr/>
    </dgm:pt>
    <dgm:pt modelId="{9E3BEBC3-8401-439E-8E46-F49E357E19C7}" type="pres">
      <dgm:prSet presAssocID="{BBB802AC-2C7B-4BBB-8DEC-C01989C9580F}" presName="node" presStyleLbl="node1" presStyleIdx="3" presStyleCnt="15">
        <dgm:presLayoutVars>
          <dgm:bulletEnabled val="1"/>
        </dgm:presLayoutVars>
      </dgm:prSet>
      <dgm:spPr/>
      <dgm:t>
        <a:bodyPr/>
        <a:lstStyle/>
        <a:p>
          <a:endParaRPr lang="zh-CN" altLang="en-US"/>
        </a:p>
      </dgm:t>
    </dgm:pt>
    <dgm:pt modelId="{10F72135-D82E-4305-A33A-64D30B651657}" type="pres">
      <dgm:prSet presAssocID="{4D19205D-45FD-482A-AE03-65F065A5D3B4}" presName="sibTrans" presStyleCnt="0"/>
      <dgm:spPr/>
    </dgm:pt>
    <dgm:pt modelId="{747B97AB-9111-446B-A50D-2259A1DB886E}" type="pres">
      <dgm:prSet presAssocID="{8FFA51C2-3FB7-42BD-99EB-BB74163CB005}" presName="node" presStyleLbl="node1" presStyleIdx="4" presStyleCnt="15">
        <dgm:presLayoutVars>
          <dgm:bulletEnabled val="1"/>
        </dgm:presLayoutVars>
      </dgm:prSet>
      <dgm:spPr/>
      <dgm:t>
        <a:bodyPr/>
        <a:lstStyle/>
        <a:p>
          <a:endParaRPr lang="zh-CN" altLang="en-US"/>
        </a:p>
      </dgm:t>
    </dgm:pt>
    <dgm:pt modelId="{E8DC0765-A0FB-4419-AD3C-F40DD1951434}" type="pres">
      <dgm:prSet presAssocID="{0A3BBC28-A46B-4516-A5DC-F9C477063584}" presName="sibTrans" presStyleCnt="0"/>
      <dgm:spPr/>
    </dgm:pt>
    <dgm:pt modelId="{10966A1C-7EFA-4A11-AE54-A587D629CAD7}" type="pres">
      <dgm:prSet presAssocID="{FC5EC936-BC8E-4D5A-9704-2A96334797A0}" presName="node" presStyleLbl="node1" presStyleIdx="5" presStyleCnt="15">
        <dgm:presLayoutVars>
          <dgm:bulletEnabled val="1"/>
        </dgm:presLayoutVars>
      </dgm:prSet>
      <dgm:spPr/>
      <dgm:t>
        <a:bodyPr/>
        <a:lstStyle/>
        <a:p>
          <a:endParaRPr lang="zh-CN" altLang="en-US"/>
        </a:p>
      </dgm:t>
    </dgm:pt>
    <dgm:pt modelId="{1C4ED226-10E7-487E-ABF8-CD46F1B210F6}" type="pres">
      <dgm:prSet presAssocID="{5623F4A7-44AF-44A8-ADC8-05F4B8D9C0F7}" presName="sibTrans" presStyleCnt="0"/>
      <dgm:spPr/>
    </dgm:pt>
    <dgm:pt modelId="{50558818-8FC1-4E2A-88D6-23DF1F38BB00}" type="pres">
      <dgm:prSet presAssocID="{F842FFF7-17E7-47BB-BDD2-7A2A8DC375C1}" presName="node" presStyleLbl="node1" presStyleIdx="6" presStyleCnt="15">
        <dgm:presLayoutVars>
          <dgm:bulletEnabled val="1"/>
        </dgm:presLayoutVars>
      </dgm:prSet>
      <dgm:spPr/>
      <dgm:t>
        <a:bodyPr/>
        <a:lstStyle/>
        <a:p>
          <a:endParaRPr lang="zh-CN" altLang="en-US"/>
        </a:p>
      </dgm:t>
    </dgm:pt>
    <dgm:pt modelId="{BE6EF1C2-0EAF-427A-B002-789895939A74}" type="pres">
      <dgm:prSet presAssocID="{9BA8D3FE-9B86-4387-A271-9376BE4ECC1E}" presName="sibTrans" presStyleCnt="0"/>
      <dgm:spPr/>
    </dgm:pt>
    <dgm:pt modelId="{D769EA9C-ED9F-43F1-9CA8-108B4043D174}" type="pres">
      <dgm:prSet presAssocID="{B5AAF5F7-2DC4-4146-A4DA-492D402555C7}" presName="node" presStyleLbl="node1" presStyleIdx="7" presStyleCnt="15">
        <dgm:presLayoutVars>
          <dgm:bulletEnabled val="1"/>
        </dgm:presLayoutVars>
      </dgm:prSet>
      <dgm:spPr/>
      <dgm:t>
        <a:bodyPr/>
        <a:lstStyle/>
        <a:p>
          <a:endParaRPr lang="zh-CN" altLang="en-US"/>
        </a:p>
      </dgm:t>
    </dgm:pt>
    <dgm:pt modelId="{724C120B-1C64-493B-A653-BFA5B46D3289}" type="pres">
      <dgm:prSet presAssocID="{FD85B907-CABA-4F34-83C7-62E8AB819258}" presName="sibTrans" presStyleCnt="0"/>
      <dgm:spPr/>
    </dgm:pt>
    <dgm:pt modelId="{95201A54-319E-441D-ABD7-6CEDC6E84597}" type="pres">
      <dgm:prSet presAssocID="{86DFDD92-552D-4FC8-9C0C-55F1B09F2F5B}" presName="node" presStyleLbl="node1" presStyleIdx="8" presStyleCnt="15">
        <dgm:presLayoutVars>
          <dgm:bulletEnabled val="1"/>
        </dgm:presLayoutVars>
      </dgm:prSet>
      <dgm:spPr/>
      <dgm:t>
        <a:bodyPr/>
        <a:lstStyle/>
        <a:p>
          <a:endParaRPr lang="zh-CN" altLang="en-US"/>
        </a:p>
      </dgm:t>
    </dgm:pt>
    <dgm:pt modelId="{435D7E0B-C3C3-4691-9799-95A20EE9B3D2}" type="pres">
      <dgm:prSet presAssocID="{FD8BE7D4-917E-4D65-A776-17FE92BD778A}" presName="sibTrans" presStyleCnt="0"/>
      <dgm:spPr/>
    </dgm:pt>
    <dgm:pt modelId="{EE495EA1-A6C8-4CC7-96D3-9ED1D91F3A7A}" type="pres">
      <dgm:prSet presAssocID="{7CC21E5E-0A4B-4355-BC43-E00F360D00E2}" presName="node" presStyleLbl="node1" presStyleIdx="9" presStyleCnt="15">
        <dgm:presLayoutVars>
          <dgm:bulletEnabled val="1"/>
        </dgm:presLayoutVars>
      </dgm:prSet>
      <dgm:spPr/>
      <dgm:t>
        <a:bodyPr/>
        <a:lstStyle/>
        <a:p>
          <a:endParaRPr lang="zh-CN" altLang="en-US"/>
        </a:p>
      </dgm:t>
    </dgm:pt>
    <dgm:pt modelId="{F24DDA56-BA23-4E5C-8B1A-DF510C6A259A}" type="pres">
      <dgm:prSet presAssocID="{FE28A64A-25DB-47D1-A287-52D28B10350F}" presName="sibTrans" presStyleCnt="0"/>
      <dgm:spPr/>
    </dgm:pt>
    <dgm:pt modelId="{08644EA3-6EDC-4A88-99BB-44E53C086E84}" type="pres">
      <dgm:prSet presAssocID="{81B7F82F-DAFB-426C-AAD4-37E148B6A0CB}" presName="node" presStyleLbl="node1" presStyleIdx="10" presStyleCnt="15">
        <dgm:presLayoutVars>
          <dgm:bulletEnabled val="1"/>
        </dgm:presLayoutVars>
      </dgm:prSet>
      <dgm:spPr/>
      <dgm:t>
        <a:bodyPr/>
        <a:lstStyle/>
        <a:p>
          <a:endParaRPr lang="zh-CN" altLang="en-US"/>
        </a:p>
      </dgm:t>
    </dgm:pt>
    <dgm:pt modelId="{8A052273-43D7-49B7-A6A0-41B0562111EF}" type="pres">
      <dgm:prSet presAssocID="{1F8D7B19-1E60-440C-875C-A72F3972CE49}" presName="sibTrans" presStyleCnt="0"/>
      <dgm:spPr/>
    </dgm:pt>
    <dgm:pt modelId="{3DF055E5-239D-40C4-A60E-4371CF1B5D2A}" type="pres">
      <dgm:prSet presAssocID="{A01EC55B-71DB-4DD2-BC54-8B690FBA8161}" presName="node" presStyleLbl="node1" presStyleIdx="11" presStyleCnt="15">
        <dgm:presLayoutVars>
          <dgm:bulletEnabled val="1"/>
        </dgm:presLayoutVars>
      </dgm:prSet>
      <dgm:spPr/>
      <dgm:t>
        <a:bodyPr/>
        <a:lstStyle/>
        <a:p>
          <a:endParaRPr lang="zh-CN" altLang="en-US"/>
        </a:p>
      </dgm:t>
    </dgm:pt>
    <dgm:pt modelId="{05455859-7DB8-4D6E-AE82-789D88EA8D3C}" type="pres">
      <dgm:prSet presAssocID="{9673C761-2C9F-4C36-8709-A7711D0256FB}" presName="sibTrans" presStyleCnt="0"/>
      <dgm:spPr/>
    </dgm:pt>
    <dgm:pt modelId="{9E3D5B02-45C3-4833-8F32-CEC9ADDF6930}" type="pres">
      <dgm:prSet presAssocID="{0FFAA197-8ED5-41B9-9548-BBC98AE93D4D}" presName="node" presStyleLbl="node1" presStyleIdx="12" presStyleCnt="15">
        <dgm:presLayoutVars>
          <dgm:bulletEnabled val="1"/>
        </dgm:presLayoutVars>
      </dgm:prSet>
      <dgm:spPr/>
      <dgm:t>
        <a:bodyPr/>
        <a:lstStyle/>
        <a:p>
          <a:endParaRPr lang="zh-CN" altLang="en-US"/>
        </a:p>
      </dgm:t>
    </dgm:pt>
    <dgm:pt modelId="{6B49C6D2-0C4B-4FF2-91BA-80C512D450E6}" type="pres">
      <dgm:prSet presAssocID="{B750A9B0-32E3-4527-9C3B-9C5F0DFC0443}" presName="sibTrans" presStyleCnt="0"/>
      <dgm:spPr/>
    </dgm:pt>
    <dgm:pt modelId="{BE13C56C-AEB1-49B4-8F6E-7ECF7282408B}" type="pres">
      <dgm:prSet presAssocID="{475E4EC5-F4C1-4EE4-B044-C4F504E22375}" presName="node" presStyleLbl="node1" presStyleIdx="13" presStyleCnt="15">
        <dgm:presLayoutVars>
          <dgm:bulletEnabled val="1"/>
        </dgm:presLayoutVars>
      </dgm:prSet>
      <dgm:spPr/>
      <dgm:t>
        <a:bodyPr/>
        <a:lstStyle/>
        <a:p>
          <a:endParaRPr lang="zh-CN" altLang="en-US"/>
        </a:p>
      </dgm:t>
    </dgm:pt>
    <dgm:pt modelId="{25AA2E10-513B-4461-8027-CE5D91481022}" type="pres">
      <dgm:prSet presAssocID="{3EC0CA70-255F-488A-A899-3818190503D4}" presName="sibTrans" presStyleCnt="0"/>
      <dgm:spPr/>
    </dgm:pt>
    <dgm:pt modelId="{BF7FED77-227B-405B-8EDD-B31FC28E502D}" type="pres">
      <dgm:prSet presAssocID="{5EC65776-1563-4328-947F-B9B540643C1E}" presName="node" presStyleLbl="node1" presStyleIdx="14" presStyleCnt="15">
        <dgm:presLayoutVars>
          <dgm:bulletEnabled val="1"/>
        </dgm:presLayoutVars>
      </dgm:prSet>
      <dgm:spPr/>
      <dgm:t>
        <a:bodyPr/>
        <a:lstStyle/>
        <a:p>
          <a:endParaRPr lang="zh-CN" altLang="en-US"/>
        </a:p>
      </dgm:t>
    </dgm:pt>
  </dgm:ptLst>
  <dgm:cxnLst>
    <dgm:cxn modelId="{9B1F5D35-8178-4D58-9472-A03906CC0853}" srcId="{3B64C0F8-797E-4840-B27F-05DD04F6E58C}" destId="{7CC21E5E-0A4B-4355-BC43-E00F360D00E2}" srcOrd="9" destOrd="0" parTransId="{9589FA04-59F6-4AD8-B1C7-4BFA51BAC957}" sibTransId="{FE28A64A-25DB-47D1-A287-52D28B10350F}"/>
    <dgm:cxn modelId="{9D3689B2-3D1B-46F5-82FC-2D1917E4BFF9}" type="presOf" srcId="{475E4EC5-F4C1-4EE4-B044-C4F504E22375}" destId="{BE13C56C-AEB1-49B4-8F6E-7ECF7282408B}" srcOrd="0" destOrd="0" presId="urn:microsoft.com/office/officeart/2005/8/layout/default#1"/>
    <dgm:cxn modelId="{DC559716-CE8F-4750-8167-6004FFDC1382}" srcId="{3B64C0F8-797E-4840-B27F-05DD04F6E58C}" destId="{A01EC55B-71DB-4DD2-BC54-8B690FBA8161}" srcOrd="11" destOrd="0" parTransId="{76C0B666-D8BF-4E22-AD53-CF9CAD4FC3B0}" sibTransId="{9673C761-2C9F-4C36-8709-A7711D0256FB}"/>
    <dgm:cxn modelId="{C259C498-525E-4A2B-8F7B-A257BB0C3706}" type="presOf" srcId="{A01EC55B-71DB-4DD2-BC54-8B690FBA8161}" destId="{3DF055E5-239D-40C4-A60E-4371CF1B5D2A}" srcOrd="0" destOrd="0" presId="urn:microsoft.com/office/officeart/2005/8/layout/default#1"/>
    <dgm:cxn modelId="{10C750E1-22DE-4EED-97E7-6B1C6CB4C724}" type="presOf" srcId="{3B64C0F8-797E-4840-B27F-05DD04F6E58C}" destId="{AE9378C2-0B40-4647-A711-A24E098C0B19}" srcOrd="0" destOrd="0" presId="urn:microsoft.com/office/officeart/2005/8/layout/default#1"/>
    <dgm:cxn modelId="{01B77EA1-2BD6-41EA-AB30-2CD052C8FE9B}" type="presOf" srcId="{5EC65776-1563-4328-947F-B9B540643C1E}" destId="{BF7FED77-227B-405B-8EDD-B31FC28E502D}" srcOrd="0" destOrd="0" presId="urn:microsoft.com/office/officeart/2005/8/layout/default#1"/>
    <dgm:cxn modelId="{F51D496F-6730-4403-815C-769FDE236BDF}" srcId="{3B64C0F8-797E-4840-B27F-05DD04F6E58C}" destId="{475E4EC5-F4C1-4EE4-B044-C4F504E22375}" srcOrd="13" destOrd="0" parTransId="{9648C25E-DEC3-4768-A763-0E784290C518}" sibTransId="{3EC0CA70-255F-488A-A899-3818190503D4}"/>
    <dgm:cxn modelId="{0FA70CB6-9D82-430D-893C-5A901000C8FA}" srcId="{3B64C0F8-797E-4840-B27F-05DD04F6E58C}" destId="{FC5EC936-BC8E-4D5A-9704-2A96334797A0}" srcOrd="5" destOrd="0" parTransId="{CA64E01B-53B1-4544-A843-8F99E62AA775}" sibTransId="{5623F4A7-44AF-44A8-ADC8-05F4B8D9C0F7}"/>
    <dgm:cxn modelId="{A04DC779-9444-4BC4-B8FF-78E5B35CED10}" type="presOf" srcId="{F842FFF7-17E7-47BB-BDD2-7A2A8DC375C1}" destId="{50558818-8FC1-4E2A-88D6-23DF1F38BB00}" srcOrd="0" destOrd="0" presId="urn:microsoft.com/office/officeart/2005/8/layout/default#1"/>
    <dgm:cxn modelId="{A7E3DE7B-24A5-4C7E-9790-264FF3BFD5A4}" type="presOf" srcId="{B5AAF5F7-2DC4-4146-A4DA-492D402555C7}" destId="{D769EA9C-ED9F-43F1-9CA8-108B4043D174}" srcOrd="0" destOrd="0" presId="urn:microsoft.com/office/officeart/2005/8/layout/default#1"/>
    <dgm:cxn modelId="{65372B18-0F58-4688-8601-33D0B6E8FD98}" srcId="{3B64C0F8-797E-4840-B27F-05DD04F6E58C}" destId="{E2B8FB51-6D52-4104-9092-A6D411D963DC}" srcOrd="1" destOrd="0" parTransId="{AAD7C4A0-1F7F-41F0-A876-B49B4725F9AF}" sibTransId="{1997A11C-133C-4783-AFEC-2A4045AF56D6}"/>
    <dgm:cxn modelId="{4D26EE74-E853-490B-9E32-1228352D259A}" srcId="{3B64C0F8-797E-4840-B27F-05DD04F6E58C}" destId="{81B7F82F-DAFB-426C-AAD4-37E148B6A0CB}" srcOrd="10" destOrd="0" parTransId="{7F669683-5676-4F6C-8AA6-88D0B2C29355}" sibTransId="{1F8D7B19-1E60-440C-875C-A72F3972CE49}"/>
    <dgm:cxn modelId="{F381C549-1E31-4AA2-BC17-71ABD69B9E17}" type="presOf" srcId="{7CC21E5E-0A4B-4355-BC43-E00F360D00E2}" destId="{EE495EA1-A6C8-4CC7-96D3-9ED1D91F3A7A}" srcOrd="0" destOrd="0" presId="urn:microsoft.com/office/officeart/2005/8/layout/default#1"/>
    <dgm:cxn modelId="{4AC5DE52-42F4-414F-8CA0-275D97FE7B72}" srcId="{3B64C0F8-797E-4840-B27F-05DD04F6E58C}" destId="{8FFA51C2-3FB7-42BD-99EB-BB74163CB005}" srcOrd="4" destOrd="0" parTransId="{D70CFEA2-8132-4A48-9531-B89541DCAD05}" sibTransId="{0A3BBC28-A46B-4516-A5DC-F9C477063584}"/>
    <dgm:cxn modelId="{10F01185-CF56-4F11-90CD-01DE4F303E47}" type="presOf" srcId="{D36899C8-7EAA-41D9-AB0C-21933A560446}" destId="{21051B3B-62F6-4478-B12F-94AE71934FC2}" srcOrd="0" destOrd="0" presId="urn:microsoft.com/office/officeart/2005/8/layout/default#1"/>
    <dgm:cxn modelId="{A19BBE13-CC7B-4240-8D7D-07FEA082AF02}" srcId="{3B64C0F8-797E-4840-B27F-05DD04F6E58C}" destId="{F842FFF7-17E7-47BB-BDD2-7A2A8DC375C1}" srcOrd="6" destOrd="0" parTransId="{64A996D1-53A2-4603-B45D-B92BD9BC6942}" sibTransId="{9BA8D3FE-9B86-4387-A271-9376BE4ECC1E}"/>
    <dgm:cxn modelId="{FA5833B8-627D-44F5-9EB9-4FB3223DB4E9}" type="presOf" srcId="{8FFA51C2-3FB7-42BD-99EB-BB74163CB005}" destId="{747B97AB-9111-446B-A50D-2259A1DB886E}" srcOrd="0" destOrd="0" presId="urn:microsoft.com/office/officeart/2005/8/layout/default#1"/>
    <dgm:cxn modelId="{6D857587-8A54-4626-9155-251C453FA35E}" type="presOf" srcId="{BBB802AC-2C7B-4BBB-8DEC-C01989C9580F}" destId="{9E3BEBC3-8401-439E-8E46-F49E357E19C7}" srcOrd="0" destOrd="0" presId="urn:microsoft.com/office/officeart/2005/8/layout/default#1"/>
    <dgm:cxn modelId="{31551289-4E29-42DC-AF52-153DE5F4D64F}" srcId="{3B64C0F8-797E-4840-B27F-05DD04F6E58C}" destId="{BBB802AC-2C7B-4BBB-8DEC-C01989C9580F}" srcOrd="3" destOrd="0" parTransId="{0648C3C4-E333-411A-9338-03ACEFE1E213}" sibTransId="{4D19205D-45FD-482A-AE03-65F065A5D3B4}"/>
    <dgm:cxn modelId="{9E8A88E2-FE00-4DEC-BF26-78EB5F776B18}" type="presOf" srcId="{FC5EC936-BC8E-4D5A-9704-2A96334797A0}" destId="{10966A1C-7EFA-4A11-AE54-A587D629CAD7}" srcOrd="0" destOrd="0" presId="urn:microsoft.com/office/officeart/2005/8/layout/default#1"/>
    <dgm:cxn modelId="{1AACC5BE-5C06-4115-A8FB-843F68AEDA14}" srcId="{3B64C0F8-797E-4840-B27F-05DD04F6E58C}" destId="{5EC65776-1563-4328-947F-B9B540643C1E}" srcOrd="14" destOrd="0" parTransId="{5A9EBABA-A041-4A10-926A-BD4535BB918C}" sibTransId="{DFD99F7A-95E6-43EF-898F-42BCF167A21F}"/>
    <dgm:cxn modelId="{7CD7E948-6A52-4E6C-986F-13AD05277C6B}" srcId="{3B64C0F8-797E-4840-B27F-05DD04F6E58C}" destId="{8208D6DA-A300-4590-91A5-B716D2225B2B}" srcOrd="2" destOrd="0" parTransId="{1675A7CD-93B9-46CB-99C4-67C0D3AC192F}" sibTransId="{CBD13491-BF43-4B24-BCB1-C71E523F11B6}"/>
    <dgm:cxn modelId="{3101D2ED-B88C-4663-AEE7-3F380A78EB6F}" srcId="{3B64C0F8-797E-4840-B27F-05DD04F6E58C}" destId="{86DFDD92-552D-4FC8-9C0C-55F1B09F2F5B}" srcOrd="8" destOrd="0" parTransId="{E9C782F7-AC76-40F2-A81F-7A5E41F7383E}" sibTransId="{FD8BE7D4-917E-4D65-A776-17FE92BD778A}"/>
    <dgm:cxn modelId="{43B7EAAE-4099-4B1D-B57A-B70CE13F599A}" type="presOf" srcId="{E2B8FB51-6D52-4104-9092-A6D411D963DC}" destId="{381CB435-C796-4AEB-A2D1-33070616A49C}" srcOrd="0" destOrd="0" presId="urn:microsoft.com/office/officeart/2005/8/layout/default#1"/>
    <dgm:cxn modelId="{34D6D596-F1F1-46DD-A2DE-60B8528C6D34}" srcId="{3B64C0F8-797E-4840-B27F-05DD04F6E58C}" destId="{B5AAF5F7-2DC4-4146-A4DA-492D402555C7}" srcOrd="7" destOrd="0" parTransId="{56206FCD-D694-4C0F-9917-881158FDA664}" sibTransId="{FD85B907-CABA-4F34-83C7-62E8AB819258}"/>
    <dgm:cxn modelId="{1545FD21-7984-4B3C-9CD5-2F5DB41F6DCA}" type="presOf" srcId="{0FFAA197-8ED5-41B9-9548-BBC98AE93D4D}" destId="{9E3D5B02-45C3-4833-8F32-CEC9ADDF6930}" srcOrd="0" destOrd="0" presId="urn:microsoft.com/office/officeart/2005/8/layout/default#1"/>
    <dgm:cxn modelId="{DA3290A9-1630-438D-ADBB-4373B1C9EE4C}" type="presOf" srcId="{81B7F82F-DAFB-426C-AAD4-37E148B6A0CB}" destId="{08644EA3-6EDC-4A88-99BB-44E53C086E84}" srcOrd="0" destOrd="0" presId="urn:microsoft.com/office/officeart/2005/8/layout/default#1"/>
    <dgm:cxn modelId="{B9498A02-70ED-42AC-BF6E-75817E939689}" srcId="{3B64C0F8-797E-4840-B27F-05DD04F6E58C}" destId="{0FFAA197-8ED5-41B9-9548-BBC98AE93D4D}" srcOrd="12" destOrd="0" parTransId="{AE802842-E60B-4742-8206-95D835B372AC}" sibTransId="{B750A9B0-32E3-4527-9C3B-9C5F0DFC0443}"/>
    <dgm:cxn modelId="{43947F44-E58C-4021-991E-A5EBA552EA95}" type="presOf" srcId="{86DFDD92-552D-4FC8-9C0C-55F1B09F2F5B}" destId="{95201A54-319E-441D-ABD7-6CEDC6E84597}" srcOrd="0" destOrd="0" presId="urn:microsoft.com/office/officeart/2005/8/layout/default#1"/>
    <dgm:cxn modelId="{AE098BE6-309B-4583-AE3D-4EBD17D3B7D0}" srcId="{3B64C0F8-797E-4840-B27F-05DD04F6E58C}" destId="{D36899C8-7EAA-41D9-AB0C-21933A560446}" srcOrd="0" destOrd="0" parTransId="{361B9106-3F25-4DD5-9493-438BE5815088}" sibTransId="{F5815C86-259B-4A62-9C1A-26DCFD8CCBE6}"/>
    <dgm:cxn modelId="{FD230652-E693-40B3-874E-5FBE93A4A530}" type="presOf" srcId="{8208D6DA-A300-4590-91A5-B716D2225B2B}" destId="{454A14CA-03E8-4DF8-89A3-AFA4D2F7D133}" srcOrd="0" destOrd="0" presId="urn:microsoft.com/office/officeart/2005/8/layout/default#1"/>
    <dgm:cxn modelId="{2A924ABE-3AF1-4F0B-8DE1-094E32A6F9B5}" type="presParOf" srcId="{AE9378C2-0B40-4647-A711-A24E098C0B19}" destId="{21051B3B-62F6-4478-B12F-94AE71934FC2}" srcOrd="0" destOrd="0" presId="urn:microsoft.com/office/officeart/2005/8/layout/default#1"/>
    <dgm:cxn modelId="{125BA5F9-7E48-46AA-80FD-782729E0B6B7}" type="presParOf" srcId="{AE9378C2-0B40-4647-A711-A24E098C0B19}" destId="{10AB1D21-00FC-43D8-B7EA-E11454859B7C}" srcOrd="1" destOrd="0" presId="urn:microsoft.com/office/officeart/2005/8/layout/default#1"/>
    <dgm:cxn modelId="{F51F02AB-8F5C-4180-B370-90A206EC50CF}" type="presParOf" srcId="{AE9378C2-0B40-4647-A711-A24E098C0B19}" destId="{381CB435-C796-4AEB-A2D1-33070616A49C}" srcOrd="2" destOrd="0" presId="urn:microsoft.com/office/officeart/2005/8/layout/default#1"/>
    <dgm:cxn modelId="{B2344733-0C9E-4F76-A183-F142F8A170FE}" type="presParOf" srcId="{AE9378C2-0B40-4647-A711-A24E098C0B19}" destId="{84F6F17A-8BF9-4BE3-8946-44033AE994DE}" srcOrd="3" destOrd="0" presId="urn:microsoft.com/office/officeart/2005/8/layout/default#1"/>
    <dgm:cxn modelId="{E4A8F3F7-42FE-4079-B077-0F4F384C6F40}" type="presParOf" srcId="{AE9378C2-0B40-4647-A711-A24E098C0B19}" destId="{454A14CA-03E8-4DF8-89A3-AFA4D2F7D133}" srcOrd="4" destOrd="0" presId="urn:microsoft.com/office/officeart/2005/8/layout/default#1"/>
    <dgm:cxn modelId="{F02C78F1-9589-43B7-BE11-8041DBF9DB86}" type="presParOf" srcId="{AE9378C2-0B40-4647-A711-A24E098C0B19}" destId="{80EB04EB-D90C-4DD6-BEFA-8EFCD38DCD4E}" srcOrd="5" destOrd="0" presId="urn:microsoft.com/office/officeart/2005/8/layout/default#1"/>
    <dgm:cxn modelId="{0EE8FEDD-85EF-4CFC-8FC1-030A26130F15}" type="presParOf" srcId="{AE9378C2-0B40-4647-A711-A24E098C0B19}" destId="{9E3BEBC3-8401-439E-8E46-F49E357E19C7}" srcOrd="6" destOrd="0" presId="urn:microsoft.com/office/officeart/2005/8/layout/default#1"/>
    <dgm:cxn modelId="{C8CC8E06-1C2C-4EE7-A5C1-D0FEB06DF1A2}" type="presParOf" srcId="{AE9378C2-0B40-4647-A711-A24E098C0B19}" destId="{10F72135-D82E-4305-A33A-64D30B651657}" srcOrd="7" destOrd="0" presId="urn:microsoft.com/office/officeart/2005/8/layout/default#1"/>
    <dgm:cxn modelId="{F0D5927A-412B-4736-B35A-4E18E76D0A48}" type="presParOf" srcId="{AE9378C2-0B40-4647-A711-A24E098C0B19}" destId="{747B97AB-9111-446B-A50D-2259A1DB886E}" srcOrd="8" destOrd="0" presId="urn:microsoft.com/office/officeart/2005/8/layout/default#1"/>
    <dgm:cxn modelId="{20228FB6-2EAD-489B-B2C9-BFAF24AABF49}" type="presParOf" srcId="{AE9378C2-0B40-4647-A711-A24E098C0B19}" destId="{E8DC0765-A0FB-4419-AD3C-F40DD1951434}" srcOrd="9" destOrd="0" presId="urn:microsoft.com/office/officeart/2005/8/layout/default#1"/>
    <dgm:cxn modelId="{0DB8D6A3-1ACD-4F2E-89E0-9C0FDAC1BCCC}" type="presParOf" srcId="{AE9378C2-0B40-4647-A711-A24E098C0B19}" destId="{10966A1C-7EFA-4A11-AE54-A587D629CAD7}" srcOrd="10" destOrd="0" presId="urn:microsoft.com/office/officeart/2005/8/layout/default#1"/>
    <dgm:cxn modelId="{6EEC672E-2E75-469E-ACEF-97C0C410B8BF}" type="presParOf" srcId="{AE9378C2-0B40-4647-A711-A24E098C0B19}" destId="{1C4ED226-10E7-487E-ABF8-CD46F1B210F6}" srcOrd="11" destOrd="0" presId="urn:microsoft.com/office/officeart/2005/8/layout/default#1"/>
    <dgm:cxn modelId="{2AB27D9A-DB63-4894-AB5B-A00980EE3735}" type="presParOf" srcId="{AE9378C2-0B40-4647-A711-A24E098C0B19}" destId="{50558818-8FC1-4E2A-88D6-23DF1F38BB00}" srcOrd="12" destOrd="0" presId="urn:microsoft.com/office/officeart/2005/8/layout/default#1"/>
    <dgm:cxn modelId="{36E416B9-D6BB-4133-BC48-1396064E41DA}" type="presParOf" srcId="{AE9378C2-0B40-4647-A711-A24E098C0B19}" destId="{BE6EF1C2-0EAF-427A-B002-789895939A74}" srcOrd="13" destOrd="0" presId="urn:microsoft.com/office/officeart/2005/8/layout/default#1"/>
    <dgm:cxn modelId="{B8B0AE02-2BF0-4E81-9B6E-9143287F0947}" type="presParOf" srcId="{AE9378C2-0B40-4647-A711-A24E098C0B19}" destId="{D769EA9C-ED9F-43F1-9CA8-108B4043D174}" srcOrd="14" destOrd="0" presId="urn:microsoft.com/office/officeart/2005/8/layout/default#1"/>
    <dgm:cxn modelId="{61A90E64-64DB-4BDF-8C25-C7386D6064EA}" type="presParOf" srcId="{AE9378C2-0B40-4647-A711-A24E098C0B19}" destId="{724C120B-1C64-493B-A653-BFA5B46D3289}" srcOrd="15" destOrd="0" presId="urn:microsoft.com/office/officeart/2005/8/layout/default#1"/>
    <dgm:cxn modelId="{8F7888E0-CB54-46C8-9547-59DFB361F3E0}" type="presParOf" srcId="{AE9378C2-0B40-4647-A711-A24E098C0B19}" destId="{95201A54-319E-441D-ABD7-6CEDC6E84597}" srcOrd="16" destOrd="0" presId="urn:microsoft.com/office/officeart/2005/8/layout/default#1"/>
    <dgm:cxn modelId="{812B77C9-4BC7-4244-8C4A-B50EDF9034E8}" type="presParOf" srcId="{AE9378C2-0B40-4647-A711-A24E098C0B19}" destId="{435D7E0B-C3C3-4691-9799-95A20EE9B3D2}" srcOrd="17" destOrd="0" presId="urn:microsoft.com/office/officeart/2005/8/layout/default#1"/>
    <dgm:cxn modelId="{5710C538-DFD1-4A83-B46A-4142507B09F5}" type="presParOf" srcId="{AE9378C2-0B40-4647-A711-A24E098C0B19}" destId="{EE495EA1-A6C8-4CC7-96D3-9ED1D91F3A7A}" srcOrd="18" destOrd="0" presId="urn:microsoft.com/office/officeart/2005/8/layout/default#1"/>
    <dgm:cxn modelId="{40846186-2E9B-4692-8BAB-3E2B49F19335}" type="presParOf" srcId="{AE9378C2-0B40-4647-A711-A24E098C0B19}" destId="{F24DDA56-BA23-4E5C-8B1A-DF510C6A259A}" srcOrd="19" destOrd="0" presId="urn:microsoft.com/office/officeart/2005/8/layout/default#1"/>
    <dgm:cxn modelId="{1E84A65C-3340-4991-94AA-93AED9A56555}" type="presParOf" srcId="{AE9378C2-0B40-4647-A711-A24E098C0B19}" destId="{08644EA3-6EDC-4A88-99BB-44E53C086E84}" srcOrd="20" destOrd="0" presId="urn:microsoft.com/office/officeart/2005/8/layout/default#1"/>
    <dgm:cxn modelId="{156A202F-B087-4F14-BC9F-B034266534F7}" type="presParOf" srcId="{AE9378C2-0B40-4647-A711-A24E098C0B19}" destId="{8A052273-43D7-49B7-A6A0-41B0562111EF}" srcOrd="21" destOrd="0" presId="urn:microsoft.com/office/officeart/2005/8/layout/default#1"/>
    <dgm:cxn modelId="{D4FAF974-D6E8-4499-9CAB-B6BB36F4B8C1}" type="presParOf" srcId="{AE9378C2-0B40-4647-A711-A24E098C0B19}" destId="{3DF055E5-239D-40C4-A60E-4371CF1B5D2A}" srcOrd="22" destOrd="0" presId="urn:microsoft.com/office/officeart/2005/8/layout/default#1"/>
    <dgm:cxn modelId="{454FA68E-D065-410F-B7B7-701C30FCF4AA}" type="presParOf" srcId="{AE9378C2-0B40-4647-A711-A24E098C0B19}" destId="{05455859-7DB8-4D6E-AE82-789D88EA8D3C}" srcOrd="23" destOrd="0" presId="urn:microsoft.com/office/officeart/2005/8/layout/default#1"/>
    <dgm:cxn modelId="{B42FB072-FBD9-413F-A7FE-44FD6DDDBBDE}" type="presParOf" srcId="{AE9378C2-0B40-4647-A711-A24E098C0B19}" destId="{9E3D5B02-45C3-4833-8F32-CEC9ADDF6930}" srcOrd="24" destOrd="0" presId="urn:microsoft.com/office/officeart/2005/8/layout/default#1"/>
    <dgm:cxn modelId="{205F06B2-5D1B-452F-A87E-B8C585B155A8}" type="presParOf" srcId="{AE9378C2-0B40-4647-A711-A24E098C0B19}" destId="{6B49C6D2-0C4B-4FF2-91BA-80C512D450E6}" srcOrd="25" destOrd="0" presId="urn:microsoft.com/office/officeart/2005/8/layout/default#1"/>
    <dgm:cxn modelId="{884E8D65-B2D8-41C8-B591-1557CD457426}" type="presParOf" srcId="{AE9378C2-0B40-4647-A711-A24E098C0B19}" destId="{BE13C56C-AEB1-49B4-8F6E-7ECF7282408B}" srcOrd="26" destOrd="0" presId="urn:microsoft.com/office/officeart/2005/8/layout/default#1"/>
    <dgm:cxn modelId="{29D67FA4-AF16-4334-A82B-513D0374CC2F}" type="presParOf" srcId="{AE9378C2-0B40-4647-A711-A24E098C0B19}" destId="{25AA2E10-513B-4461-8027-CE5D91481022}" srcOrd="27" destOrd="0" presId="urn:microsoft.com/office/officeart/2005/8/layout/default#1"/>
    <dgm:cxn modelId="{4C2DBFD1-3D21-40C3-94F3-E1F96E1C4091}" type="presParOf" srcId="{AE9378C2-0B40-4647-A711-A24E098C0B19}" destId="{BF7FED77-227B-405B-8EDD-B31FC28E502D}" srcOrd="28" destOrd="0" presId="urn:microsoft.com/office/officeart/2005/8/layout/default#1"/>
  </dgm:cxnLst>
  <dgm:bg/>
  <dgm:whole/>
  <dgm:extLst>
    <a:ext uri="http://schemas.microsoft.com/office/drawing/2008/diagram">
      <dsp:dataModelExt xmlns:dsp="http://schemas.microsoft.com/office/drawing/2008/diagram" relId="rId22"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CF258ABC-740A-4E11-A7DB-AD3130CD32EF}" type="doc">
      <dgm:prSet loTypeId="urn:microsoft.com/office/officeart/2008/layout/AlternatingHexagons" loCatId="list" qsTypeId="urn:microsoft.com/office/officeart/2005/8/quickstyle/3d6" qsCatId="3D" csTypeId="urn:microsoft.com/office/officeart/2005/8/colors/colorful2" csCatId="colorful" phldr="1"/>
      <dgm:spPr/>
      <dgm:t>
        <a:bodyPr/>
        <a:lstStyle/>
        <a:p>
          <a:endParaRPr lang="zh-CN" altLang="en-US"/>
        </a:p>
      </dgm:t>
    </dgm:pt>
    <dgm:pt modelId="{D80EAA0C-3880-42D1-AA9D-C46CA8657AE2}">
      <dgm:prSet phldrT="[文本]" custT="1"/>
      <dgm:spPr/>
      <dgm:t>
        <a:bodyPr/>
        <a:lstStyle/>
        <a:p>
          <a:r>
            <a:rPr lang="en-US" altLang="zh-CN" sz="800" dirty="0" err="1" smtClean="0">
              <a:solidFill>
                <a:schemeClr val="tx1"/>
              </a:solidFill>
            </a:rPr>
            <a:t>Lucene</a:t>
          </a:r>
          <a:endParaRPr lang="zh-CN" altLang="en-US" sz="800" dirty="0">
            <a:solidFill>
              <a:schemeClr val="tx1"/>
            </a:solidFill>
          </a:endParaRPr>
        </a:p>
      </dgm:t>
    </dgm:pt>
    <dgm:pt modelId="{7719E83E-3CCE-4831-9E37-8B23171BF2B7}" type="parTrans" cxnId="{9CAF5C29-929F-4ED9-8B9E-8AF23CE78FCF}">
      <dgm:prSet/>
      <dgm:spPr/>
      <dgm:t>
        <a:bodyPr/>
        <a:lstStyle/>
        <a:p>
          <a:endParaRPr lang="zh-CN" altLang="en-US">
            <a:solidFill>
              <a:schemeClr val="tx1"/>
            </a:solidFill>
          </a:endParaRPr>
        </a:p>
      </dgm:t>
    </dgm:pt>
    <dgm:pt modelId="{9758240E-F1C1-45F3-AEB6-842EC84748B2}" type="sibTrans" cxnId="{9CAF5C29-929F-4ED9-8B9E-8AF23CE78FCF}">
      <dgm:prSet custT="1"/>
      <dgm:spPr/>
      <dgm:t>
        <a:bodyPr/>
        <a:lstStyle/>
        <a:p>
          <a:r>
            <a:rPr lang="en-US" altLang="zh-CN" sz="1100" smtClean="0">
              <a:solidFill>
                <a:schemeClr val="tx1"/>
              </a:solidFill>
            </a:rPr>
            <a:t>XFire</a:t>
          </a:r>
          <a:endParaRPr lang="zh-CN" altLang="en-US" sz="1200" dirty="0">
            <a:solidFill>
              <a:schemeClr val="tx1"/>
            </a:solidFill>
          </a:endParaRPr>
        </a:p>
      </dgm:t>
    </dgm:pt>
    <dgm:pt modelId="{39DB8CA4-16A6-40BF-8376-B864CE1EC1EC}">
      <dgm:prSet phldrT="[文本]" custT="1"/>
      <dgm:spPr/>
      <dgm:t>
        <a:bodyPr/>
        <a:lstStyle/>
        <a:p>
          <a:r>
            <a:rPr lang="en-US" altLang="zh-CN" sz="900" dirty="0" smtClean="0">
              <a:solidFill>
                <a:schemeClr val="tx1"/>
              </a:solidFill>
            </a:rPr>
            <a:t>Active-MQ</a:t>
          </a:r>
          <a:endParaRPr lang="zh-CN" altLang="en-US" sz="900" dirty="0">
            <a:solidFill>
              <a:schemeClr val="tx1"/>
            </a:solidFill>
          </a:endParaRPr>
        </a:p>
      </dgm:t>
    </dgm:pt>
    <dgm:pt modelId="{D3F124FD-C0BE-4B43-A61C-811946065663}" type="parTrans" cxnId="{CD090F49-8930-4E53-B8F1-02108B678706}">
      <dgm:prSet/>
      <dgm:spPr/>
      <dgm:t>
        <a:bodyPr/>
        <a:lstStyle/>
        <a:p>
          <a:endParaRPr lang="zh-CN" altLang="en-US">
            <a:solidFill>
              <a:schemeClr val="tx1"/>
            </a:solidFill>
          </a:endParaRPr>
        </a:p>
      </dgm:t>
    </dgm:pt>
    <dgm:pt modelId="{02515F7F-50E4-402B-AF3E-23C7B958B1B4}" type="sibTrans" cxnId="{CD090F49-8930-4E53-B8F1-02108B678706}">
      <dgm:prSet custT="1"/>
      <dgm:spPr/>
      <dgm:t>
        <a:bodyPr/>
        <a:lstStyle/>
        <a:p>
          <a:r>
            <a:rPr lang="en-US" altLang="zh-CN" sz="1100" smtClean="0">
              <a:solidFill>
                <a:schemeClr val="tx1"/>
              </a:solidFill>
            </a:rPr>
            <a:t>Eh-Cache</a:t>
          </a:r>
          <a:endParaRPr lang="zh-CN" altLang="en-US" sz="1400" dirty="0">
            <a:solidFill>
              <a:schemeClr val="tx1"/>
            </a:solidFill>
          </a:endParaRPr>
        </a:p>
      </dgm:t>
    </dgm:pt>
    <dgm:pt modelId="{21EBD1B1-AB70-4427-BA49-D7237B817197}">
      <dgm:prSet phldrT="[文本]" custT="1"/>
      <dgm:spPr/>
      <dgm:t>
        <a:bodyPr/>
        <a:lstStyle/>
        <a:p>
          <a:r>
            <a:rPr lang="en-US" altLang="zh-CN" sz="800" dirty="0" smtClean="0">
              <a:solidFill>
                <a:schemeClr val="tx1"/>
              </a:solidFill>
            </a:rPr>
            <a:t>More…</a:t>
          </a:r>
          <a:endParaRPr lang="zh-CN" altLang="en-US" sz="400" dirty="0">
            <a:solidFill>
              <a:schemeClr val="tx1"/>
            </a:solidFill>
          </a:endParaRPr>
        </a:p>
      </dgm:t>
    </dgm:pt>
    <dgm:pt modelId="{15C8EF80-DEBC-476A-B3EE-28472C11DFE2}" type="parTrans" cxnId="{895D5335-EE24-4D6F-AEED-4E704D137121}">
      <dgm:prSet/>
      <dgm:spPr/>
      <dgm:t>
        <a:bodyPr/>
        <a:lstStyle/>
        <a:p>
          <a:endParaRPr lang="zh-CN" altLang="en-US">
            <a:solidFill>
              <a:schemeClr val="tx1"/>
            </a:solidFill>
          </a:endParaRPr>
        </a:p>
      </dgm:t>
    </dgm:pt>
    <dgm:pt modelId="{62FBC99C-93A7-4FED-8951-6A55A081BBA0}" type="sibTrans" cxnId="{895D5335-EE24-4D6F-AEED-4E704D137121}">
      <dgm:prSet custT="1"/>
      <dgm:spPr/>
      <dgm:t>
        <a:bodyPr/>
        <a:lstStyle/>
        <a:p>
          <a:r>
            <a:rPr lang="en-US" altLang="zh-CN" sz="900" smtClean="0">
              <a:solidFill>
                <a:schemeClr val="tx1"/>
              </a:solidFill>
            </a:rPr>
            <a:t>JUnit</a:t>
          </a:r>
          <a:endParaRPr lang="zh-CN" altLang="en-US" sz="900" dirty="0">
            <a:solidFill>
              <a:schemeClr val="tx1"/>
            </a:solidFill>
          </a:endParaRPr>
        </a:p>
      </dgm:t>
    </dgm:pt>
    <dgm:pt modelId="{7D51D080-9196-45C9-8273-3C047511DE30}" type="pres">
      <dgm:prSet presAssocID="{CF258ABC-740A-4E11-A7DB-AD3130CD32EF}" presName="Name0" presStyleCnt="0">
        <dgm:presLayoutVars>
          <dgm:chMax/>
          <dgm:chPref/>
          <dgm:dir/>
          <dgm:animLvl val="lvl"/>
        </dgm:presLayoutVars>
      </dgm:prSet>
      <dgm:spPr/>
      <dgm:t>
        <a:bodyPr/>
        <a:lstStyle/>
        <a:p>
          <a:endParaRPr lang="zh-CN" altLang="en-US"/>
        </a:p>
      </dgm:t>
    </dgm:pt>
    <dgm:pt modelId="{7700E2D1-10C2-4AD8-A078-A873D400983F}" type="pres">
      <dgm:prSet presAssocID="{D80EAA0C-3880-42D1-AA9D-C46CA8657AE2}" presName="composite" presStyleCnt="0"/>
      <dgm:spPr/>
    </dgm:pt>
    <dgm:pt modelId="{7081B196-8FA5-4652-8772-5E578827BA84}" type="pres">
      <dgm:prSet presAssocID="{D80EAA0C-3880-42D1-AA9D-C46CA8657AE2}" presName="Parent1" presStyleLbl="node1" presStyleIdx="0" presStyleCnt="6">
        <dgm:presLayoutVars>
          <dgm:chMax val="1"/>
          <dgm:chPref val="1"/>
          <dgm:bulletEnabled val="1"/>
        </dgm:presLayoutVars>
      </dgm:prSet>
      <dgm:spPr/>
      <dgm:t>
        <a:bodyPr/>
        <a:lstStyle/>
        <a:p>
          <a:endParaRPr lang="zh-CN" altLang="en-US"/>
        </a:p>
      </dgm:t>
    </dgm:pt>
    <dgm:pt modelId="{B1A5CEEA-5CC4-45D4-8C88-58F9377DBE5B}" type="pres">
      <dgm:prSet presAssocID="{D80EAA0C-3880-42D1-AA9D-C46CA8657AE2}" presName="Childtext1" presStyleLbl="revTx" presStyleIdx="0" presStyleCnt="3">
        <dgm:presLayoutVars>
          <dgm:chMax val="0"/>
          <dgm:chPref val="0"/>
          <dgm:bulletEnabled val="1"/>
        </dgm:presLayoutVars>
      </dgm:prSet>
      <dgm:spPr/>
      <dgm:t>
        <a:bodyPr/>
        <a:lstStyle/>
        <a:p>
          <a:endParaRPr lang="zh-CN" altLang="en-US"/>
        </a:p>
      </dgm:t>
    </dgm:pt>
    <dgm:pt modelId="{ABAEFD5B-2B35-4492-A868-30BAE2FCA94F}" type="pres">
      <dgm:prSet presAssocID="{D80EAA0C-3880-42D1-AA9D-C46CA8657AE2}" presName="BalanceSpacing" presStyleCnt="0"/>
      <dgm:spPr/>
    </dgm:pt>
    <dgm:pt modelId="{2E986CC6-F8CB-4C30-B0E7-3F2071866C1E}" type="pres">
      <dgm:prSet presAssocID="{D80EAA0C-3880-42D1-AA9D-C46CA8657AE2}" presName="BalanceSpacing1" presStyleCnt="0"/>
      <dgm:spPr/>
    </dgm:pt>
    <dgm:pt modelId="{D274504E-8041-4DEE-B8DE-1B9D6976DCA5}" type="pres">
      <dgm:prSet presAssocID="{9758240E-F1C1-45F3-AEB6-842EC84748B2}" presName="Accent1Text" presStyleLbl="node1" presStyleIdx="1" presStyleCnt="6"/>
      <dgm:spPr/>
      <dgm:t>
        <a:bodyPr/>
        <a:lstStyle/>
        <a:p>
          <a:endParaRPr lang="zh-CN" altLang="en-US"/>
        </a:p>
      </dgm:t>
    </dgm:pt>
    <dgm:pt modelId="{436F2C23-D492-4EF1-A3DE-4751241A2BD7}" type="pres">
      <dgm:prSet presAssocID="{9758240E-F1C1-45F3-AEB6-842EC84748B2}" presName="spaceBetweenRectangles" presStyleCnt="0"/>
      <dgm:spPr/>
    </dgm:pt>
    <dgm:pt modelId="{031AFF5B-6954-4D01-943A-A5FDFEE07F84}" type="pres">
      <dgm:prSet presAssocID="{39DB8CA4-16A6-40BF-8376-B864CE1EC1EC}" presName="composite" presStyleCnt="0"/>
      <dgm:spPr/>
    </dgm:pt>
    <dgm:pt modelId="{7568F160-4C68-46BF-BC35-6243FAD32F0B}" type="pres">
      <dgm:prSet presAssocID="{39DB8CA4-16A6-40BF-8376-B864CE1EC1EC}" presName="Parent1" presStyleLbl="node1" presStyleIdx="2" presStyleCnt="6">
        <dgm:presLayoutVars>
          <dgm:chMax val="1"/>
          <dgm:chPref val="1"/>
          <dgm:bulletEnabled val="1"/>
        </dgm:presLayoutVars>
      </dgm:prSet>
      <dgm:spPr/>
      <dgm:t>
        <a:bodyPr/>
        <a:lstStyle/>
        <a:p>
          <a:endParaRPr lang="zh-CN" altLang="en-US"/>
        </a:p>
      </dgm:t>
    </dgm:pt>
    <dgm:pt modelId="{AE936642-84D5-43F2-8F1B-C5984C2DFC91}" type="pres">
      <dgm:prSet presAssocID="{39DB8CA4-16A6-40BF-8376-B864CE1EC1EC}" presName="Childtext1" presStyleLbl="revTx" presStyleIdx="1" presStyleCnt="3">
        <dgm:presLayoutVars>
          <dgm:chMax val="0"/>
          <dgm:chPref val="0"/>
          <dgm:bulletEnabled val="1"/>
        </dgm:presLayoutVars>
      </dgm:prSet>
      <dgm:spPr/>
    </dgm:pt>
    <dgm:pt modelId="{B26CBA33-BCFF-40A8-8718-BA3202358C5C}" type="pres">
      <dgm:prSet presAssocID="{39DB8CA4-16A6-40BF-8376-B864CE1EC1EC}" presName="BalanceSpacing" presStyleCnt="0"/>
      <dgm:spPr/>
    </dgm:pt>
    <dgm:pt modelId="{CA0AB8B3-4B8E-4EB9-A29B-FF78A4BE4CF6}" type="pres">
      <dgm:prSet presAssocID="{39DB8CA4-16A6-40BF-8376-B864CE1EC1EC}" presName="BalanceSpacing1" presStyleCnt="0"/>
      <dgm:spPr/>
    </dgm:pt>
    <dgm:pt modelId="{8978CC35-F1DE-4F9A-8DB1-7167454A4071}" type="pres">
      <dgm:prSet presAssocID="{02515F7F-50E4-402B-AF3E-23C7B958B1B4}" presName="Accent1Text" presStyleLbl="node1" presStyleIdx="3" presStyleCnt="6"/>
      <dgm:spPr/>
      <dgm:t>
        <a:bodyPr/>
        <a:lstStyle/>
        <a:p>
          <a:endParaRPr lang="zh-CN" altLang="en-US"/>
        </a:p>
      </dgm:t>
    </dgm:pt>
    <dgm:pt modelId="{B82DCE5F-D2B8-4612-9C45-51099EFEC1FE}" type="pres">
      <dgm:prSet presAssocID="{02515F7F-50E4-402B-AF3E-23C7B958B1B4}" presName="spaceBetweenRectangles" presStyleCnt="0"/>
      <dgm:spPr/>
    </dgm:pt>
    <dgm:pt modelId="{E3F3152B-32C4-4F2B-936D-273DD1B6F21D}" type="pres">
      <dgm:prSet presAssocID="{21EBD1B1-AB70-4427-BA49-D7237B817197}" presName="composite" presStyleCnt="0"/>
      <dgm:spPr/>
    </dgm:pt>
    <dgm:pt modelId="{3CF2E0E0-59B7-4B89-84B1-D3A5A9465F5A}" type="pres">
      <dgm:prSet presAssocID="{21EBD1B1-AB70-4427-BA49-D7237B817197}" presName="Parent1" presStyleLbl="node1" presStyleIdx="4" presStyleCnt="6">
        <dgm:presLayoutVars>
          <dgm:chMax val="1"/>
          <dgm:chPref val="1"/>
          <dgm:bulletEnabled val="1"/>
        </dgm:presLayoutVars>
      </dgm:prSet>
      <dgm:spPr/>
      <dgm:t>
        <a:bodyPr/>
        <a:lstStyle/>
        <a:p>
          <a:endParaRPr lang="zh-CN" altLang="en-US"/>
        </a:p>
      </dgm:t>
    </dgm:pt>
    <dgm:pt modelId="{FC192039-A145-44FE-8865-380CF360EDE9}" type="pres">
      <dgm:prSet presAssocID="{21EBD1B1-AB70-4427-BA49-D7237B817197}" presName="Childtext1" presStyleLbl="revTx" presStyleIdx="2" presStyleCnt="3">
        <dgm:presLayoutVars>
          <dgm:chMax val="0"/>
          <dgm:chPref val="0"/>
          <dgm:bulletEnabled val="1"/>
        </dgm:presLayoutVars>
      </dgm:prSet>
      <dgm:spPr/>
      <dgm:t>
        <a:bodyPr/>
        <a:lstStyle/>
        <a:p>
          <a:endParaRPr lang="zh-CN" altLang="en-US"/>
        </a:p>
      </dgm:t>
    </dgm:pt>
    <dgm:pt modelId="{997F3F17-3550-4E5F-8FBD-213387C77B04}" type="pres">
      <dgm:prSet presAssocID="{21EBD1B1-AB70-4427-BA49-D7237B817197}" presName="BalanceSpacing" presStyleCnt="0"/>
      <dgm:spPr/>
    </dgm:pt>
    <dgm:pt modelId="{7B459E1A-B1B7-4D64-9C68-46EF8CB18EF0}" type="pres">
      <dgm:prSet presAssocID="{21EBD1B1-AB70-4427-BA49-D7237B817197}" presName="BalanceSpacing1" presStyleCnt="0"/>
      <dgm:spPr/>
    </dgm:pt>
    <dgm:pt modelId="{56025515-FE77-418A-B3B6-0E9C060378BF}" type="pres">
      <dgm:prSet presAssocID="{62FBC99C-93A7-4FED-8951-6A55A081BBA0}" presName="Accent1Text" presStyleLbl="node1" presStyleIdx="5" presStyleCnt="6"/>
      <dgm:spPr/>
      <dgm:t>
        <a:bodyPr/>
        <a:lstStyle/>
        <a:p>
          <a:endParaRPr lang="zh-CN" altLang="en-US"/>
        </a:p>
      </dgm:t>
    </dgm:pt>
  </dgm:ptLst>
  <dgm:cxnLst>
    <dgm:cxn modelId="{36586704-1185-4D67-AF9C-CF7B0A5F5AE3}" type="presOf" srcId="{62FBC99C-93A7-4FED-8951-6A55A081BBA0}" destId="{56025515-FE77-418A-B3B6-0E9C060378BF}" srcOrd="0" destOrd="0" presId="urn:microsoft.com/office/officeart/2008/layout/AlternatingHexagons"/>
    <dgm:cxn modelId="{895D5335-EE24-4D6F-AEED-4E704D137121}" srcId="{CF258ABC-740A-4E11-A7DB-AD3130CD32EF}" destId="{21EBD1B1-AB70-4427-BA49-D7237B817197}" srcOrd="2" destOrd="0" parTransId="{15C8EF80-DEBC-476A-B3EE-28472C11DFE2}" sibTransId="{62FBC99C-93A7-4FED-8951-6A55A081BBA0}"/>
    <dgm:cxn modelId="{606ADCA5-7112-432C-BB84-2CCDE7082630}" type="presOf" srcId="{21EBD1B1-AB70-4427-BA49-D7237B817197}" destId="{3CF2E0E0-59B7-4B89-84B1-D3A5A9465F5A}" srcOrd="0" destOrd="0" presId="urn:microsoft.com/office/officeart/2008/layout/AlternatingHexagons"/>
    <dgm:cxn modelId="{F411ADC3-544F-4582-9080-3ECB5F3C1EB0}" type="presOf" srcId="{D80EAA0C-3880-42D1-AA9D-C46CA8657AE2}" destId="{7081B196-8FA5-4652-8772-5E578827BA84}" srcOrd="0" destOrd="0" presId="urn:microsoft.com/office/officeart/2008/layout/AlternatingHexagons"/>
    <dgm:cxn modelId="{CD090F49-8930-4E53-B8F1-02108B678706}" srcId="{CF258ABC-740A-4E11-A7DB-AD3130CD32EF}" destId="{39DB8CA4-16A6-40BF-8376-B864CE1EC1EC}" srcOrd="1" destOrd="0" parTransId="{D3F124FD-C0BE-4B43-A61C-811946065663}" sibTransId="{02515F7F-50E4-402B-AF3E-23C7B958B1B4}"/>
    <dgm:cxn modelId="{E290F6A6-1D1C-4DC2-ABC2-79C1B454F35C}" type="presOf" srcId="{9758240E-F1C1-45F3-AEB6-842EC84748B2}" destId="{D274504E-8041-4DEE-B8DE-1B9D6976DCA5}" srcOrd="0" destOrd="0" presId="urn:microsoft.com/office/officeart/2008/layout/AlternatingHexagons"/>
    <dgm:cxn modelId="{471A7D92-6DD4-4974-A161-EF41270A29AD}" type="presOf" srcId="{CF258ABC-740A-4E11-A7DB-AD3130CD32EF}" destId="{7D51D080-9196-45C9-8273-3C047511DE30}" srcOrd="0" destOrd="0" presId="urn:microsoft.com/office/officeart/2008/layout/AlternatingHexagons"/>
    <dgm:cxn modelId="{DD361CE4-E590-440E-B333-B512465744DB}" type="presOf" srcId="{39DB8CA4-16A6-40BF-8376-B864CE1EC1EC}" destId="{7568F160-4C68-46BF-BC35-6243FAD32F0B}" srcOrd="0" destOrd="0" presId="urn:microsoft.com/office/officeart/2008/layout/AlternatingHexagons"/>
    <dgm:cxn modelId="{E68DABC3-23A0-4B0E-86E9-1ED4C51398E5}" type="presOf" srcId="{02515F7F-50E4-402B-AF3E-23C7B958B1B4}" destId="{8978CC35-F1DE-4F9A-8DB1-7167454A4071}" srcOrd="0" destOrd="0" presId="urn:microsoft.com/office/officeart/2008/layout/AlternatingHexagons"/>
    <dgm:cxn modelId="{9CAF5C29-929F-4ED9-8B9E-8AF23CE78FCF}" srcId="{CF258ABC-740A-4E11-A7DB-AD3130CD32EF}" destId="{D80EAA0C-3880-42D1-AA9D-C46CA8657AE2}" srcOrd="0" destOrd="0" parTransId="{7719E83E-3CCE-4831-9E37-8B23171BF2B7}" sibTransId="{9758240E-F1C1-45F3-AEB6-842EC84748B2}"/>
    <dgm:cxn modelId="{907F0CBC-0C50-4122-838E-16AC963CC568}" type="presParOf" srcId="{7D51D080-9196-45C9-8273-3C047511DE30}" destId="{7700E2D1-10C2-4AD8-A078-A873D400983F}" srcOrd="0" destOrd="0" presId="urn:microsoft.com/office/officeart/2008/layout/AlternatingHexagons"/>
    <dgm:cxn modelId="{D3853421-BA51-4FF7-9CE9-651B1EF7F9F3}" type="presParOf" srcId="{7700E2D1-10C2-4AD8-A078-A873D400983F}" destId="{7081B196-8FA5-4652-8772-5E578827BA84}" srcOrd="0" destOrd="0" presId="urn:microsoft.com/office/officeart/2008/layout/AlternatingHexagons"/>
    <dgm:cxn modelId="{16FC12D9-417D-4EB3-9E3D-F424AAE0DEA5}" type="presParOf" srcId="{7700E2D1-10C2-4AD8-A078-A873D400983F}" destId="{B1A5CEEA-5CC4-45D4-8C88-58F9377DBE5B}" srcOrd="1" destOrd="0" presId="urn:microsoft.com/office/officeart/2008/layout/AlternatingHexagons"/>
    <dgm:cxn modelId="{288FE36E-A347-4EF0-B96A-0B768F8F6F4B}" type="presParOf" srcId="{7700E2D1-10C2-4AD8-A078-A873D400983F}" destId="{ABAEFD5B-2B35-4492-A868-30BAE2FCA94F}" srcOrd="2" destOrd="0" presId="urn:microsoft.com/office/officeart/2008/layout/AlternatingHexagons"/>
    <dgm:cxn modelId="{FB846903-4095-4775-93AB-F177C832EF33}" type="presParOf" srcId="{7700E2D1-10C2-4AD8-A078-A873D400983F}" destId="{2E986CC6-F8CB-4C30-B0E7-3F2071866C1E}" srcOrd="3" destOrd="0" presId="urn:microsoft.com/office/officeart/2008/layout/AlternatingHexagons"/>
    <dgm:cxn modelId="{8BE0D539-830B-49C9-B1D8-F517637F3EC6}" type="presParOf" srcId="{7700E2D1-10C2-4AD8-A078-A873D400983F}" destId="{D274504E-8041-4DEE-B8DE-1B9D6976DCA5}" srcOrd="4" destOrd="0" presId="urn:microsoft.com/office/officeart/2008/layout/AlternatingHexagons"/>
    <dgm:cxn modelId="{29272DC9-E6D7-4D34-B776-57BE6A08D276}" type="presParOf" srcId="{7D51D080-9196-45C9-8273-3C047511DE30}" destId="{436F2C23-D492-4EF1-A3DE-4751241A2BD7}" srcOrd="1" destOrd="0" presId="urn:microsoft.com/office/officeart/2008/layout/AlternatingHexagons"/>
    <dgm:cxn modelId="{30D78CC0-0A5B-4FF2-99BF-26D6E177C94E}" type="presParOf" srcId="{7D51D080-9196-45C9-8273-3C047511DE30}" destId="{031AFF5B-6954-4D01-943A-A5FDFEE07F84}" srcOrd="2" destOrd="0" presId="urn:microsoft.com/office/officeart/2008/layout/AlternatingHexagons"/>
    <dgm:cxn modelId="{51DD2032-D1F9-4861-8F02-F06FF36A3B85}" type="presParOf" srcId="{031AFF5B-6954-4D01-943A-A5FDFEE07F84}" destId="{7568F160-4C68-46BF-BC35-6243FAD32F0B}" srcOrd="0" destOrd="0" presId="urn:microsoft.com/office/officeart/2008/layout/AlternatingHexagons"/>
    <dgm:cxn modelId="{97D79879-BAEC-4A78-93EF-5B8BB5EAF28F}" type="presParOf" srcId="{031AFF5B-6954-4D01-943A-A5FDFEE07F84}" destId="{AE936642-84D5-43F2-8F1B-C5984C2DFC91}" srcOrd="1" destOrd="0" presId="urn:microsoft.com/office/officeart/2008/layout/AlternatingHexagons"/>
    <dgm:cxn modelId="{0C01FFC3-0DC2-469E-91D0-E66BDC0EFDB1}" type="presParOf" srcId="{031AFF5B-6954-4D01-943A-A5FDFEE07F84}" destId="{B26CBA33-BCFF-40A8-8718-BA3202358C5C}" srcOrd="2" destOrd="0" presId="urn:microsoft.com/office/officeart/2008/layout/AlternatingHexagons"/>
    <dgm:cxn modelId="{828EC6B0-A8A2-4B50-A8BE-F7D60D7F29C1}" type="presParOf" srcId="{031AFF5B-6954-4D01-943A-A5FDFEE07F84}" destId="{CA0AB8B3-4B8E-4EB9-A29B-FF78A4BE4CF6}" srcOrd="3" destOrd="0" presId="urn:microsoft.com/office/officeart/2008/layout/AlternatingHexagons"/>
    <dgm:cxn modelId="{624515AE-8F74-4FC8-AB0D-9B5B6D20FF46}" type="presParOf" srcId="{031AFF5B-6954-4D01-943A-A5FDFEE07F84}" destId="{8978CC35-F1DE-4F9A-8DB1-7167454A4071}" srcOrd="4" destOrd="0" presId="urn:microsoft.com/office/officeart/2008/layout/AlternatingHexagons"/>
    <dgm:cxn modelId="{B3761761-26E0-430F-856C-1E52EDA3D194}" type="presParOf" srcId="{7D51D080-9196-45C9-8273-3C047511DE30}" destId="{B82DCE5F-D2B8-4612-9C45-51099EFEC1FE}" srcOrd="3" destOrd="0" presId="urn:microsoft.com/office/officeart/2008/layout/AlternatingHexagons"/>
    <dgm:cxn modelId="{1B656274-572E-4232-8096-049E81ECD408}" type="presParOf" srcId="{7D51D080-9196-45C9-8273-3C047511DE30}" destId="{E3F3152B-32C4-4F2B-936D-273DD1B6F21D}" srcOrd="4" destOrd="0" presId="urn:microsoft.com/office/officeart/2008/layout/AlternatingHexagons"/>
    <dgm:cxn modelId="{93577F73-DF56-4979-981F-6A0E7D70F8D5}" type="presParOf" srcId="{E3F3152B-32C4-4F2B-936D-273DD1B6F21D}" destId="{3CF2E0E0-59B7-4B89-84B1-D3A5A9465F5A}" srcOrd="0" destOrd="0" presId="urn:microsoft.com/office/officeart/2008/layout/AlternatingHexagons"/>
    <dgm:cxn modelId="{988A553A-A74F-4423-A167-D449B21C105D}" type="presParOf" srcId="{E3F3152B-32C4-4F2B-936D-273DD1B6F21D}" destId="{FC192039-A145-44FE-8865-380CF360EDE9}" srcOrd="1" destOrd="0" presId="urn:microsoft.com/office/officeart/2008/layout/AlternatingHexagons"/>
    <dgm:cxn modelId="{DAC5978B-6BCA-4299-A51C-2D4C1CC08F70}" type="presParOf" srcId="{E3F3152B-32C4-4F2B-936D-273DD1B6F21D}" destId="{997F3F17-3550-4E5F-8FBD-213387C77B04}" srcOrd="2" destOrd="0" presId="urn:microsoft.com/office/officeart/2008/layout/AlternatingHexagons"/>
    <dgm:cxn modelId="{DDC4EFC2-7242-4F11-B6E0-A1DFD1B97BE4}" type="presParOf" srcId="{E3F3152B-32C4-4F2B-936D-273DD1B6F21D}" destId="{7B459E1A-B1B7-4D64-9C68-46EF8CB18EF0}" srcOrd="3" destOrd="0" presId="urn:microsoft.com/office/officeart/2008/layout/AlternatingHexagons"/>
    <dgm:cxn modelId="{F84D9B34-7D7B-47EC-8062-69537DE9DD5E}" type="presParOf" srcId="{E3F3152B-32C4-4F2B-936D-273DD1B6F21D}" destId="{56025515-FE77-418A-B3B6-0E9C060378BF}" srcOrd="4" destOrd="0" presId="urn:microsoft.com/office/officeart/2008/layout/AlternatingHexagons"/>
  </dgm:cxnLst>
  <dgm:bg/>
  <dgm:whole/>
  <dgm:extLst>
    <a:ext uri="http://schemas.microsoft.com/office/drawing/2008/diagram">
      <dsp:dataModelExt xmlns:dsp="http://schemas.microsoft.com/office/drawing/2008/diagram" relId="rId2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C86C9048-3DBA-4AA8-BCB8-D18CDBE85F44}" type="doc">
      <dgm:prSet loTypeId="urn:microsoft.com/office/officeart/2005/8/layout/gear1" loCatId="relationship" qsTypeId="urn:microsoft.com/office/officeart/2005/8/quickstyle/3d6" qsCatId="3D" csTypeId="urn:microsoft.com/office/officeart/2005/8/colors/colorful2" csCatId="colorful" phldr="1"/>
      <dgm:spPr/>
    </dgm:pt>
    <dgm:pt modelId="{FCA5FD0E-8439-46DB-B647-B1FD5FB3215E}">
      <dgm:prSet phldrT="[文本]"/>
      <dgm:spPr/>
      <dgm:t>
        <a:bodyPr/>
        <a:lstStyle/>
        <a:p>
          <a:r>
            <a:rPr lang="en-US" altLang="zh-CN" dirty="0" smtClean="0">
              <a:solidFill>
                <a:schemeClr val="tx1"/>
              </a:solidFill>
            </a:rPr>
            <a:t>Spring</a:t>
          </a:r>
          <a:endParaRPr lang="zh-CN" altLang="en-US" dirty="0">
            <a:solidFill>
              <a:schemeClr val="tx1"/>
            </a:solidFill>
          </a:endParaRPr>
        </a:p>
      </dgm:t>
    </dgm:pt>
    <dgm:pt modelId="{8072AF1E-15C4-42F1-B80C-A971180CDC0B}" type="parTrans" cxnId="{5F20EA36-F09D-4843-A193-4C27575A36A8}">
      <dgm:prSet/>
      <dgm:spPr/>
      <dgm:t>
        <a:bodyPr/>
        <a:lstStyle/>
        <a:p>
          <a:endParaRPr lang="zh-CN" altLang="en-US">
            <a:solidFill>
              <a:schemeClr val="tx1"/>
            </a:solidFill>
          </a:endParaRPr>
        </a:p>
      </dgm:t>
    </dgm:pt>
    <dgm:pt modelId="{34A189D8-85C3-4233-84A6-E59D751EC1FF}" type="sibTrans" cxnId="{5F20EA36-F09D-4843-A193-4C27575A36A8}">
      <dgm:prSet/>
      <dgm:spPr/>
      <dgm:t>
        <a:bodyPr/>
        <a:lstStyle/>
        <a:p>
          <a:endParaRPr lang="zh-CN" altLang="en-US">
            <a:solidFill>
              <a:schemeClr val="tx1"/>
            </a:solidFill>
          </a:endParaRPr>
        </a:p>
      </dgm:t>
    </dgm:pt>
    <dgm:pt modelId="{F19D9446-0337-4D7C-9EEA-D3A19C4F6BA6}">
      <dgm:prSet phldrT="[文本]"/>
      <dgm:spPr/>
      <dgm:t>
        <a:bodyPr/>
        <a:lstStyle/>
        <a:p>
          <a:r>
            <a:rPr lang="en-US" altLang="zh-CN" dirty="0" err="1" smtClean="0">
              <a:solidFill>
                <a:schemeClr val="tx1"/>
              </a:solidFill>
            </a:rPr>
            <a:t>Hiber-nate</a:t>
          </a:r>
          <a:endParaRPr lang="zh-CN" altLang="en-US" dirty="0">
            <a:solidFill>
              <a:schemeClr val="tx1"/>
            </a:solidFill>
          </a:endParaRPr>
        </a:p>
      </dgm:t>
    </dgm:pt>
    <dgm:pt modelId="{F3F9BE22-5B13-411B-B0A0-048AC5A19381}" type="parTrans" cxnId="{6A56CD41-BDDA-4653-878C-FB0D2DD426E0}">
      <dgm:prSet/>
      <dgm:spPr/>
      <dgm:t>
        <a:bodyPr/>
        <a:lstStyle/>
        <a:p>
          <a:endParaRPr lang="zh-CN" altLang="en-US">
            <a:solidFill>
              <a:schemeClr val="tx1"/>
            </a:solidFill>
          </a:endParaRPr>
        </a:p>
      </dgm:t>
    </dgm:pt>
    <dgm:pt modelId="{E86ED139-B91D-4A23-8DD1-0ED51436E979}" type="sibTrans" cxnId="{6A56CD41-BDDA-4653-878C-FB0D2DD426E0}">
      <dgm:prSet/>
      <dgm:spPr/>
      <dgm:t>
        <a:bodyPr/>
        <a:lstStyle/>
        <a:p>
          <a:endParaRPr lang="zh-CN" altLang="en-US">
            <a:solidFill>
              <a:schemeClr val="tx1"/>
            </a:solidFill>
          </a:endParaRPr>
        </a:p>
      </dgm:t>
    </dgm:pt>
    <dgm:pt modelId="{849258A2-F94A-406E-A507-A8AD7102F7A7}">
      <dgm:prSet phldrT="[文本]"/>
      <dgm:spPr/>
      <dgm:t>
        <a:bodyPr/>
        <a:lstStyle/>
        <a:p>
          <a:r>
            <a:rPr lang="en-US" altLang="zh-CN" dirty="0" smtClean="0">
              <a:solidFill>
                <a:schemeClr val="tx1"/>
              </a:solidFill>
            </a:rPr>
            <a:t>Struts</a:t>
          </a:r>
          <a:endParaRPr lang="zh-CN" altLang="en-US" dirty="0">
            <a:solidFill>
              <a:schemeClr val="tx1"/>
            </a:solidFill>
          </a:endParaRPr>
        </a:p>
      </dgm:t>
    </dgm:pt>
    <dgm:pt modelId="{838A1E38-E855-41BC-AE15-F552C6EB28C6}" type="parTrans" cxnId="{A8897C15-30B4-437E-8ABE-C23D27A89593}">
      <dgm:prSet/>
      <dgm:spPr/>
      <dgm:t>
        <a:bodyPr/>
        <a:lstStyle/>
        <a:p>
          <a:endParaRPr lang="zh-CN" altLang="en-US">
            <a:solidFill>
              <a:schemeClr val="tx1"/>
            </a:solidFill>
          </a:endParaRPr>
        </a:p>
      </dgm:t>
    </dgm:pt>
    <dgm:pt modelId="{15F21B8F-C2AB-4EA4-A7FA-FF31E3AEAC49}" type="sibTrans" cxnId="{A8897C15-30B4-437E-8ABE-C23D27A89593}">
      <dgm:prSet/>
      <dgm:spPr/>
      <dgm:t>
        <a:bodyPr/>
        <a:lstStyle/>
        <a:p>
          <a:endParaRPr lang="zh-CN" altLang="en-US">
            <a:solidFill>
              <a:schemeClr val="tx1"/>
            </a:solidFill>
          </a:endParaRPr>
        </a:p>
      </dgm:t>
    </dgm:pt>
    <dgm:pt modelId="{76E24ECD-0D42-468B-8E1C-A566F40820E8}" type="pres">
      <dgm:prSet presAssocID="{C86C9048-3DBA-4AA8-BCB8-D18CDBE85F44}" presName="composite" presStyleCnt="0">
        <dgm:presLayoutVars>
          <dgm:chMax val="3"/>
          <dgm:animLvl val="lvl"/>
          <dgm:resizeHandles val="exact"/>
        </dgm:presLayoutVars>
      </dgm:prSet>
      <dgm:spPr/>
    </dgm:pt>
    <dgm:pt modelId="{27C77468-EAB6-45A9-9C40-A5B748848EBA}" type="pres">
      <dgm:prSet presAssocID="{FCA5FD0E-8439-46DB-B647-B1FD5FB3215E}" presName="gear1" presStyleLbl="node1" presStyleIdx="0" presStyleCnt="3">
        <dgm:presLayoutVars>
          <dgm:chMax val="1"/>
          <dgm:bulletEnabled val="1"/>
        </dgm:presLayoutVars>
      </dgm:prSet>
      <dgm:spPr/>
      <dgm:t>
        <a:bodyPr/>
        <a:lstStyle/>
        <a:p>
          <a:endParaRPr lang="zh-CN" altLang="en-US"/>
        </a:p>
      </dgm:t>
    </dgm:pt>
    <dgm:pt modelId="{378D6706-8A44-424C-83A6-194AE5ACB15D}" type="pres">
      <dgm:prSet presAssocID="{FCA5FD0E-8439-46DB-B647-B1FD5FB3215E}" presName="gear1srcNode" presStyleLbl="node1" presStyleIdx="0" presStyleCnt="3"/>
      <dgm:spPr/>
      <dgm:t>
        <a:bodyPr/>
        <a:lstStyle/>
        <a:p>
          <a:endParaRPr lang="zh-CN" altLang="en-US"/>
        </a:p>
      </dgm:t>
    </dgm:pt>
    <dgm:pt modelId="{F3CF17D8-1AC8-4C93-BAE7-B53A44D8AF13}" type="pres">
      <dgm:prSet presAssocID="{FCA5FD0E-8439-46DB-B647-B1FD5FB3215E}" presName="gear1dstNode" presStyleLbl="node1" presStyleIdx="0" presStyleCnt="3"/>
      <dgm:spPr/>
      <dgm:t>
        <a:bodyPr/>
        <a:lstStyle/>
        <a:p>
          <a:endParaRPr lang="zh-CN" altLang="en-US"/>
        </a:p>
      </dgm:t>
    </dgm:pt>
    <dgm:pt modelId="{956CB631-EC39-458F-BFED-FF23D8539167}" type="pres">
      <dgm:prSet presAssocID="{F19D9446-0337-4D7C-9EEA-D3A19C4F6BA6}" presName="gear2" presStyleLbl="node1" presStyleIdx="1" presStyleCnt="3">
        <dgm:presLayoutVars>
          <dgm:chMax val="1"/>
          <dgm:bulletEnabled val="1"/>
        </dgm:presLayoutVars>
      </dgm:prSet>
      <dgm:spPr/>
      <dgm:t>
        <a:bodyPr/>
        <a:lstStyle/>
        <a:p>
          <a:endParaRPr lang="zh-CN" altLang="en-US"/>
        </a:p>
      </dgm:t>
    </dgm:pt>
    <dgm:pt modelId="{E783948F-8B00-4492-AEB1-5B74A8F97398}" type="pres">
      <dgm:prSet presAssocID="{F19D9446-0337-4D7C-9EEA-D3A19C4F6BA6}" presName="gear2srcNode" presStyleLbl="node1" presStyleIdx="1" presStyleCnt="3"/>
      <dgm:spPr/>
      <dgm:t>
        <a:bodyPr/>
        <a:lstStyle/>
        <a:p>
          <a:endParaRPr lang="zh-CN" altLang="en-US"/>
        </a:p>
      </dgm:t>
    </dgm:pt>
    <dgm:pt modelId="{8CE6D940-1482-4998-AE06-787A82D44C52}" type="pres">
      <dgm:prSet presAssocID="{F19D9446-0337-4D7C-9EEA-D3A19C4F6BA6}" presName="gear2dstNode" presStyleLbl="node1" presStyleIdx="1" presStyleCnt="3"/>
      <dgm:spPr/>
      <dgm:t>
        <a:bodyPr/>
        <a:lstStyle/>
        <a:p>
          <a:endParaRPr lang="zh-CN" altLang="en-US"/>
        </a:p>
      </dgm:t>
    </dgm:pt>
    <dgm:pt modelId="{A5410AA9-505E-4885-B9E2-78B0B06F7172}" type="pres">
      <dgm:prSet presAssocID="{849258A2-F94A-406E-A507-A8AD7102F7A7}" presName="gear3" presStyleLbl="node1" presStyleIdx="2" presStyleCnt="3"/>
      <dgm:spPr/>
      <dgm:t>
        <a:bodyPr/>
        <a:lstStyle/>
        <a:p>
          <a:endParaRPr lang="zh-CN" altLang="en-US"/>
        </a:p>
      </dgm:t>
    </dgm:pt>
    <dgm:pt modelId="{595B38B8-32D6-4C2E-8B44-B96C55B47A0C}" type="pres">
      <dgm:prSet presAssocID="{849258A2-F94A-406E-A507-A8AD7102F7A7}" presName="gear3tx" presStyleLbl="node1" presStyleIdx="2" presStyleCnt="3">
        <dgm:presLayoutVars>
          <dgm:chMax val="1"/>
          <dgm:bulletEnabled val="1"/>
        </dgm:presLayoutVars>
      </dgm:prSet>
      <dgm:spPr/>
      <dgm:t>
        <a:bodyPr/>
        <a:lstStyle/>
        <a:p>
          <a:endParaRPr lang="zh-CN" altLang="en-US"/>
        </a:p>
      </dgm:t>
    </dgm:pt>
    <dgm:pt modelId="{44241DE3-56FF-4076-87E0-38E400EF0B12}" type="pres">
      <dgm:prSet presAssocID="{849258A2-F94A-406E-A507-A8AD7102F7A7}" presName="gear3srcNode" presStyleLbl="node1" presStyleIdx="2" presStyleCnt="3"/>
      <dgm:spPr/>
      <dgm:t>
        <a:bodyPr/>
        <a:lstStyle/>
        <a:p>
          <a:endParaRPr lang="zh-CN" altLang="en-US"/>
        </a:p>
      </dgm:t>
    </dgm:pt>
    <dgm:pt modelId="{E76F26CC-F00F-4F5F-A32B-46F808D677CE}" type="pres">
      <dgm:prSet presAssocID="{849258A2-F94A-406E-A507-A8AD7102F7A7}" presName="gear3dstNode" presStyleLbl="node1" presStyleIdx="2" presStyleCnt="3"/>
      <dgm:spPr/>
      <dgm:t>
        <a:bodyPr/>
        <a:lstStyle/>
        <a:p>
          <a:endParaRPr lang="zh-CN" altLang="en-US"/>
        </a:p>
      </dgm:t>
    </dgm:pt>
    <dgm:pt modelId="{68D289C8-2248-40A7-B128-4B8C59F5D37A}" type="pres">
      <dgm:prSet presAssocID="{34A189D8-85C3-4233-84A6-E59D751EC1FF}" presName="connector1" presStyleLbl="sibTrans2D1" presStyleIdx="0" presStyleCnt="3"/>
      <dgm:spPr/>
      <dgm:t>
        <a:bodyPr/>
        <a:lstStyle/>
        <a:p>
          <a:endParaRPr lang="zh-CN" altLang="en-US"/>
        </a:p>
      </dgm:t>
    </dgm:pt>
    <dgm:pt modelId="{08BBCEBE-CBFF-4A4A-9A91-83EDF2C98311}" type="pres">
      <dgm:prSet presAssocID="{E86ED139-B91D-4A23-8DD1-0ED51436E979}" presName="connector2" presStyleLbl="sibTrans2D1" presStyleIdx="1" presStyleCnt="3"/>
      <dgm:spPr/>
      <dgm:t>
        <a:bodyPr/>
        <a:lstStyle/>
        <a:p>
          <a:endParaRPr lang="zh-CN" altLang="en-US"/>
        </a:p>
      </dgm:t>
    </dgm:pt>
    <dgm:pt modelId="{E98CC058-A9EB-433A-9B60-9B64F1C08BDD}" type="pres">
      <dgm:prSet presAssocID="{15F21B8F-C2AB-4EA4-A7FA-FF31E3AEAC49}" presName="connector3" presStyleLbl="sibTrans2D1" presStyleIdx="2" presStyleCnt="3"/>
      <dgm:spPr/>
      <dgm:t>
        <a:bodyPr/>
        <a:lstStyle/>
        <a:p>
          <a:endParaRPr lang="zh-CN" altLang="en-US"/>
        </a:p>
      </dgm:t>
    </dgm:pt>
  </dgm:ptLst>
  <dgm:cxnLst>
    <dgm:cxn modelId="{9BBA6AEC-902F-4B0B-B517-955055F8398F}" type="presOf" srcId="{FCA5FD0E-8439-46DB-B647-B1FD5FB3215E}" destId="{F3CF17D8-1AC8-4C93-BAE7-B53A44D8AF13}" srcOrd="2" destOrd="0" presId="urn:microsoft.com/office/officeart/2005/8/layout/gear1"/>
    <dgm:cxn modelId="{52A46E0B-9A9E-45D4-8CA0-30C2FC520065}" type="presOf" srcId="{849258A2-F94A-406E-A507-A8AD7102F7A7}" destId="{E76F26CC-F00F-4F5F-A32B-46F808D677CE}" srcOrd="3" destOrd="0" presId="urn:microsoft.com/office/officeart/2005/8/layout/gear1"/>
    <dgm:cxn modelId="{A8897C15-30B4-437E-8ABE-C23D27A89593}" srcId="{C86C9048-3DBA-4AA8-BCB8-D18CDBE85F44}" destId="{849258A2-F94A-406E-A507-A8AD7102F7A7}" srcOrd="2" destOrd="0" parTransId="{838A1E38-E855-41BC-AE15-F552C6EB28C6}" sibTransId="{15F21B8F-C2AB-4EA4-A7FA-FF31E3AEAC49}"/>
    <dgm:cxn modelId="{D2A9EB6B-F9AA-4881-8CBC-E601AB30EB9F}" type="presOf" srcId="{FCA5FD0E-8439-46DB-B647-B1FD5FB3215E}" destId="{378D6706-8A44-424C-83A6-194AE5ACB15D}" srcOrd="1" destOrd="0" presId="urn:microsoft.com/office/officeart/2005/8/layout/gear1"/>
    <dgm:cxn modelId="{276397B9-465F-4CD9-9D0D-D6D873F4A099}" type="presOf" srcId="{F19D9446-0337-4D7C-9EEA-D3A19C4F6BA6}" destId="{E783948F-8B00-4492-AEB1-5B74A8F97398}" srcOrd="1" destOrd="0" presId="urn:microsoft.com/office/officeart/2005/8/layout/gear1"/>
    <dgm:cxn modelId="{6A56CD41-BDDA-4653-878C-FB0D2DD426E0}" srcId="{C86C9048-3DBA-4AA8-BCB8-D18CDBE85F44}" destId="{F19D9446-0337-4D7C-9EEA-D3A19C4F6BA6}" srcOrd="1" destOrd="0" parTransId="{F3F9BE22-5B13-411B-B0A0-048AC5A19381}" sibTransId="{E86ED139-B91D-4A23-8DD1-0ED51436E979}"/>
    <dgm:cxn modelId="{30959894-3036-4151-8080-0FBE0DBD5BE2}" type="presOf" srcId="{849258A2-F94A-406E-A507-A8AD7102F7A7}" destId="{595B38B8-32D6-4C2E-8B44-B96C55B47A0C}" srcOrd="1" destOrd="0" presId="urn:microsoft.com/office/officeart/2005/8/layout/gear1"/>
    <dgm:cxn modelId="{A6A1CD21-8DA6-414B-9919-3FE720041614}" type="presOf" srcId="{34A189D8-85C3-4233-84A6-E59D751EC1FF}" destId="{68D289C8-2248-40A7-B128-4B8C59F5D37A}" srcOrd="0" destOrd="0" presId="urn:microsoft.com/office/officeart/2005/8/layout/gear1"/>
    <dgm:cxn modelId="{72F8F82F-F5EC-4564-80D2-BD3AEC1AFD7A}" type="presOf" srcId="{F19D9446-0337-4D7C-9EEA-D3A19C4F6BA6}" destId="{8CE6D940-1482-4998-AE06-787A82D44C52}" srcOrd="2" destOrd="0" presId="urn:microsoft.com/office/officeart/2005/8/layout/gear1"/>
    <dgm:cxn modelId="{E1537C3C-AFD9-404C-914A-BDF743F32A5F}" type="presOf" srcId="{849258A2-F94A-406E-A507-A8AD7102F7A7}" destId="{A5410AA9-505E-4885-B9E2-78B0B06F7172}" srcOrd="0" destOrd="0" presId="urn:microsoft.com/office/officeart/2005/8/layout/gear1"/>
    <dgm:cxn modelId="{DA1AC2F4-55A3-4726-BACB-9AAC1EECD8BE}" type="presOf" srcId="{E86ED139-B91D-4A23-8DD1-0ED51436E979}" destId="{08BBCEBE-CBFF-4A4A-9A91-83EDF2C98311}" srcOrd="0" destOrd="0" presId="urn:microsoft.com/office/officeart/2005/8/layout/gear1"/>
    <dgm:cxn modelId="{8C2CD490-C3F6-4F9D-93DF-55FA1A06ED39}" type="presOf" srcId="{C86C9048-3DBA-4AA8-BCB8-D18CDBE85F44}" destId="{76E24ECD-0D42-468B-8E1C-A566F40820E8}" srcOrd="0" destOrd="0" presId="urn:microsoft.com/office/officeart/2005/8/layout/gear1"/>
    <dgm:cxn modelId="{0CC7A47E-CAFD-4421-8F2F-D1FDFF9ACAC6}" type="presOf" srcId="{F19D9446-0337-4D7C-9EEA-D3A19C4F6BA6}" destId="{956CB631-EC39-458F-BFED-FF23D8539167}" srcOrd="0" destOrd="0" presId="urn:microsoft.com/office/officeart/2005/8/layout/gear1"/>
    <dgm:cxn modelId="{5F20EA36-F09D-4843-A193-4C27575A36A8}" srcId="{C86C9048-3DBA-4AA8-BCB8-D18CDBE85F44}" destId="{FCA5FD0E-8439-46DB-B647-B1FD5FB3215E}" srcOrd="0" destOrd="0" parTransId="{8072AF1E-15C4-42F1-B80C-A971180CDC0B}" sibTransId="{34A189D8-85C3-4233-84A6-E59D751EC1FF}"/>
    <dgm:cxn modelId="{17EC718F-E8F7-4F72-9715-4C3F1999B570}" type="presOf" srcId="{15F21B8F-C2AB-4EA4-A7FA-FF31E3AEAC49}" destId="{E98CC058-A9EB-433A-9B60-9B64F1C08BDD}" srcOrd="0" destOrd="0" presId="urn:microsoft.com/office/officeart/2005/8/layout/gear1"/>
    <dgm:cxn modelId="{C8F4B449-E292-4E37-9F82-D3EE662A3481}" type="presOf" srcId="{849258A2-F94A-406E-A507-A8AD7102F7A7}" destId="{44241DE3-56FF-4076-87E0-38E400EF0B12}" srcOrd="2" destOrd="0" presId="urn:microsoft.com/office/officeart/2005/8/layout/gear1"/>
    <dgm:cxn modelId="{E015EBC5-EE16-43BB-BBC2-F9C35DB6A32C}" type="presOf" srcId="{FCA5FD0E-8439-46DB-B647-B1FD5FB3215E}" destId="{27C77468-EAB6-45A9-9C40-A5B748848EBA}" srcOrd="0" destOrd="0" presId="urn:microsoft.com/office/officeart/2005/8/layout/gear1"/>
    <dgm:cxn modelId="{CDA13697-B604-4463-9F71-C24CC6E3FCEF}" type="presParOf" srcId="{76E24ECD-0D42-468B-8E1C-A566F40820E8}" destId="{27C77468-EAB6-45A9-9C40-A5B748848EBA}" srcOrd="0" destOrd="0" presId="urn:microsoft.com/office/officeart/2005/8/layout/gear1"/>
    <dgm:cxn modelId="{729D947F-C139-41F6-8E90-5990ED73B9FD}" type="presParOf" srcId="{76E24ECD-0D42-468B-8E1C-A566F40820E8}" destId="{378D6706-8A44-424C-83A6-194AE5ACB15D}" srcOrd="1" destOrd="0" presId="urn:microsoft.com/office/officeart/2005/8/layout/gear1"/>
    <dgm:cxn modelId="{B6747D97-D532-455C-9EA1-5DE0B3B778A1}" type="presParOf" srcId="{76E24ECD-0D42-468B-8E1C-A566F40820E8}" destId="{F3CF17D8-1AC8-4C93-BAE7-B53A44D8AF13}" srcOrd="2" destOrd="0" presId="urn:microsoft.com/office/officeart/2005/8/layout/gear1"/>
    <dgm:cxn modelId="{EF1B7EB3-A709-4A5E-AAE5-1F8FB9267451}" type="presParOf" srcId="{76E24ECD-0D42-468B-8E1C-A566F40820E8}" destId="{956CB631-EC39-458F-BFED-FF23D8539167}" srcOrd="3" destOrd="0" presId="urn:microsoft.com/office/officeart/2005/8/layout/gear1"/>
    <dgm:cxn modelId="{408B91CD-6845-4C1A-A6DB-EBB79FDF4EAC}" type="presParOf" srcId="{76E24ECD-0D42-468B-8E1C-A566F40820E8}" destId="{E783948F-8B00-4492-AEB1-5B74A8F97398}" srcOrd="4" destOrd="0" presId="urn:microsoft.com/office/officeart/2005/8/layout/gear1"/>
    <dgm:cxn modelId="{E894886A-AF4E-447C-97FB-AEC3F4B693B0}" type="presParOf" srcId="{76E24ECD-0D42-468B-8E1C-A566F40820E8}" destId="{8CE6D940-1482-4998-AE06-787A82D44C52}" srcOrd="5" destOrd="0" presId="urn:microsoft.com/office/officeart/2005/8/layout/gear1"/>
    <dgm:cxn modelId="{80C4C6F2-7C8B-435D-B211-476769DCEF7B}" type="presParOf" srcId="{76E24ECD-0D42-468B-8E1C-A566F40820E8}" destId="{A5410AA9-505E-4885-B9E2-78B0B06F7172}" srcOrd="6" destOrd="0" presId="urn:microsoft.com/office/officeart/2005/8/layout/gear1"/>
    <dgm:cxn modelId="{16377AFF-35CD-47AC-8046-B0B6B6738291}" type="presParOf" srcId="{76E24ECD-0D42-468B-8E1C-A566F40820E8}" destId="{595B38B8-32D6-4C2E-8B44-B96C55B47A0C}" srcOrd="7" destOrd="0" presId="urn:microsoft.com/office/officeart/2005/8/layout/gear1"/>
    <dgm:cxn modelId="{6DE9ABE5-831B-474A-BAC4-6E78C2A7FCF5}" type="presParOf" srcId="{76E24ECD-0D42-468B-8E1C-A566F40820E8}" destId="{44241DE3-56FF-4076-87E0-38E400EF0B12}" srcOrd="8" destOrd="0" presId="urn:microsoft.com/office/officeart/2005/8/layout/gear1"/>
    <dgm:cxn modelId="{BFA3D747-6CA2-415B-86AD-FE8C8A10A3FC}" type="presParOf" srcId="{76E24ECD-0D42-468B-8E1C-A566F40820E8}" destId="{E76F26CC-F00F-4F5F-A32B-46F808D677CE}" srcOrd="9" destOrd="0" presId="urn:microsoft.com/office/officeart/2005/8/layout/gear1"/>
    <dgm:cxn modelId="{975B415C-9547-4BD7-BBB6-A0CD3725A09A}" type="presParOf" srcId="{76E24ECD-0D42-468B-8E1C-A566F40820E8}" destId="{68D289C8-2248-40A7-B128-4B8C59F5D37A}" srcOrd="10" destOrd="0" presId="urn:microsoft.com/office/officeart/2005/8/layout/gear1"/>
    <dgm:cxn modelId="{7DDC2171-642A-4127-95A4-DAD7C33435BB}" type="presParOf" srcId="{76E24ECD-0D42-468B-8E1C-A566F40820E8}" destId="{08BBCEBE-CBFF-4A4A-9A91-83EDF2C98311}" srcOrd="11" destOrd="0" presId="urn:microsoft.com/office/officeart/2005/8/layout/gear1"/>
    <dgm:cxn modelId="{C57EBD19-A64F-477F-A9C6-B8D1F9A0C971}" type="presParOf" srcId="{76E24ECD-0D42-468B-8E1C-A566F40820E8}" destId="{E98CC058-A9EB-433A-9B60-9B64F1C08BDD}" srcOrd="12" destOrd="0" presId="urn:microsoft.com/office/officeart/2005/8/layout/gear1"/>
  </dgm:cxnLst>
  <dgm:bg/>
  <dgm:whole/>
  <dgm:extLst>
    <a:ext uri="http://schemas.microsoft.com/office/drawing/2008/diagram">
      <dsp:dataModelExt xmlns:dsp="http://schemas.microsoft.com/office/drawing/2008/diagram" relId="rId32"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ED5A1A9B-BCD7-4265-A0E4-8876BAC3D7D9}" type="doc">
      <dgm:prSet loTypeId="urn:microsoft.com/office/officeart/2005/8/layout/cycle4#2" loCatId="relationship" qsTypeId="urn:microsoft.com/office/officeart/2005/8/quickstyle/3d6" qsCatId="3D" csTypeId="urn:microsoft.com/office/officeart/2005/8/colors/colorful2" csCatId="colorful" phldr="1"/>
      <dgm:spPr/>
      <dgm:t>
        <a:bodyPr/>
        <a:lstStyle/>
        <a:p>
          <a:endParaRPr lang="zh-CN" altLang="en-US"/>
        </a:p>
      </dgm:t>
    </dgm:pt>
    <dgm:pt modelId="{018228AB-1A95-44C4-A030-DA947454C58E}">
      <dgm:prSet phldrT="[文本]"/>
      <dgm:spPr/>
      <dgm:t>
        <a:bodyPr/>
        <a:lstStyle/>
        <a:p>
          <a:r>
            <a:rPr lang="en-US" altLang="zh-CN" dirty="0" err="1" smtClean="0">
              <a:solidFill>
                <a:schemeClr val="tx1"/>
              </a:solidFill>
            </a:rPr>
            <a:t>JavaScript框架</a:t>
          </a:r>
          <a:endParaRPr lang="zh-CN" altLang="en-US" dirty="0">
            <a:solidFill>
              <a:schemeClr val="tx1"/>
            </a:solidFill>
          </a:endParaRPr>
        </a:p>
      </dgm:t>
    </dgm:pt>
    <dgm:pt modelId="{D71A66F2-F4DB-4EA9-B057-FB92837EBAE7}" type="parTrans" cxnId="{E6C33170-71B2-49B4-8CB3-6DF96C36E29F}">
      <dgm:prSet/>
      <dgm:spPr/>
      <dgm:t>
        <a:bodyPr/>
        <a:lstStyle/>
        <a:p>
          <a:endParaRPr lang="zh-CN" altLang="en-US">
            <a:solidFill>
              <a:schemeClr val="tx1"/>
            </a:solidFill>
          </a:endParaRPr>
        </a:p>
      </dgm:t>
    </dgm:pt>
    <dgm:pt modelId="{1986313C-E99F-43FD-93F4-96B2BACADB8A}" type="sibTrans" cxnId="{E6C33170-71B2-49B4-8CB3-6DF96C36E29F}">
      <dgm:prSet/>
      <dgm:spPr/>
      <dgm:t>
        <a:bodyPr/>
        <a:lstStyle/>
        <a:p>
          <a:endParaRPr lang="zh-CN" altLang="en-US">
            <a:solidFill>
              <a:schemeClr val="tx1"/>
            </a:solidFill>
          </a:endParaRPr>
        </a:p>
      </dgm:t>
    </dgm:pt>
    <dgm:pt modelId="{18697249-DAB2-495F-BE61-454BDF12116C}">
      <dgm:prSet phldrT="[文本]"/>
      <dgm:spPr/>
      <dgm:t>
        <a:bodyPr/>
        <a:lstStyle/>
        <a:p>
          <a:r>
            <a:rPr lang="en-US" altLang="zh-CN" dirty="0" err="1" smtClean="0">
              <a:solidFill>
                <a:schemeClr val="tx1"/>
              </a:solidFill>
            </a:rPr>
            <a:t>jQuery</a:t>
          </a:r>
          <a:endParaRPr lang="zh-CN" altLang="en-US" dirty="0">
            <a:solidFill>
              <a:schemeClr val="tx1"/>
            </a:solidFill>
          </a:endParaRPr>
        </a:p>
      </dgm:t>
    </dgm:pt>
    <dgm:pt modelId="{F55C4B3E-02CB-49FD-BADA-41C10898C95D}" type="parTrans" cxnId="{98D61977-9E60-48F1-B674-057EADE88ECE}">
      <dgm:prSet/>
      <dgm:spPr/>
      <dgm:t>
        <a:bodyPr/>
        <a:lstStyle/>
        <a:p>
          <a:endParaRPr lang="zh-CN" altLang="en-US">
            <a:solidFill>
              <a:schemeClr val="tx1"/>
            </a:solidFill>
          </a:endParaRPr>
        </a:p>
      </dgm:t>
    </dgm:pt>
    <dgm:pt modelId="{33D80B2B-AB96-4EC0-A0BE-21EF1CFA8B51}" type="sibTrans" cxnId="{98D61977-9E60-48F1-B674-057EADE88ECE}">
      <dgm:prSet/>
      <dgm:spPr/>
      <dgm:t>
        <a:bodyPr/>
        <a:lstStyle/>
        <a:p>
          <a:endParaRPr lang="zh-CN" altLang="en-US">
            <a:solidFill>
              <a:schemeClr val="tx1"/>
            </a:solidFill>
          </a:endParaRPr>
        </a:p>
      </dgm:t>
    </dgm:pt>
    <dgm:pt modelId="{B804369A-3350-4CE5-9B96-6E9205D658B9}">
      <dgm:prSet phldrT="[文本]"/>
      <dgm:spPr/>
      <dgm:t>
        <a:bodyPr/>
        <a:lstStyle/>
        <a:p>
          <a:r>
            <a:rPr lang="en-US" altLang="zh-CN" dirty="0" err="1" smtClean="0">
              <a:solidFill>
                <a:schemeClr val="tx1"/>
              </a:solidFill>
            </a:rPr>
            <a:t>Ajax组件</a:t>
          </a:r>
          <a:endParaRPr lang="zh-CN" altLang="en-US" dirty="0">
            <a:solidFill>
              <a:schemeClr val="tx1"/>
            </a:solidFill>
          </a:endParaRPr>
        </a:p>
      </dgm:t>
    </dgm:pt>
    <dgm:pt modelId="{33601E3D-BB98-45B3-A46A-38EBD529B6C5}" type="parTrans" cxnId="{91726A70-74B8-478E-B8F5-B820F2F198CE}">
      <dgm:prSet/>
      <dgm:spPr/>
      <dgm:t>
        <a:bodyPr/>
        <a:lstStyle/>
        <a:p>
          <a:endParaRPr lang="zh-CN" altLang="en-US">
            <a:solidFill>
              <a:schemeClr val="tx1"/>
            </a:solidFill>
          </a:endParaRPr>
        </a:p>
      </dgm:t>
    </dgm:pt>
    <dgm:pt modelId="{C4123847-F553-4BAF-A866-C7D141D3578F}" type="sibTrans" cxnId="{91726A70-74B8-478E-B8F5-B820F2F198CE}">
      <dgm:prSet/>
      <dgm:spPr/>
      <dgm:t>
        <a:bodyPr/>
        <a:lstStyle/>
        <a:p>
          <a:endParaRPr lang="zh-CN" altLang="en-US">
            <a:solidFill>
              <a:schemeClr val="tx1"/>
            </a:solidFill>
          </a:endParaRPr>
        </a:p>
      </dgm:t>
    </dgm:pt>
    <dgm:pt modelId="{86DE17E0-D835-45A4-A04A-087887362D39}">
      <dgm:prSet phldrT="[文本]"/>
      <dgm:spPr/>
      <dgm:t>
        <a:bodyPr/>
        <a:lstStyle/>
        <a:p>
          <a:r>
            <a:rPr lang="en-US" altLang="zh-CN" dirty="0" smtClean="0">
              <a:solidFill>
                <a:schemeClr val="tx1"/>
              </a:solidFill>
            </a:rPr>
            <a:t>DWR</a:t>
          </a:r>
          <a:endParaRPr lang="zh-CN" altLang="en-US" dirty="0">
            <a:solidFill>
              <a:schemeClr val="tx1"/>
            </a:solidFill>
          </a:endParaRPr>
        </a:p>
      </dgm:t>
    </dgm:pt>
    <dgm:pt modelId="{A6F1198A-2515-43ED-85AA-CACF1AB05AE0}" type="parTrans" cxnId="{31662059-D03E-4597-B2BA-B637F7164F5E}">
      <dgm:prSet/>
      <dgm:spPr/>
      <dgm:t>
        <a:bodyPr/>
        <a:lstStyle/>
        <a:p>
          <a:endParaRPr lang="zh-CN" altLang="en-US">
            <a:solidFill>
              <a:schemeClr val="tx1"/>
            </a:solidFill>
          </a:endParaRPr>
        </a:p>
      </dgm:t>
    </dgm:pt>
    <dgm:pt modelId="{D24163F5-A22E-42DA-99AB-D03B5E6505DE}" type="sibTrans" cxnId="{31662059-D03E-4597-B2BA-B637F7164F5E}">
      <dgm:prSet/>
      <dgm:spPr/>
      <dgm:t>
        <a:bodyPr/>
        <a:lstStyle/>
        <a:p>
          <a:endParaRPr lang="zh-CN" altLang="en-US">
            <a:solidFill>
              <a:schemeClr val="tx1"/>
            </a:solidFill>
          </a:endParaRPr>
        </a:p>
      </dgm:t>
    </dgm:pt>
    <dgm:pt modelId="{A7A2C4A3-1C9C-4EFF-A458-3079977AE0DC}">
      <dgm:prSet phldrT="[文本]"/>
      <dgm:spPr/>
      <dgm:t>
        <a:bodyPr/>
        <a:lstStyle/>
        <a:p>
          <a:r>
            <a:rPr lang="zh-CN" altLang="en-US" dirty="0" smtClean="0">
              <a:solidFill>
                <a:schemeClr val="tx1"/>
              </a:solidFill>
            </a:rPr>
            <a:t>应用程序</a:t>
          </a:r>
          <a:endParaRPr lang="zh-CN" altLang="en-US" dirty="0">
            <a:solidFill>
              <a:schemeClr val="tx1"/>
            </a:solidFill>
          </a:endParaRPr>
        </a:p>
      </dgm:t>
    </dgm:pt>
    <dgm:pt modelId="{1B3772C8-614F-4501-A37B-B84C049B373F}" type="parTrans" cxnId="{12D98D42-B374-43DA-BC50-5FEF8FD0E750}">
      <dgm:prSet/>
      <dgm:spPr/>
      <dgm:t>
        <a:bodyPr/>
        <a:lstStyle/>
        <a:p>
          <a:endParaRPr lang="zh-CN" altLang="en-US">
            <a:solidFill>
              <a:schemeClr val="tx1"/>
            </a:solidFill>
          </a:endParaRPr>
        </a:p>
      </dgm:t>
    </dgm:pt>
    <dgm:pt modelId="{DE5002E2-9A25-4F57-AC11-F751BF81CD3A}" type="sibTrans" cxnId="{12D98D42-B374-43DA-BC50-5FEF8FD0E750}">
      <dgm:prSet/>
      <dgm:spPr/>
      <dgm:t>
        <a:bodyPr/>
        <a:lstStyle/>
        <a:p>
          <a:endParaRPr lang="zh-CN" altLang="en-US">
            <a:solidFill>
              <a:schemeClr val="tx1"/>
            </a:solidFill>
          </a:endParaRPr>
        </a:p>
      </dgm:t>
    </dgm:pt>
    <dgm:pt modelId="{3056FB13-4639-467F-A79C-1DB7FC65CF93}">
      <dgm:prSet phldrT="[文本]"/>
      <dgm:spPr/>
      <dgm:t>
        <a:bodyPr/>
        <a:lstStyle/>
        <a:p>
          <a:r>
            <a:rPr lang="en-US" altLang="zh-CN" dirty="0" smtClean="0">
              <a:solidFill>
                <a:schemeClr val="tx1"/>
              </a:solidFill>
            </a:rPr>
            <a:t>Swing</a:t>
          </a:r>
          <a:endParaRPr lang="zh-CN" altLang="en-US" dirty="0">
            <a:solidFill>
              <a:schemeClr val="tx1"/>
            </a:solidFill>
          </a:endParaRPr>
        </a:p>
      </dgm:t>
    </dgm:pt>
    <dgm:pt modelId="{7AFF091C-F296-46B1-A1D7-B6833F80B9AF}" type="parTrans" cxnId="{606A78F0-7808-42DB-9532-E16A9BDC0CA4}">
      <dgm:prSet/>
      <dgm:spPr/>
      <dgm:t>
        <a:bodyPr/>
        <a:lstStyle/>
        <a:p>
          <a:endParaRPr lang="zh-CN" altLang="en-US">
            <a:solidFill>
              <a:schemeClr val="tx1"/>
            </a:solidFill>
          </a:endParaRPr>
        </a:p>
      </dgm:t>
    </dgm:pt>
    <dgm:pt modelId="{92988B0B-0FD2-43B8-B635-0E1499B7476B}" type="sibTrans" cxnId="{606A78F0-7808-42DB-9532-E16A9BDC0CA4}">
      <dgm:prSet/>
      <dgm:spPr/>
      <dgm:t>
        <a:bodyPr/>
        <a:lstStyle/>
        <a:p>
          <a:endParaRPr lang="zh-CN" altLang="en-US">
            <a:solidFill>
              <a:schemeClr val="tx1"/>
            </a:solidFill>
          </a:endParaRPr>
        </a:p>
      </dgm:t>
    </dgm:pt>
    <dgm:pt modelId="{AE9AA2ED-3B52-43FF-89C5-46C5F2894919}">
      <dgm:prSet phldrT="[文本]"/>
      <dgm:spPr/>
      <dgm:t>
        <a:bodyPr/>
        <a:lstStyle/>
        <a:p>
          <a:r>
            <a:rPr lang="en-US" altLang="zh-CN" dirty="0" smtClean="0">
              <a:solidFill>
                <a:schemeClr val="tx1"/>
              </a:solidFill>
            </a:rPr>
            <a:t>Rich Client</a:t>
          </a:r>
          <a:endParaRPr lang="zh-CN" altLang="en-US" dirty="0">
            <a:solidFill>
              <a:schemeClr val="tx1"/>
            </a:solidFill>
          </a:endParaRPr>
        </a:p>
      </dgm:t>
    </dgm:pt>
    <dgm:pt modelId="{698F1448-8C07-47BD-A2D5-53732BC9BCE9}" type="parTrans" cxnId="{C5C539B6-ED3F-47D1-B427-2A0AB3B63F84}">
      <dgm:prSet/>
      <dgm:spPr/>
      <dgm:t>
        <a:bodyPr/>
        <a:lstStyle/>
        <a:p>
          <a:endParaRPr lang="zh-CN" altLang="en-US">
            <a:solidFill>
              <a:schemeClr val="tx1"/>
            </a:solidFill>
          </a:endParaRPr>
        </a:p>
      </dgm:t>
    </dgm:pt>
    <dgm:pt modelId="{200061ED-0B86-410A-B2BE-E86FCA20ABF8}" type="sibTrans" cxnId="{C5C539B6-ED3F-47D1-B427-2A0AB3B63F84}">
      <dgm:prSet/>
      <dgm:spPr/>
      <dgm:t>
        <a:bodyPr/>
        <a:lstStyle/>
        <a:p>
          <a:endParaRPr lang="zh-CN" altLang="en-US">
            <a:solidFill>
              <a:schemeClr val="tx1"/>
            </a:solidFill>
          </a:endParaRPr>
        </a:p>
      </dgm:t>
    </dgm:pt>
    <dgm:pt modelId="{DE642943-925D-4701-AB1C-B3EC586DD391}">
      <dgm:prSet phldrT="[文本]"/>
      <dgm:spPr/>
      <dgm:t>
        <a:bodyPr/>
        <a:lstStyle/>
        <a:p>
          <a:r>
            <a:rPr lang="en-US" altLang="zh-CN" dirty="0" smtClean="0">
              <a:solidFill>
                <a:schemeClr val="tx1"/>
              </a:solidFill>
            </a:rPr>
            <a:t>Flex</a:t>
          </a:r>
          <a:endParaRPr lang="zh-CN" altLang="en-US" dirty="0">
            <a:solidFill>
              <a:schemeClr val="tx1"/>
            </a:solidFill>
          </a:endParaRPr>
        </a:p>
      </dgm:t>
    </dgm:pt>
    <dgm:pt modelId="{8DE9CD1F-1EC5-41FB-AE75-1413717893AE}" type="parTrans" cxnId="{8DEC80B2-6428-47F4-A1B9-395BB6C11281}">
      <dgm:prSet/>
      <dgm:spPr/>
      <dgm:t>
        <a:bodyPr/>
        <a:lstStyle/>
        <a:p>
          <a:endParaRPr lang="zh-CN" altLang="en-US">
            <a:solidFill>
              <a:schemeClr val="tx1"/>
            </a:solidFill>
          </a:endParaRPr>
        </a:p>
      </dgm:t>
    </dgm:pt>
    <dgm:pt modelId="{E2F225B5-0494-466A-BF04-1F39A664B345}" type="sibTrans" cxnId="{8DEC80B2-6428-47F4-A1B9-395BB6C11281}">
      <dgm:prSet/>
      <dgm:spPr/>
      <dgm:t>
        <a:bodyPr/>
        <a:lstStyle/>
        <a:p>
          <a:endParaRPr lang="zh-CN" altLang="en-US">
            <a:solidFill>
              <a:schemeClr val="tx1"/>
            </a:solidFill>
          </a:endParaRPr>
        </a:p>
      </dgm:t>
    </dgm:pt>
    <dgm:pt modelId="{77895A2F-DCA6-4A02-9065-483DAD4D20CF}">
      <dgm:prSet phldrT="[文本]"/>
      <dgm:spPr/>
      <dgm:t>
        <a:bodyPr/>
        <a:lstStyle/>
        <a:p>
          <a:r>
            <a:rPr lang="en-US" altLang="zh-CN" dirty="0" err="1" smtClean="0">
              <a:solidFill>
                <a:schemeClr val="tx1"/>
              </a:solidFill>
            </a:rPr>
            <a:t>ExtJs</a:t>
          </a:r>
          <a:endParaRPr lang="zh-CN" altLang="en-US" dirty="0">
            <a:solidFill>
              <a:schemeClr val="tx1"/>
            </a:solidFill>
          </a:endParaRPr>
        </a:p>
      </dgm:t>
    </dgm:pt>
    <dgm:pt modelId="{A3127D60-2302-47EF-A2E5-19B4063BCEA8}" type="parTrans" cxnId="{5864D03F-3F94-4E08-A640-E426E2C46262}">
      <dgm:prSet/>
      <dgm:spPr/>
      <dgm:t>
        <a:bodyPr/>
        <a:lstStyle/>
        <a:p>
          <a:endParaRPr lang="zh-CN" altLang="en-US">
            <a:solidFill>
              <a:schemeClr val="tx1"/>
            </a:solidFill>
          </a:endParaRPr>
        </a:p>
      </dgm:t>
    </dgm:pt>
    <dgm:pt modelId="{B69BE3B6-D89C-418C-9493-2DD0247A7257}" type="sibTrans" cxnId="{5864D03F-3F94-4E08-A640-E426E2C46262}">
      <dgm:prSet/>
      <dgm:spPr/>
      <dgm:t>
        <a:bodyPr/>
        <a:lstStyle/>
        <a:p>
          <a:endParaRPr lang="zh-CN" altLang="en-US">
            <a:solidFill>
              <a:schemeClr val="tx1"/>
            </a:solidFill>
          </a:endParaRPr>
        </a:p>
      </dgm:t>
    </dgm:pt>
    <dgm:pt modelId="{E9423BEE-4284-49FA-9FFE-33BDBD0CC774}">
      <dgm:prSet phldrT="[文本]"/>
      <dgm:spPr/>
      <dgm:t>
        <a:bodyPr/>
        <a:lstStyle/>
        <a:p>
          <a:r>
            <a:rPr lang="en-US" altLang="zh-CN" dirty="0" smtClean="0">
              <a:solidFill>
                <a:schemeClr val="tx1"/>
              </a:solidFill>
            </a:rPr>
            <a:t>…</a:t>
          </a:r>
          <a:endParaRPr lang="zh-CN" altLang="en-US" dirty="0">
            <a:solidFill>
              <a:schemeClr val="tx1"/>
            </a:solidFill>
          </a:endParaRPr>
        </a:p>
      </dgm:t>
    </dgm:pt>
    <dgm:pt modelId="{CF2AEAB5-E6A7-4D96-B621-3497C81A5D1D}" type="parTrans" cxnId="{7DCD3C15-57BB-4929-A443-6B741A16AE80}">
      <dgm:prSet/>
      <dgm:spPr/>
      <dgm:t>
        <a:bodyPr/>
        <a:lstStyle/>
        <a:p>
          <a:endParaRPr lang="zh-CN" altLang="en-US">
            <a:solidFill>
              <a:schemeClr val="tx1"/>
            </a:solidFill>
          </a:endParaRPr>
        </a:p>
      </dgm:t>
    </dgm:pt>
    <dgm:pt modelId="{82C0A3FF-E675-485A-A1D6-96703FDAE029}" type="sibTrans" cxnId="{7DCD3C15-57BB-4929-A443-6B741A16AE80}">
      <dgm:prSet/>
      <dgm:spPr/>
      <dgm:t>
        <a:bodyPr/>
        <a:lstStyle/>
        <a:p>
          <a:endParaRPr lang="zh-CN" altLang="en-US">
            <a:solidFill>
              <a:schemeClr val="tx1"/>
            </a:solidFill>
          </a:endParaRPr>
        </a:p>
      </dgm:t>
    </dgm:pt>
    <dgm:pt modelId="{D7E2C2A0-09CA-45E7-AA65-96D7182FFD5C}">
      <dgm:prSet phldrT="[文本]"/>
      <dgm:spPr/>
      <dgm:t>
        <a:bodyPr/>
        <a:lstStyle/>
        <a:p>
          <a:r>
            <a:rPr lang="en-US" altLang="zh-CN" dirty="0" err="1" smtClean="0">
              <a:solidFill>
                <a:schemeClr val="tx1"/>
              </a:solidFill>
            </a:rPr>
            <a:t>Xloadtree</a:t>
          </a:r>
          <a:endParaRPr lang="zh-CN" altLang="en-US" dirty="0">
            <a:solidFill>
              <a:schemeClr val="tx1"/>
            </a:solidFill>
          </a:endParaRPr>
        </a:p>
      </dgm:t>
    </dgm:pt>
    <dgm:pt modelId="{EF3B3C14-8F90-4493-A2A0-92AC5066EE58}" type="parTrans" cxnId="{C4F1EBC3-BD1A-4683-A788-3A1F0636374D}">
      <dgm:prSet/>
      <dgm:spPr/>
      <dgm:t>
        <a:bodyPr/>
        <a:lstStyle/>
        <a:p>
          <a:endParaRPr lang="zh-CN" altLang="en-US">
            <a:solidFill>
              <a:schemeClr val="tx1"/>
            </a:solidFill>
          </a:endParaRPr>
        </a:p>
      </dgm:t>
    </dgm:pt>
    <dgm:pt modelId="{B275D2F1-E78D-4F94-8424-70B15291D1E6}" type="sibTrans" cxnId="{C4F1EBC3-BD1A-4683-A788-3A1F0636374D}">
      <dgm:prSet/>
      <dgm:spPr/>
      <dgm:t>
        <a:bodyPr/>
        <a:lstStyle/>
        <a:p>
          <a:endParaRPr lang="zh-CN" altLang="en-US">
            <a:solidFill>
              <a:schemeClr val="tx1"/>
            </a:solidFill>
          </a:endParaRPr>
        </a:p>
      </dgm:t>
    </dgm:pt>
    <dgm:pt modelId="{38829E3A-DF0E-4F08-9C45-DD9576D5B04E}">
      <dgm:prSet phldrT="[文本]"/>
      <dgm:spPr/>
      <dgm:t>
        <a:bodyPr/>
        <a:lstStyle/>
        <a:p>
          <a:r>
            <a:rPr lang="en-US" altLang="zh-CN" dirty="0" smtClean="0">
              <a:solidFill>
                <a:schemeClr val="tx1"/>
              </a:solidFill>
            </a:rPr>
            <a:t>…</a:t>
          </a:r>
          <a:endParaRPr lang="zh-CN" altLang="en-US" dirty="0">
            <a:solidFill>
              <a:schemeClr val="tx1"/>
            </a:solidFill>
          </a:endParaRPr>
        </a:p>
      </dgm:t>
    </dgm:pt>
    <dgm:pt modelId="{FEF6A729-EC7B-4FCA-ADC6-6F0A49A7B404}" type="parTrans" cxnId="{34393FA1-887F-445A-B080-EA33CE10D158}">
      <dgm:prSet/>
      <dgm:spPr/>
      <dgm:t>
        <a:bodyPr/>
        <a:lstStyle/>
        <a:p>
          <a:endParaRPr lang="zh-CN" altLang="en-US">
            <a:solidFill>
              <a:schemeClr val="tx1"/>
            </a:solidFill>
          </a:endParaRPr>
        </a:p>
      </dgm:t>
    </dgm:pt>
    <dgm:pt modelId="{1D93A99C-418C-4E9B-9540-2DD5AEF4BF55}" type="sibTrans" cxnId="{34393FA1-887F-445A-B080-EA33CE10D158}">
      <dgm:prSet/>
      <dgm:spPr/>
      <dgm:t>
        <a:bodyPr/>
        <a:lstStyle/>
        <a:p>
          <a:endParaRPr lang="zh-CN" altLang="en-US">
            <a:solidFill>
              <a:schemeClr val="tx1"/>
            </a:solidFill>
          </a:endParaRPr>
        </a:p>
      </dgm:t>
    </dgm:pt>
    <dgm:pt modelId="{3007F06C-5819-4B4F-BD83-43F320D44A70}">
      <dgm:prSet phldrT="[文本]"/>
      <dgm:spPr/>
      <dgm:t>
        <a:bodyPr/>
        <a:lstStyle/>
        <a:p>
          <a:r>
            <a:rPr lang="en-US" altLang="zh-CN" dirty="0" smtClean="0">
              <a:solidFill>
                <a:schemeClr val="tx1"/>
              </a:solidFill>
            </a:rPr>
            <a:t>SVG</a:t>
          </a:r>
          <a:endParaRPr lang="zh-CN" altLang="en-US" dirty="0">
            <a:solidFill>
              <a:schemeClr val="tx1"/>
            </a:solidFill>
          </a:endParaRPr>
        </a:p>
      </dgm:t>
    </dgm:pt>
    <dgm:pt modelId="{F794D2C0-AB2B-4FCE-8199-6FD410B30483}" type="parTrans" cxnId="{CEAC29CF-9682-45CC-8571-CA5EEDBEE874}">
      <dgm:prSet/>
      <dgm:spPr/>
      <dgm:t>
        <a:bodyPr/>
        <a:lstStyle/>
        <a:p>
          <a:endParaRPr lang="zh-CN" altLang="en-US">
            <a:solidFill>
              <a:schemeClr val="tx1"/>
            </a:solidFill>
          </a:endParaRPr>
        </a:p>
      </dgm:t>
    </dgm:pt>
    <dgm:pt modelId="{392B8496-7835-4410-BC2A-CB66D1BE51F8}" type="sibTrans" cxnId="{CEAC29CF-9682-45CC-8571-CA5EEDBEE874}">
      <dgm:prSet/>
      <dgm:spPr/>
      <dgm:t>
        <a:bodyPr/>
        <a:lstStyle/>
        <a:p>
          <a:endParaRPr lang="zh-CN" altLang="en-US">
            <a:solidFill>
              <a:schemeClr val="tx1"/>
            </a:solidFill>
          </a:endParaRPr>
        </a:p>
      </dgm:t>
    </dgm:pt>
    <dgm:pt modelId="{5682FDF9-C1CA-456E-B75F-7400B162E82F}">
      <dgm:prSet phldrT="[文本]"/>
      <dgm:spPr/>
      <dgm:t>
        <a:bodyPr/>
        <a:lstStyle/>
        <a:p>
          <a:r>
            <a:rPr lang="en-US" altLang="zh-CN" dirty="0" smtClean="0">
              <a:solidFill>
                <a:schemeClr val="tx1"/>
              </a:solidFill>
            </a:rPr>
            <a:t>…</a:t>
          </a:r>
          <a:endParaRPr lang="zh-CN" altLang="en-US" dirty="0">
            <a:solidFill>
              <a:schemeClr val="tx1"/>
            </a:solidFill>
          </a:endParaRPr>
        </a:p>
      </dgm:t>
    </dgm:pt>
    <dgm:pt modelId="{3331F4B0-C28E-48F4-8981-043319F42479}" type="parTrans" cxnId="{271CC284-BBC7-40C1-A2CA-F3ECC2C6FB0E}">
      <dgm:prSet/>
      <dgm:spPr/>
      <dgm:t>
        <a:bodyPr/>
        <a:lstStyle/>
        <a:p>
          <a:endParaRPr lang="zh-CN" altLang="en-US">
            <a:solidFill>
              <a:schemeClr val="tx1"/>
            </a:solidFill>
          </a:endParaRPr>
        </a:p>
      </dgm:t>
    </dgm:pt>
    <dgm:pt modelId="{DB6E8D5B-A521-4994-B8BB-1A81FDDEB5C2}" type="sibTrans" cxnId="{271CC284-BBC7-40C1-A2CA-F3ECC2C6FB0E}">
      <dgm:prSet/>
      <dgm:spPr/>
      <dgm:t>
        <a:bodyPr/>
        <a:lstStyle/>
        <a:p>
          <a:endParaRPr lang="zh-CN" altLang="en-US">
            <a:solidFill>
              <a:schemeClr val="tx1"/>
            </a:solidFill>
          </a:endParaRPr>
        </a:p>
      </dgm:t>
    </dgm:pt>
    <dgm:pt modelId="{7E22BA23-33C7-4058-90C0-965B14AE4DA0}" type="pres">
      <dgm:prSet presAssocID="{ED5A1A9B-BCD7-4265-A0E4-8876BAC3D7D9}" presName="cycleMatrixDiagram" presStyleCnt="0">
        <dgm:presLayoutVars>
          <dgm:chMax val="1"/>
          <dgm:dir/>
          <dgm:animLvl val="lvl"/>
          <dgm:resizeHandles val="exact"/>
        </dgm:presLayoutVars>
      </dgm:prSet>
      <dgm:spPr/>
      <dgm:t>
        <a:bodyPr/>
        <a:lstStyle/>
        <a:p>
          <a:endParaRPr lang="zh-CN" altLang="en-US"/>
        </a:p>
      </dgm:t>
    </dgm:pt>
    <dgm:pt modelId="{30F2DC26-698E-41A5-9E94-43A7D48E0060}" type="pres">
      <dgm:prSet presAssocID="{ED5A1A9B-BCD7-4265-A0E4-8876BAC3D7D9}" presName="children" presStyleCnt="0"/>
      <dgm:spPr/>
    </dgm:pt>
    <dgm:pt modelId="{96196AFB-E98B-4CB0-A7FC-10EEFDA85578}" type="pres">
      <dgm:prSet presAssocID="{ED5A1A9B-BCD7-4265-A0E4-8876BAC3D7D9}" presName="child1group" presStyleCnt="0"/>
      <dgm:spPr/>
    </dgm:pt>
    <dgm:pt modelId="{CA111343-5EC4-4C3A-95B1-60F24277EE60}" type="pres">
      <dgm:prSet presAssocID="{ED5A1A9B-BCD7-4265-A0E4-8876BAC3D7D9}" presName="child1" presStyleLbl="bgAcc1" presStyleIdx="0" presStyleCnt="4"/>
      <dgm:spPr/>
      <dgm:t>
        <a:bodyPr/>
        <a:lstStyle/>
        <a:p>
          <a:endParaRPr lang="zh-CN" altLang="en-US"/>
        </a:p>
      </dgm:t>
    </dgm:pt>
    <dgm:pt modelId="{97053E5A-4D66-48B5-8F6A-E8549BCC3F5D}" type="pres">
      <dgm:prSet presAssocID="{ED5A1A9B-BCD7-4265-A0E4-8876BAC3D7D9}" presName="child1Text" presStyleLbl="bgAcc1" presStyleIdx="0" presStyleCnt="4">
        <dgm:presLayoutVars>
          <dgm:bulletEnabled val="1"/>
        </dgm:presLayoutVars>
      </dgm:prSet>
      <dgm:spPr/>
      <dgm:t>
        <a:bodyPr/>
        <a:lstStyle/>
        <a:p>
          <a:endParaRPr lang="zh-CN" altLang="en-US"/>
        </a:p>
      </dgm:t>
    </dgm:pt>
    <dgm:pt modelId="{CC170F1A-395F-4F95-8458-A2962C9552D6}" type="pres">
      <dgm:prSet presAssocID="{ED5A1A9B-BCD7-4265-A0E4-8876BAC3D7D9}" presName="child2group" presStyleCnt="0"/>
      <dgm:spPr/>
    </dgm:pt>
    <dgm:pt modelId="{971C7F12-3C0E-432D-BC3E-B921F843D64E}" type="pres">
      <dgm:prSet presAssocID="{ED5A1A9B-BCD7-4265-A0E4-8876BAC3D7D9}" presName="child2" presStyleLbl="bgAcc1" presStyleIdx="1" presStyleCnt="4"/>
      <dgm:spPr/>
      <dgm:t>
        <a:bodyPr/>
        <a:lstStyle/>
        <a:p>
          <a:endParaRPr lang="zh-CN" altLang="en-US"/>
        </a:p>
      </dgm:t>
    </dgm:pt>
    <dgm:pt modelId="{20CA60CD-3B13-46B1-BB10-C3F6758A17C4}" type="pres">
      <dgm:prSet presAssocID="{ED5A1A9B-BCD7-4265-A0E4-8876BAC3D7D9}" presName="child2Text" presStyleLbl="bgAcc1" presStyleIdx="1" presStyleCnt="4">
        <dgm:presLayoutVars>
          <dgm:bulletEnabled val="1"/>
        </dgm:presLayoutVars>
      </dgm:prSet>
      <dgm:spPr/>
      <dgm:t>
        <a:bodyPr/>
        <a:lstStyle/>
        <a:p>
          <a:endParaRPr lang="zh-CN" altLang="en-US"/>
        </a:p>
      </dgm:t>
    </dgm:pt>
    <dgm:pt modelId="{F81AD9B3-527C-4610-94F3-1245982150F3}" type="pres">
      <dgm:prSet presAssocID="{ED5A1A9B-BCD7-4265-A0E4-8876BAC3D7D9}" presName="child3group" presStyleCnt="0"/>
      <dgm:spPr/>
    </dgm:pt>
    <dgm:pt modelId="{FD38077F-0F93-441B-8C14-757091E445FC}" type="pres">
      <dgm:prSet presAssocID="{ED5A1A9B-BCD7-4265-A0E4-8876BAC3D7D9}" presName="child3" presStyleLbl="bgAcc1" presStyleIdx="2" presStyleCnt="4"/>
      <dgm:spPr/>
      <dgm:t>
        <a:bodyPr/>
        <a:lstStyle/>
        <a:p>
          <a:endParaRPr lang="zh-CN" altLang="en-US"/>
        </a:p>
      </dgm:t>
    </dgm:pt>
    <dgm:pt modelId="{9CE26F8C-674D-43E5-A7B8-59567CE2513A}" type="pres">
      <dgm:prSet presAssocID="{ED5A1A9B-BCD7-4265-A0E4-8876BAC3D7D9}" presName="child3Text" presStyleLbl="bgAcc1" presStyleIdx="2" presStyleCnt="4">
        <dgm:presLayoutVars>
          <dgm:bulletEnabled val="1"/>
        </dgm:presLayoutVars>
      </dgm:prSet>
      <dgm:spPr/>
      <dgm:t>
        <a:bodyPr/>
        <a:lstStyle/>
        <a:p>
          <a:endParaRPr lang="zh-CN" altLang="en-US"/>
        </a:p>
      </dgm:t>
    </dgm:pt>
    <dgm:pt modelId="{1E21FB49-F2D2-49D3-9336-6BB15EADE656}" type="pres">
      <dgm:prSet presAssocID="{ED5A1A9B-BCD7-4265-A0E4-8876BAC3D7D9}" presName="child4group" presStyleCnt="0"/>
      <dgm:spPr/>
    </dgm:pt>
    <dgm:pt modelId="{D2109252-C02A-4E6E-B68B-05DB70178653}" type="pres">
      <dgm:prSet presAssocID="{ED5A1A9B-BCD7-4265-A0E4-8876BAC3D7D9}" presName="child4" presStyleLbl="bgAcc1" presStyleIdx="3" presStyleCnt="4"/>
      <dgm:spPr/>
      <dgm:t>
        <a:bodyPr/>
        <a:lstStyle/>
        <a:p>
          <a:endParaRPr lang="zh-CN" altLang="en-US"/>
        </a:p>
      </dgm:t>
    </dgm:pt>
    <dgm:pt modelId="{DFE83480-E517-4570-9B26-7F68CA45B91E}" type="pres">
      <dgm:prSet presAssocID="{ED5A1A9B-BCD7-4265-A0E4-8876BAC3D7D9}" presName="child4Text" presStyleLbl="bgAcc1" presStyleIdx="3" presStyleCnt="4">
        <dgm:presLayoutVars>
          <dgm:bulletEnabled val="1"/>
        </dgm:presLayoutVars>
      </dgm:prSet>
      <dgm:spPr/>
      <dgm:t>
        <a:bodyPr/>
        <a:lstStyle/>
        <a:p>
          <a:endParaRPr lang="zh-CN" altLang="en-US"/>
        </a:p>
      </dgm:t>
    </dgm:pt>
    <dgm:pt modelId="{FE125480-E609-4B72-A804-4918657A9C98}" type="pres">
      <dgm:prSet presAssocID="{ED5A1A9B-BCD7-4265-A0E4-8876BAC3D7D9}" presName="childPlaceholder" presStyleCnt="0"/>
      <dgm:spPr/>
    </dgm:pt>
    <dgm:pt modelId="{045627F6-4A81-43D5-B7F6-BF8F190A4FFA}" type="pres">
      <dgm:prSet presAssocID="{ED5A1A9B-BCD7-4265-A0E4-8876BAC3D7D9}" presName="circle" presStyleCnt="0"/>
      <dgm:spPr/>
    </dgm:pt>
    <dgm:pt modelId="{4D5411D3-758A-46AC-997E-DC84BCCB8DB1}" type="pres">
      <dgm:prSet presAssocID="{ED5A1A9B-BCD7-4265-A0E4-8876BAC3D7D9}" presName="quadrant1" presStyleLbl="node1" presStyleIdx="0" presStyleCnt="4">
        <dgm:presLayoutVars>
          <dgm:chMax val="1"/>
          <dgm:bulletEnabled val="1"/>
        </dgm:presLayoutVars>
      </dgm:prSet>
      <dgm:spPr/>
      <dgm:t>
        <a:bodyPr/>
        <a:lstStyle/>
        <a:p>
          <a:endParaRPr lang="zh-CN" altLang="en-US"/>
        </a:p>
      </dgm:t>
    </dgm:pt>
    <dgm:pt modelId="{71E06547-A402-47CC-9981-C4CCAB3B2011}" type="pres">
      <dgm:prSet presAssocID="{ED5A1A9B-BCD7-4265-A0E4-8876BAC3D7D9}" presName="quadrant2" presStyleLbl="node1" presStyleIdx="1" presStyleCnt="4">
        <dgm:presLayoutVars>
          <dgm:chMax val="1"/>
          <dgm:bulletEnabled val="1"/>
        </dgm:presLayoutVars>
      </dgm:prSet>
      <dgm:spPr/>
      <dgm:t>
        <a:bodyPr/>
        <a:lstStyle/>
        <a:p>
          <a:endParaRPr lang="zh-CN" altLang="en-US"/>
        </a:p>
      </dgm:t>
    </dgm:pt>
    <dgm:pt modelId="{52D0E833-C796-4AA2-AA72-F66916ED8F1B}" type="pres">
      <dgm:prSet presAssocID="{ED5A1A9B-BCD7-4265-A0E4-8876BAC3D7D9}" presName="quadrant3" presStyleLbl="node1" presStyleIdx="2" presStyleCnt="4">
        <dgm:presLayoutVars>
          <dgm:chMax val="1"/>
          <dgm:bulletEnabled val="1"/>
        </dgm:presLayoutVars>
      </dgm:prSet>
      <dgm:spPr/>
      <dgm:t>
        <a:bodyPr/>
        <a:lstStyle/>
        <a:p>
          <a:endParaRPr lang="zh-CN" altLang="en-US"/>
        </a:p>
      </dgm:t>
    </dgm:pt>
    <dgm:pt modelId="{123BC7DD-0407-4303-8920-356731DBB760}" type="pres">
      <dgm:prSet presAssocID="{ED5A1A9B-BCD7-4265-A0E4-8876BAC3D7D9}" presName="quadrant4" presStyleLbl="node1" presStyleIdx="3" presStyleCnt="4">
        <dgm:presLayoutVars>
          <dgm:chMax val="1"/>
          <dgm:bulletEnabled val="1"/>
        </dgm:presLayoutVars>
      </dgm:prSet>
      <dgm:spPr/>
      <dgm:t>
        <a:bodyPr/>
        <a:lstStyle/>
        <a:p>
          <a:endParaRPr lang="zh-CN" altLang="en-US"/>
        </a:p>
      </dgm:t>
    </dgm:pt>
    <dgm:pt modelId="{055DCCD7-A5B9-448F-814B-3A0C3498507E}" type="pres">
      <dgm:prSet presAssocID="{ED5A1A9B-BCD7-4265-A0E4-8876BAC3D7D9}" presName="quadrantPlaceholder" presStyleCnt="0"/>
      <dgm:spPr/>
    </dgm:pt>
    <dgm:pt modelId="{E054E1F4-CA28-445F-8220-386D156951E0}" type="pres">
      <dgm:prSet presAssocID="{ED5A1A9B-BCD7-4265-A0E4-8876BAC3D7D9}" presName="center1" presStyleLbl="fgShp" presStyleIdx="0" presStyleCnt="2"/>
      <dgm:spPr/>
    </dgm:pt>
    <dgm:pt modelId="{DBA1C286-B85A-4071-9CDD-68570C93E271}" type="pres">
      <dgm:prSet presAssocID="{ED5A1A9B-BCD7-4265-A0E4-8876BAC3D7D9}" presName="center2" presStyleLbl="fgShp" presStyleIdx="1" presStyleCnt="2"/>
      <dgm:spPr/>
    </dgm:pt>
  </dgm:ptLst>
  <dgm:cxnLst>
    <dgm:cxn modelId="{2316C744-A5CF-4031-B1B9-93A79126EEE0}" type="presOf" srcId="{3007F06C-5819-4B4F-BD83-43F320D44A70}" destId="{DFE83480-E517-4570-9B26-7F68CA45B91E}" srcOrd="1" destOrd="1" presId="urn:microsoft.com/office/officeart/2005/8/layout/cycle4#2"/>
    <dgm:cxn modelId="{98D61977-9E60-48F1-B674-057EADE88ECE}" srcId="{018228AB-1A95-44C4-A030-DA947454C58E}" destId="{18697249-DAB2-495F-BE61-454BDF12116C}" srcOrd="0" destOrd="0" parTransId="{F55C4B3E-02CB-49FD-BADA-41C10898C95D}" sibTransId="{33D80B2B-AB96-4EC0-A0BE-21EF1CFA8B51}"/>
    <dgm:cxn modelId="{91726A70-74B8-478E-B8F5-B820F2F198CE}" srcId="{ED5A1A9B-BCD7-4265-A0E4-8876BAC3D7D9}" destId="{B804369A-3350-4CE5-9B96-6E9205D658B9}" srcOrd="1" destOrd="0" parTransId="{33601E3D-BB98-45B3-A46A-38EBD529B6C5}" sibTransId="{C4123847-F553-4BAF-A866-C7D141D3578F}"/>
    <dgm:cxn modelId="{31628E85-AA08-43F8-8546-498703B1E768}" type="presOf" srcId="{DE642943-925D-4701-AB1C-B3EC586DD391}" destId="{D2109252-C02A-4E6E-B68B-05DB70178653}" srcOrd="0" destOrd="0" presId="urn:microsoft.com/office/officeart/2005/8/layout/cycle4#2"/>
    <dgm:cxn modelId="{3D65D353-C3D7-44B6-82FD-31EEB2D28527}" type="presOf" srcId="{D7E2C2A0-09CA-45E7-AA65-96D7182FFD5C}" destId="{971C7F12-3C0E-432D-BC3E-B921F843D64E}" srcOrd="0" destOrd="1" presId="urn:microsoft.com/office/officeart/2005/8/layout/cycle4#2"/>
    <dgm:cxn modelId="{521FA773-A3C8-49AD-AFFF-1CDCAEB52547}" type="presOf" srcId="{86DE17E0-D835-45A4-A04A-087887362D39}" destId="{971C7F12-3C0E-432D-BC3E-B921F843D64E}" srcOrd="0" destOrd="0" presId="urn:microsoft.com/office/officeart/2005/8/layout/cycle4#2"/>
    <dgm:cxn modelId="{C9BE6535-397C-471C-92F6-F7BEA25C7395}" type="presOf" srcId="{B804369A-3350-4CE5-9B96-6E9205D658B9}" destId="{71E06547-A402-47CC-9981-C4CCAB3B2011}" srcOrd="0" destOrd="0" presId="urn:microsoft.com/office/officeart/2005/8/layout/cycle4#2"/>
    <dgm:cxn modelId="{87BB99A5-A8AE-469B-8348-EDED1A89C2F0}" type="presOf" srcId="{18697249-DAB2-495F-BE61-454BDF12116C}" destId="{CA111343-5EC4-4C3A-95B1-60F24277EE60}" srcOrd="0" destOrd="0" presId="urn:microsoft.com/office/officeart/2005/8/layout/cycle4#2"/>
    <dgm:cxn modelId="{8A3B2834-A215-45CD-9A90-612A28AEB90E}" type="presOf" srcId="{86DE17E0-D835-45A4-A04A-087887362D39}" destId="{20CA60CD-3B13-46B1-BB10-C3F6758A17C4}" srcOrd="1" destOrd="0" presId="urn:microsoft.com/office/officeart/2005/8/layout/cycle4#2"/>
    <dgm:cxn modelId="{8DEC80B2-6428-47F4-A1B9-395BB6C11281}" srcId="{AE9AA2ED-3B52-43FF-89C5-46C5F2894919}" destId="{DE642943-925D-4701-AB1C-B3EC586DD391}" srcOrd="0" destOrd="0" parTransId="{8DE9CD1F-1EC5-41FB-AE75-1413717893AE}" sibTransId="{E2F225B5-0494-466A-BF04-1F39A664B345}"/>
    <dgm:cxn modelId="{12D98D42-B374-43DA-BC50-5FEF8FD0E750}" srcId="{ED5A1A9B-BCD7-4265-A0E4-8876BAC3D7D9}" destId="{A7A2C4A3-1C9C-4EFF-A458-3079977AE0DC}" srcOrd="2" destOrd="0" parTransId="{1B3772C8-614F-4501-A37B-B84C049B373F}" sibTransId="{DE5002E2-9A25-4F57-AC11-F751BF81CD3A}"/>
    <dgm:cxn modelId="{3E036D23-0FB7-4CD9-8641-D83F81BB80A9}" type="presOf" srcId="{3007F06C-5819-4B4F-BD83-43F320D44A70}" destId="{D2109252-C02A-4E6E-B68B-05DB70178653}" srcOrd="0" destOrd="1" presId="urn:microsoft.com/office/officeart/2005/8/layout/cycle4#2"/>
    <dgm:cxn modelId="{CEAC29CF-9682-45CC-8571-CA5EEDBEE874}" srcId="{AE9AA2ED-3B52-43FF-89C5-46C5F2894919}" destId="{3007F06C-5819-4B4F-BD83-43F320D44A70}" srcOrd="1" destOrd="0" parTransId="{F794D2C0-AB2B-4FCE-8199-6FD410B30483}" sibTransId="{392B8496-7835-4410-BC2A-CB66D1BE51F8}"/>
    <dgm:cxn modelId="{34393FA1-887F-445A-B080-EA33CE10D158}" srcId="{B804369A-3350-4CE5-9B96-6E9205D658B9}" destId="{38829E3A-DF0E-4F08-9C45-DD9576D5B04E}" srcOrd="2" destOrd="0" parTransId="{FEF6A729-EC7B-4FCA-ADC6-6F0A49A7B404}" sibTransId="{1D93A99C-418C-4E9B-9540-2DD5AEF4BF55}"/>
    <dgm:cxn modelId="{FA4A53BF-C1A8-4B69-B676-D594F60EF9E7}" type="presOf" srcId="{E9423BEE-4284-49FA-9FFE-33BDBD0CC774}" destId="{CA111343-5EC4-4C3A-95B1-60F24277EE60}" srcOrd="0" destOrd="2" presId="urn:microsoft.com/office/officeart/2005/8/layout/cycle4#2"/>
    <dgm:cxn modelId="{C5C539B6-ED3F-47D1-B427-2A0AB3B63F84}" srcId="{ED5A1A9B-BCD7-4265-A0E4-8876BAC3D7D9}" destId="{AE9AA2ED-3B52-43FF-89C5-46C5F2894919}" srcOrd="3" destOrd="0" parTransId="{698F1448-8C07-47BD-A2D5-53732BC9BCE9}" sibTransId="{200061ED-0B86-410A-B2BE-E86FCA20ABF8}"/>
    <dgm:cxn modelId="{C4F1EBC3-BD1A-4683-A788-3A1F0636374D}" srcId="{B804369A-3350-4CE5-9B96-6E9205D658B9}" destId="{D7E2C2A0-09CA-45E7-AA65-96D7182FFD5C}" srcOrd="1" destOrd="0" parTransId="{EF3B3C14-8F90-4493-A2A0-92AC5066EE58}" sibTransId="{B275D2F1-E78D-4F94-8424-70B15291D1E6}"/>
    <dgm:cxn modelId="{5F2254F6-205C-4227-BF63-C66ECAB786C7}" type="presOf" srcId="{38829E3A-DF0E-4F08-9C45-DD9576D5B04E}" destId="{971C7F12-3C0E-432D-BC3E-B921F843D64E}" srcOrd="0" destOrd="2" presId="urn:microsoft.com/office/officeart/2005/8/layout/cycle4#2"/>
    <dgm:cxn modelId="{E6C33170-71B2-49B4-8CB3-6DF96C36E29F}" srcId="{ED5A1A9B-BCD7-4265-A0E4-8876BAC3D7D9}" destId="{018228AB-1A95-44C4-A030-DA947454C58E}" srcOrd="0" destOrd="0" parTransId="{D71A66F2-F4DB-4EA9-B057-FB92837EBAE7}" sibTransId="{1986313C-E99F-43FD-93F4-96B2BACADB8A}"/>
    <dgm:cxn modelId="{271CC284-BBC7-40C1-A2CA-F3ECC2C6FB0E}" srcId="{AE9AA2ED-3B52-43FF-89C5-46C5F2894919}" destId="{5682FDF9-C1CA-456E-B75F-7400B162E82F}" srcOrd="2" destOrd="0" parTransId="{3331F4B0-C28E-48F4-8981-043319F42479}" sibTransId="{DB6E8D5B-A521-4994-B8BB-1A81FDDEB5C2}"/>
    <dgm:cxn modelId="{E5CAC830-8143-4CBD-8E3B-34B71FDFA0C1}" type="presOf" srcId="{A7A2C4A3-1C9C-4EFF-A458-3079977AE0DC}" destId="{52D0E833-C796-4AA2-AA72-F66916ED8F1B}" srcOrd="0" destOrd="0" presId="urn:microsoft.com/office/officeart/2005/8/layout/cycle4#2"/>
    <dgm:cxn modelId="{7DCD3C15-57BB-4929-A443-6B741A16AE80}" srcId="{018228AB-1A95-44C4-A030-DA947454C58E}" destId="{E9423BEE-4284-49FA-9FFE-33BDBD0CC774}" srcOrd="2" destOrd="0" parTransId="{CF2AEAB5-E6A7-4D96-B621-3497C81A5D1D}" sibTransId="{82C0A3FF-E675-485A-A1D6-96703FDAE029}"/>
    <dgm:cxn modelId="{C33E4B4F-48E2-4F36-8522-B1742472A297}" type="presOf" srcId="{DE642943-925D-4701-AB1C-B3EC586DD391}" destId="{DFE83480-E517-4570-9B26-7F68CA45B91E}" srcOrd="1" destOrd="0" presId="urn:microsoft.com/office/officeart/2005/8/layout/cycle4#2"/>
    <dgm:cxn modelId="{6F8B0806-AA26-4ACF-BBCA-0F09A12E1355}" type="presOf" srcId="{77895A2F-DCA6-4A02-9065-483DAD4D20CF}" destId="{CA111343-5EC4-4C3A-95B1-60F24277EE60}" srcOrd="0" destOrd="1" presId="urn:microsoft.com/office/officeart/2005/8/layout/cycle4#2"/>
    <dgm:cxn modelId="{80A7A46F-63C3-4974-BEE1-D434749798FF}" type="presOf" srcId="{5682FDF9-C1CA-456E-B75F-7400B162E82F}" destId="{D2109252-C02A-4E6E-B68B-05DB70178653}" srcOrd="0" destOrd="2" presId="urn:microsoft.com/office/officeart/2005/8/layout/cycle4#2"/>
    <dgm:cxn modelId="{AE62EA26-07A3-4AA1-B820-6191978CB1D1}" type="presOf" srcId="{38829E3A-DF0E-4F08-9C45-DD9576D5B04E}" destId="{20CA60CD-3B13-46B1-BB10-C3F6758A17C4}" srcOrd="1" destOrd="2" presId="urn:microsoft.com/office/officeart/2005/8/layout/cycle4#2"/>
    <dgm:cxn modelId="{227AB7C6-FB37-4ED4-8136-58BC326D1901}" type="presOf" srcId="{3056FB13-4639-467F-A79C-1DB7FC65CF93}" destId="{FD38077F-0F93-441B-8C14-757091E445FC}" srcOrd="0" destOrd="0" presId="urn:microsoft.com/office/officeart/2005/8/layout/cycle4#2"/>
    <dgm:cxn modelId="{5862E583-BB07-428A-AB52-80E7409AA9F1}" type="presOf" srcId="{77895A2F-DCA6-4A02-9065-483DAD4D20CF}" destId="{97053E5A-4D66-48B5-8F6A-E8549BCC3F5D}" srcOrd="1" destOrd="1" presId="urn:microsoft.com/office/officeart/2005/8/layout/cycle4#2"/>
    <dgm:cxn modelId="{31BA5BBA-01BB-4C86-98B4-2F9163DDB041}" type="presOf" srcId="{3056FB13-4639-467F-A79C-1DB7FC65CF93}" destId="{9CE26F8C-674D-43E5-A7B8-59567CE2513A}" srcOrd="1" destOrd="0" presId="urn:microsoft.com/office/officeart/2005/8/layout/cycle4#2"/>
    <dgm:cxn modelId="{4D11F33E-D694-4EB0-BE91-12836F6EF7DB}" type="presOf" srcId="{ED5A1A9B-BCD7-4265-A0E4-8876BAC3D7D9}" destId="{7E22BA23-33C7-4058-90C0-965B14AE4DA0}" srcOrd="0" destOrd="0" presId="urn:microsoft.com/office/officeart/2005/8/layout/cycle4#2"/>
    <dgm:cxn modelId="{670BE0AE-7493-423F-9098-42CC15E02DA5}" type="presOf" srcId="{5682FDF9-C1CA-456E-B75F-7400B162E82F}" destId="{DFE83480-E517-4570-9B26-7F68CA45B91E}" srcOrd="1" destOrd="2" presId="urn:microsoft.com/office/officeart/2005/8/layout/cycle4#2"/>
    <dgm:cxn modelId="{B53C2923-A977-4679-855F-CC75468120B3}" type="presOf" srcId="{D7E2C2A0-09CA-45E7-AA65-96D7182FFD5C}" destId="{20CA60CD-3B13-46B1-BB10-C3F6758A17C4}" srcOrd="1" destOrd="1" presId="urn:microsoft.com/office/officeart/2005/8/layout/cycle4#2"/>
    <dgm:cxn modelId="{87C8E250-6908-4EC0-9609-82B3339BC15F}" type="presOf" srcId="{AE9AA2ED-3B52-43FF-89C5-46C5F2894919}" destId="{123BC7DD-0407-4303-8920-356731DBB760}" srcOrd="0" destOrd="0" presId="urn:microsoft.com/office/officeart/2005/8/layout/cycle4#2"/>
    <dgm:cxn modelId="{7CAF0783-81E5-40BC-8244-BBFDD703E5CD}" type="presOf" srcId="{18697249-DAB2-495F-BE61-454BDF12116C}" destId="{97053E5A-4D66-48B5-8F6A-E8549BCC3F5D}" srcOrd="1" destOrd="0" presId="urn:microsoft.com/office/officeart/2005/8/layout/cycle4#2"/>
    <dgm:cxn modelId="{009D66F5-B2E0-4F0A-8821-4DD85A92827A}" type="presOf" srcId="{E9423BEE-4284-49FA-9FFE-33BDBD0CC774}" destId="{97053E5A-4D66-48B5-8F6A-E8549BCC3F5D}" srcOrd="1" destOrd="2" presId="urn:microsoft.com/office/officeart/2005/8/layout/cycle4#2"/>
    <dgm:cxn modelId="{25FE9037-24A6-43A5-9912-BA3EC352FE1C}" type="presOf" srcId="{018228AB-1A95-44C4-A030-DA947454C58E}" destId="{4D5411D3-758A-46AC-997E-DC84BCCB8DB1}" srcOrd="0" destOrd="0" presId="urn:microsoft.com/office/officeart/2005/8/layout/cycle4#2"/>
    <dgm:cxn modelId="{606A78F0-7808-42DB-9532-E16A9BDC0CA4}" srcId="{A7A2C4A3-1C9C-4EFF-A458-3079977AE0DC}" destId="{3056FB13-4639-467F-A79C-1DB7FC65CF93}" srcOrd="0" destOrd="0" parTransId="{7AFF091C-F296-46B1-A1D7-B6833F80B9AF}" sibTransId="{92988B0B-0FD2-43B8-B635-0E1499B7476B}"/>
    <dgm:cxn modelId="{5864D03F-3F94-4E08-A640-E426E2C46262}" srcId="{018228AB-1A95-44C4-A030-DA947454C58E}" destId="{77895A2F-DCA6-4A02-9065-483DAD4D20CF}" srcOrd="1" destOrd="0" parTransId="{A3127D60-2302-47EF-A2E5-19B4063BCEA8}" sibTransId="{B69BE3B6-D89C-418C-9493-2DD0247A7257}"/>
    <dgm:cxn modelId="{31662059-D03E-4597-B2BA-B637F7164F5E}" srcId="{B804369A-3350-4CE5-9B96-6E9205D658B9}" destId="{86DE17E0-D835-45A4-A04A-087887362D39}" srcOrd="0" destOrd="0" parTransId="{A6F1198A-2515-43ED-85AA-CACF1AB05AE0}" sibTransId="{D24163F5-A22E-42DA-99AB-D03B5E6505DE}"/>
    <dgm:cxn modelId="{AC4156D9-421A-4DFC-9781-C81B0A4B536A}" type="presParOf" srcId="{7E22BA23-33C7-4058-90C0-965B14AE4DA0}" destId="{30F2DC26-698E-41A5-9E94-43A7D48E0060}" srcOrd="0" destOrd="0" presId="urn:microsoft.com/office/officeart/2005/8/layout/cycle4#2"/>
    <dgm:cxn modelId="{EE20C190-6973-4D9A-8BF2-D5F027D6AB6B}" type="presParOf" srcId="{30F2DC26-698E-41A5-9E94-43A7D48E0060}" destId="{96196AFB-E98B-4CB0-A7FC-10EEFDA85578}" srcOrd="0" destOrd="0" presId="urn:microsoft.com/office/officeart/2005/8/layout/cycle4#2"/>
    <dgm:cxn modelId="{CC875EDD-BA25-400D-B947-3A44695B558E}" type="presParOf" srcId="{96196AFB-E98B-4CB0-A7FC-10EEFDA85578}" destId="{CA111343-5EC4-4C3A-95B1-60F24277EE60}" srcOrd="0" destOrd="0" presId="urn:microsoft.com/office/officeart/2005/8/layout/cycle4#2"/>
    <dgm:cxn modelId="{4D73CBB5-2D1A-4105-9071-9D8A416A49E2}" type="presParOf" srcId="{96196AFB-E98B-4CB0-A7FC-10EEFDA85578}" destId="{97053E5A-4D66-48B5-8F6A-E8549BCC3F5D}" srcOrd="1" destOrd="0" presId="urn:microsoft.com/office/officeart/2005/8/layout/cycle4#2"/>
    <dgm:cxn modelId="{4758EE9E-60D2-4849-BA6B-9615E6D4CBD5}" type="presParOf" srcId="{30F2DC26-698E-41A5-9E94-43A7D48E0060}" destId="{CC170F1A-395F-4F95-8458-A2962C9552D6}" srcOrd="1" destOrd="0" presId="urn:microsoft.com/office/officeart/2005/8/layout/cycle4#2"/>
    <dgm:cxn modelId="{CF6B633A-A164-4AF2-9B96-1FF16FC7467A}" type="presParOf" srcId="{CC170F1A-395F-4F95-8458-A2962C9552D6}" destId="{971C7F12-3C0E-432D-BC3E-B921F843D64E}" srcOrd="0" destOrd="0" presId="urn:microsoft.com/office/officeart/2005/8/layout/cycle4#2"/>
    <dgm:cxn modelId="{54C1C967-00CE-4779-9746-167161ACD512}" type="presParOf" srcId="{CC170F1A-395F-4F95-8458-A2962C9552D6}" destId="{20CA60CD-3B13-46B1-BB10-C3F6758A17C4}" srcOrd="1" destOrd="0" presId="urn:microsoft.com/office/officeart/2005/8/layout/cycle4#2"/>
    <dgm:cxn modelId="{E730936D-F544-4798-A8FC-BE200C51A016}" type="presParOf" srcId="{30F2DC26-698E-41A5-9E94-43A7D48E0060}" destId="{F81AD9B3-527C-4610-94F3-1245982150F3}" srcOrd="2" destOrd="0" presId="urn:microsoft.com/office/officeart/2005/8/layout/cycle4#2"/>
    <dgm:cxn modelId="{C40D5B7A-6C07-4DB6-B77B-7937DAE310BA}" type="presParOf" srcId="{F81AD9B3-527C-4610-94F3-1245982150F3}" destId="{FD38077F-0F93-441B-8C14-757091E445FC}" srcOrd="0" destOrd="0" presId="urn:microsoft.com/office/officeart/2005/8/layout/cycle4#2"/>
    <dgm:cxn modelId="{6EEE62D5-647A-4603-91E8-9733D5416E52}" type="presParOf" srcId="{F81AD9B3-527C-4610-94F3-1245982150F3}" destId="{9CE26F8C-674D-43E5-A7B8-59567CE2513A}" srcOrd="1" destOrd="0" presId="urn:microsoft.com/office/officeart/2005/8/layout/cycle4#2"/>
    <dgm:cxn modelId="{9A3806CA-767C-458A-9450-22ECE4719353}" type="presParOf" srcId="{30F2DC26-698E-41A5-9E94-43A7D48E0060}" destId="{1E21FB49-F2D2-49D3-9336-6BB15EADE656}" srcOrd="3" destOrd="0" presId="urn:microsoft.com/office/officeart/2005/8/layout/cycle4#2"/>
    <dgm:cxn modelId="{4979B62C-438D-4248-9001-9D6B38170F76}" type="presParOf" srcId="{1E21FB49-F2D2-49D3-9336-6BB15EADE656}" destId="{D2109252-C02A-4E6E-B68B-05DB70178653}" srcOrd="0" destOrd="0" presId="urn:microsoft.com/office/officeart/2005/8/layout/cycle4#2"/>
    <dgm:cxn modelId="{FE5514B2-B7C8-45B0-8DB6-7A2C49758C64}" type="presParOf" srcId="{1E21FB49-F2D2-49D3-9336-6BB15EADE656}" destId="{DFE83480-E517-4570-9B26-7F68CA45B91E}" srcOrd="1" destOrd="0" presId="urn:microsoft.com/office/officeart/2005/8/layout/cycle4#2"/>
    <dgm:cxn modelId="{AE16E529-D02D-4823-A9E6-8FB5E490C9EA}" type="presParOf" srcId="{30F2DC26-698E-41A5-9E94-43A7D48E0060}" destId="{FE125480-E609-4B72-A804-4918657A9C98}" srcOrd="4" destOrd="0" presId="urn:microsoft.com/office/officeart/2005/8/layout/cycle4#2"/>
    <dgm:cxn modelId="{CF52C1BE-6D4C-45A5-A096-8F7E6DCD39A0}" type="presParOf" srcId="{7E22BA23-33C7-4058-90C0-965B14AE4DA0}" destId="{045627F6-4A81-43D5-B7F6-BF8F190A4FFA}" srcOrd="1" destOrd="0" presId="urn:microsoft.com/office/officeart/2005/8/layout/cycle4#2"/>
    <dgm:cxn modelId="{6FC2F8E7-35A4-4C13-9F43-DA8C42E44563}" type="presParOf" srcId="{045627F6-4A81-43D5-B7F6-BF8F190A4FFA}" destId="{4D5411D3-758A-46AC-997E-DC84BCCB8DB1}" srcOrd="0" destOrd="0" presId="urn:microsoft.com/office/officeart/2005/8/layout/cycle4#2"/>
    <dgm:cxn modelId="{77EC7C10-12DE-4FFF-A600-9CE087F12CBA}" type="presParOf" srcId="{045627F6-4A81-43D5-B7F6-BF8F190A4FFA}" destId="{71E06547-A402-47CC-9981-C4CCAB3B2011}" srcOrd="1" destOrd="0" presId="urn:microsoft.com/office/officeart/2005/8/layout/cycle4#2"/>
    <dgm:cxn modelId="{50D1A36B-9657-4D7D-A9F9-EF8975AF5212}" type="presParOf" srcId="{045627F6-4A81-43D5-B7F6-BF8F190A4FFA}" destId="{52D0E833-C796-4AA2-AA72-F66916ED8F1B}" srcOrd="2" destOrd="0" presId="urn:microsoft.com/office/officeart/2005/8/layout/cycle4#2"/>
    <dgm:cxn modelId="{72EBB7AC-3518-4782-BFE9-F9C37DB8FB03}" type="presParOf" srcId="{045627F6-4A81-43D5-B7F6-BF8F190A4FFA}" destId="{123BC7DD-0407-4303-8920-356731DBB760}" srcOrd="3" destOrd="0" presId="urn:microsoft.com/office/officeart/2005/8/layout/cycle4#2"/>
    <dgm:cxn modelId="{A9AD54C6-A21F-4D3B-8612-1EB21596B930}" type="presParOf" srcId="{045627F6-4A81-43D5-B7F6-BF8F190A4FFA}" destId="{055DCCD7-A5B9-448F-814B-3A0C3498507E}" srcOrd="4" destOrd="0" presId="urn:microsoft.com/office/officeart/2005/8/layout/cycle4#2"/>
    <dgm:cxn modelId="{6218E0A5-0C76-412F-8C08-C4C1DF7C660F}" type="presParOf" srcId="{7E22BA23-33C7-4058-90C0-965B14AE4DA0}" destId="{E054E1F4-CA28-445F-8220-386D156951E0}" srcOrd="2" destOrd="0" presId="urn:microsoft.com/office/officeart/2005/8/layout/cycle4#2"/>
    <dgm:cxn modelId="{FE748F0B-B5E8-49B1-B378-4041C8830E28}" type="presParOf" srcId="{7E22BA23-33C7-4058-90C0-965B14AE4DA0}" destId="{DBA1C286-B85A-4071-9CDD-68570C93E271}" srcOrd="3" destOrd="0" presId="urn:microsoft.com/office/officeart/2005/8/layout/cycle4#2"/>
  </dgm:cxnLst>
  <dgm:bg/>
  <dgm:whole/>
  <dgm:extLst>
    <a:ext uri="http://schemas.microsoft.com/office/drawing/2008/diagram">
      <dsp:dataModelExt xmlns:dsp="http://schemas.microsoft.com/office/drawing/2008/diagram" relId="rId3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6C7EE3CB-071F-488C-ADBE-225C93013C6E}" type="doc">
      <dgm:prSet loTypeId="urn:microsoft.com/office/officeart/2005/8/layout/chart3" loCatId="relationship" qsTypeId="urn:microsoft.com/office/officeart/2005/8/quickstyle/3d6" qsCatId="3D" csTypeId="urn:microsoft.com/office/officeart/2005/8/colors/colorful2" csCatId="colorful" phldr="1"/>
      <dgm:spPr/>
    </dgm:pt>
    <dgm:pt modelId="{24E22C26-F89B-4ADC-B4F9-B183485DFF28}">
      <dgm:prSet phldrT="[文本]"/>
      <dgm:spPr/>
      <dgm:t>
        <a:bodyPr/>
        <a:lstStyle/>
        <a:p>
          <a:r>
            <a:rPr lang="en-US" altLang="zh-CN" dirty="0" smtClean="0">
              <a:solidFill>
                <a:schemeClr val="tx1"/>
              </a:solidFill>
            </a:rPr>
            <a:t>PDM</a:t>
          </a:r>
          <a:endParaRPr lang="zh-CN" altLang="en-US" dirty="0">
            <a:solidFill>
              <a:schemeClr val="tx1"/>
            </a:solidFill>
          </a:endParaRPr>
        </a:p>
      </dgm:t>
    </dgm:pt>
    <dgm:pt modelId="{C5D4E9BD-F1B7-49C0-91E4-1764FA3C4F90}" type="parTrans" cxnId="{1789028D-15A9-4C69-A3D6-2E282ACED360}">
      <dgm:prSet/>
      <dgm:spPr/>
      <dgm:t>
        <a:bodyPr/>
        <a:lstStyle/>
        <a:p>
          <a:endParaRPr lang="zh-CN" altLang="en-US">
            <a:solidFill>
              <a:schemeClr val="tx1"/>
            </a:solidFill>
          </a:endParaRPr>
        </a:p>
      </dgm:t>
    </dgm:pt>
    <dgm:pt modelId="{360D3BB7-D468-48AE-8D8E-E5D3F08886DD}" type="sibTrans" cxnId="{1789028D-15A9-4C69-A3D6-2E282ACED360}">
      <dgm:prSet/>
      <dgm:spPr/>
      <dgm:t>
        <a:bodyPr/>
        <a:lstStyle/>
        <a:p>
          <a:endParaRPr lang="zh-CN" altLang="en-US">
            <a:solidFill>
              <a:schemeClr val="tx1"/>
            </a:solidFill>
          </a:endParaRPr>
        </a:p>
      </dgm:t>
    </dgm:pt>
    <dgm:pt modelId="{749CF1E8-6F54-4383-896E-0F8FC6D14DD0}">
      <dgm:prSet phldrT="[文本]"/>
      <dgm:spPr/>
      <dgm:t>
        <a:bodyPr/>
        <a:lstStyle/>
        <a:p>
          <a:r>
            <a:rPr lang="en-US" altLang="zh-CN" dirty="0" smtClean="0">
              <a:solidFill>
                <a:schemeClr val="tx1"/>
              </a:solidFill>
            </a:rPr>
            <a:t>KM</a:t>
          </a:r>
          <a:endParaRPr lang="zh-CN" altLang="en-US" dirty="0">
            <a:solidFill>
              <a:schemeClr val="tx1"/>
            </a:solidFill>
          </a:endParaRPr>
        </a:p>
      </dgm:t>
    </dgm:pt>
    <dgm:pt modelId="{78B8B892-3B30-4130-BEDF-AE3BD317F17F}" type="parTrans" cxnId="{2009A21D-018A-45CE-8E0D-73A7B5B855C3}">
      <dgm:prSet/>
      <dgm:spPr/>
      <dgm:t>
        <a:bodyPr/>
        <a:lstStyle/>
        <a:p>
          <a:endParaRPr lang="zh-CN" altLang="en-US">
            <a:solidFill>
              <a:schemeClr val="tx1"/>
            </a:solidFill>
          </a:endParaRPr>
        </a:p>
      </dgm:t>
    </dgm:pt>
    <dgm:pt modelId="{D9050416-DC96-4A68-9537-AD096B39BC55}" type="sibTrans" cxnId="{2009A21D-018A-45CE-8E0D-73A7B5B855C3}">
      <dgm:prSet/>
      <dgm:spPr/>
      <dgm:t>
        <a:bodyPr/>
        <a:lstStyle/>
        <a:p>
          <a:endParaRPr lang="zh-CN" altLang="en-US">
            <a:solidFill>
              <a:schemeClr val="tx1"/>
            </a:solidFill>
          </a:endParaRPr>
        </a:p>
      </dgm:t>
    </dgm:pt>
    <dgm:pt modelId="{5B5758A1-023C-49D2-A5A8-E20B8D157DF3}">
      <dgm:prSet phldrT="[文本]"/>
      <dgm:spPr/>
      <dgm:t>
        <a:bodyPr/>
        <a:lstStyle/>
        <a:p>
          <a:r>
            <a:rPr lang="en-US" altLang="zh-CN" dirty="0" smtClean="0">
              <a:solidFill>
                <a:schemeClr val="tx1"/>
              </a:solidFill>
            </a:rPr>
            <a:t>PM</a:t>
          </a:r>
          <a:endParaRPr lang="zh-CN" altLang="en-US" dirty="0">
            <a:solidFill>
              <a:schemeClr val="tx1"/>
            </a:solidFill>
          </a:endParaRPr>
        </a:p>
      </dgm:t>
    </dgm:pt>
    <dgm:pt modelId="{F73F2F2A-C3AB-42A9-B835-36B430498210}" type="parTrans" cxnId="{BEE23137-F459-4D78-A5F9-0992ACCF4C45}">
      <dgm:prSet/>
      <dgm:spPr/>
      <dgm:t>
        <a:bodyPr/>
        <a:lstStyle/>
        <a:p>
          <a:endParaRPr lang="zh-CN" altLang="en-US">
            <a:solidFill>
              <a:schemeClr val="tx1"/>
            </a:solidFill>
          </a:endParaRPr>
        </a:p>
      </dgm:t>
    </dgm:pt>
    <dgm:pt modelId="{A721DB91-8A33-402B-BEB0-82AB950279BF}" type="sibTrans" cxnId="{BEE23137-F459-4D78-A5F9-0992ACCF4C45}">
      <dgm:prSet/>
      <dgm:spPr/>
      <dgm:t>
        <a:bodyPr/>
        <a:lstStyle/>
        <a:p>
          <a:endParaRPr lang="zh-CN" altLang="en-US">
            <a:solidFill>
              <a:schemeClr val="tx1"/>
            </a:solidFill>
          </a:endParaRPr>
        </a:p>
      </dgm:t>
    </dgm:pt>
    <dgm:pt modelId="{915FFAF8-AB27-42C1-A2A5-BEABF8245890}">
      <dgm:prSet phldrT="[文本]"/>
      <dgm:spPr/>
      <dgm:t>
        <a:bodyPr/>
        <a:lstStyle/>
        <a:p>
          <a:r>
            <a:rPr lang="en-US" altLang="zh-CN" dirty="0" smtClean="0">
              <a:solidFill>
                <a:schemeClr val="tx1"/>
              </a:solidFill>
            </a:rPr>
            <a:t>PLM</a:t>
          </a:r>
          <a:endParaRPr lang="zh-CN" altLang="en-US" dirty="0">
            <a:solidFill>
              <a:schemeClr val="tx1"/>
            </a:solidFill>
          </a:endParaRPr>
        </a:p>
      </dgm:t>
    </dgm:pt>
    <dgm:pt modelId="{46484E12-612A-441F-9C42-5676D8FF8612}" type="parTrans" cxnId="{D1885DE9-531F-4F27-8D9E-B15F6378A9AC}">
      <dgm:prSet/>
      <dgm:spPr/>
      <dgm:t>
        <a:bodyPr/>
        <a:lstStyle/>
        <a:p>
          <a:endParaRPr lang="zh-CN" altLang="en-US">
            <a:solidFill>
              <a:schemeClr val="tx1"/>
            </a:solidFill>
          </a:endParaRPr>
        </a:p>
      </dgm:t>
    </dgm:pt>
    <dgm:pt modelId="{D01EE0D2-15B8-4BA8-AFBA-BCAC73EDEBA5}" type="sibTrans" cxnId="{D1885DE9-531F-4F27-8D9E-B15F6378A9AC}">
      <dgm:prSet/>
      <dgm:spPr/>
      <dgm:t>
        <a:bodyPr/>
        <a:lstStyle/>
        <a:p>
          <a:endParaRPr lang="zh-CN" altLang="en-US">
            <a:solidFill>
              <a:schemeClr val="tx1"/>
            </a:solidFill>
          </a:endParaRPr>
        </a:p>
      </dgm:t>
    </dgm:pt>
    <dgm:pt modelId="{1A522B5D-6180-420B-A75E-F6BEF474D0B7}">
      <dgm:prSet phldrT="[文本]"/>
      <dgm:spPr/>
      <dgm:t>
        <a:bodyPr/>
        <a:lstStyle/>
        <a:p>
          <a:r>
            <a:rPr lang="en-US" altLang="zh-CN" dirty="0" smtClean="0">
              <a:solidFill>
                <a:schemeClr val="tx1"/>
              </a:solidFill>
            </a:rPr>
            <a:t>QM</a:t>
          </a:r>
          <a:endParaRPr lang="zh-CN" altLang="en-US" dirty="0">
            <a:solidFill>
              <a:schemeClr val="tx1"/>
            </a:solidFill>
          </a:endParaRPr>
        </a:p>
      </dgm:t>
    </dgm:pt>
    <dgm:pt modelId="{EF5F26B5-843E-4BBA-9BD0-A95DEB2DD332}" type="parTrans" cxnId="{08E78127-D571-42B6-9953-77B9E76F7370}">
      <dgm:prSet/>
      <dgm:spPr/>
      <dgm:t>
        <a:bodyPr/>
        <a:lstStyle/>
        <a:p>
          <a:endParaRPr lang="zh-CN" altLang="en-US">
            <a:solidFill>
              <a:schemeClr val="tx1"/>
            </a:solidFill>
          </a:endParaRPr>
        </a:p>
      </dgm:t>
    </dgm:pt>
    <dgm:pt modelId="{064462B1-CEA8-4F09-8AA7-347B8CC12249}" type="sibTrans" cxnId="{08E78127-D571-42B6-9953-77B9E76F7370}">
      <dgm:prSet/>
      <dgm:spPr/>
      <dgm:t>
        <a:bodyPr/>
        <a:lstStyle/>
        <a:p>
          <a:endParaRPr lang="zh-CN" altLang="en-US">
            <a:solidFill>
              <a:schemeClr val="tx1"/>
            </a:solidFill>
          </a:endParaRPr>
        </a:p>
      </dgm:t>
    </dgm:pt>
    <dgm:pt modelId="{B0D2C7F5-C9CF-44ED-8E63-DBDB0C9C9124}">
      <dgm:prSet phldrT="[文本]"/>
      <dgm:spPr/>
      <dgm:t>
        <a:bodyPr/>
        <a:lstStyle/>
        <a:p>
          <a:r>
            <a:rPr lang="en-US" altLang="zh-CN" dirty="0" smtClean="0">
              <a:solidFill>
                <a:schemeClr val="tx1"/>
              </a:solidFill>
            </a:rPr>
            <a:t>SE</a:t>
          </a:r>
          <a:endParaRPr lang="zh-CN" altLang="en-US" dirty="0">
            <a:solidFill>
              <a:schemeClr val="tx1"/>
            </a:solidFill>
          </a:endParaRPr>
        </a:p>
      </dgm:t>
    </dgm:pt>
    <dgm:pt modelId="{377480EA-BE2A-49FD-8A90-6ADF5B9EC072}" type="parTrans" cxnId="{85CD581B-71E4-4DE2-89E4-D8A3C42CF00B}">
      <dgm:prSet/>
      <dgm:spPr/>
      <dgm:t>
        <a:bodyPr/>
        <a:lstStyle/>
        <a:p>
          <a:endParaRPr lang="zh-CN" altLang="en-US">
            <a:solidFill>
              <a:schemeClr val="tx1"/>
            </a:solidFill>
          </a:endParaRPr>
        </a:p>
      </dgm:t>
    </dgm:pt>
    <dgm:pt modelId="{ADFF5FCD-96C9-4E79-82B2-165E56A14820}" type="sibTrans" cxnId="{85CD581B-71E4-4DE2-89E4-D8A3C42CF00B}">
      <dgm:prSet/>
      <dgm:spPr/>
      <dgm:t>
        <a:bodyPr/>
        <a:lstStyle/>
        <a:p>
          <a:endParaRPr lang="zh-CN" altLang="en-US">
            <a:solidFill>
              <a:schemeClr val="tx1"/>
            </a:solidFill>
          </a:endParaRPr>
        </a:p>
      </dgm:t>
    </dgm:pt>
    <dgm:pt modelId="{5DECB6B6-60D9-46D4-B847-0F818467A188}">
      <dgm:prSet phldrT="[文本]"/>
      <dgm:spPr/>
      <dgm:t>
        <a:bodyPr/>
        <a:lstStyle/>
        <a:p>
          <a:r>
            <a:rPr lang="en-US" altLang="zh-CN" dirty="0" smtClean="0">
              <a:solidFill>
                <a:schemeClr val="tx1"/>
              </a:solidFill>
            </a:rPr>
            <a:t>TDM</a:t>
          </a:r>
          <a:endParaRPr lang="zh-CN" altLang="en-US" dirty="0">
            <a:solidFill>
              <a:schemeClr val="tx1"/>
            </a:solidFill>
          </a:endParaRPr>
        </a:p>
      </dgm:t>
    </dgm:pt>
    <dgm:pt modelId="{1C8F9496-22AB-40BA-8E2D-1716D574DBB1}" type="parTrans" cxnId="{CD92DB96-BE1B-4972-AFBE-81EE72BF2632}">
      <dgm:prSet/>
      <dgm:spPr/>
      <dgm:t>
        <a:bodyPr/>
        <a:lstStyle/>
        <a:p>
          <a:endParaRPr lang="zh-CN" altLang="en-US">
            <a:solidFill>
              <a:schemeClr val="tx1"/>
            </a:solidFill>
          </a:endParaRPr>
        </a:p>
      </dgm:t>
    </dgm:pt>
    <dgm:pt modelId="{E13F7C45-A2C3-4282-B3CB-B521BC14C534}" type="sibTrans" cxnId="{CD92DB96-BE1B-4972-AFBE-81EE72BF2632}">
      <dgm:prSet/>
      <dgm:spPr/>
      <dgm:t>
        <a:bodyPr/>
        <a:lstStyle/>
        <a:p>
          <a:endParaRPr lang="zh-CN" altLang="en-US">
            <a:solidFill>
              <a:schemeClr val="tx1"/>
            </a:solidFill>
          </a:endParaRPr>
        </a:p>
      </dgm:t>
    </dgm:pt>
    <dgm:pt modelId="{0E99D140-C379-4266-98FC-C8AC72B8E5C2}" type="pres">
      <dgm:prSet presAssocID="{6C7EE3CB-071F-488C-ADBE-225C93013C6E}" presName="compositeShape" presStyleCnt="0">
        <dgm:presLayoutVars>
          <dgm:chMax val="7"/>
          <dgm:dir/>
          <dgm:resizeHandles val="exact"/>
        </dgm:presLayoutVars>
      </dgm:prSet>
      <dgm:spPr/>
    </dgm:pt>
    <dgm:pt modelId="{D9800C2F-97CC-41D4-8ADA-6948C214E3C3}" type="pres">
      <dgm:prSet presAssocID="{6C7EE3CB-071F-488C-ADBE-225C93013C6E}" presName="wedge1" presStyleLbl="node1" presStyleIdx="0" presStyleCnt="7"/>
      <dgm:spPr/>
      <dgm:t>
        <a:bodyPr/>
        <a:lstStyle/>
        <a:p>
          <a:endParaRPr lang="zh-CN" altLang="en-US"/>
        </a:p>
      </dgm:t>
    </dgm:pt>
    <dgm:pt modelId="{B59A7FDC-5807-4049-9D50-4653F4990E21}" type="pres">
      <dgm:prSet presAssocID="{6C7EE3CB-071F-488C-ADBE-225C93013C6E}" presName="wedge1Tx" presStyleLbl="node1" presStyleIdx="0" presStyleCnt="7">
        <dgm:presLayoutVars>
          <dgm:chMax val="0"/>
          <dgm:chPref val="0"/>
          <dgm:bulletEnabled val="1"/>
        </dgm:presLayoutVars>
      </dgm:prSet>
      <dgm:spPr/>
      <dgm:t>
        <a:bodyPr/>
        <a:lstStyle/>
        <a:p>
          <a:endParaRPr lang="zh-CN" altLang="en-US"/>
        </a:p>
      </dgm:t>
    </dgm:pt>
    <dgm:pt modelId="{16A8945A-3924-4307-9C71-C28646F0F68B}" type="pres">
      <dgm:prSet presAssocID="{6C7EE3CB-071F-488C-ADBE-225C93013C6E}" presName="wedge2" presStyleLbl="node1" presStyleIdx="1" presStyleCnt="7"/>
      <dgm:spPr/>
      <dgm:t>
        <a:bodyPr/>
        <a:lstStyle/>
        <a:p>
          <a:endParaRPr lang="zh-CN" altLang="en-US"/>
        </a:p>
      </dgm:t>
    </dgm:pt>
    <dgm:pt modelId="{2A0C762C-DD1C-44A0-8E39-1E3F13CEA040}" type="pres">
      <dgm:prSet presAssocID="{6C7EE3CB-071F-488C-ADBE-225C93013C6E}" presName="wedge2Tx" presStyleLbl="node1" presStyleIdx="1" presStyleCnt="7">
        <dgm:presLayoutVars>
          <dgm:chMax val="0"/>
          <dgm:chPref val="0"/>
          <dgm:bulletEnabled val="1"/>
        </dgm:presLayoutVars>
      </dgm:prSet>
      <dgm:spPr/>
      <dgm:t>
        <a:bodyPr/>
        <a:lstStyle/>
        <a:p>
          <a:endParaRPr lang="zh-CN" altLang="en-US"/>
        </a:p>
      </dgm:t>
    </dgm:pt>
    <dgm:pt modelId="{253AF686-8EFC-4A13-8D27-92E2DA30CC38}" type="pres">
      <dgm:prSet presAssocID="{6C7EE3CB-071F-488C-ADBE-225C93013C6E}" presName="wedge3" presStyleLbl="node1" presStyleIdx="2" presStyleCnt="7"/>
      <dgm:spPr/>
      <dgm:t>
        <a:bodyPr/>
        <a:lstStyle/>
        <a:p>
          <a:endParaRPr lang="zh-CN" altLang="en-US"/>
        </a:p>
      </dgm:t>
    </dgm:pt>
    <dgm:pt modelId="{90C98A38-9DC0-44D8-BC3E-B3DD833FB03C}" type="pres">
      <dgm:prSet presAssocID="{6C7EE3CB-071F-488C-ADBE-225C93013C6E}" presName="wedge3Tx" presStyleLbl="node1" presStyleIdx="2" presStyleCnt="7">
        <dgm:presLayoutVars>
          <dgm:chMax val="0"/>
          <dgm:chPref val="0"/>
          <dgm:bulletEnabled val="1"/>
        </dgm:presLayoutVars>
      </dgm:prSet>
      <dgm:spPr/>
      <dgm:t>
        <a:bodyPr/>
        <a:lstStyle/>
        <a:p>
          <a:endParaRPr lang="zh-CN" altLang="en-US"/>
        </a:p>
      </dgm:t>
    </dgm:pt>
    <dgm:pt modelId="{5C253FF8-28DB-4DC1-BF40-AA64D80C09AC}" type="pres">
      <dgm:prSet presAssocID="{6C7EE3CB-071F-488C-ADBE-225C93013C6E}" presName="wedge4" presStyleLbl="node1" presStyleIdx="3" presStyleCnt="7"/>
      <dgm:spPr/>
      <dgm:t>
        <a:bodyPr/>
        <a:lstStyle/>
        <a:p>
          <a:endParaRPr lang="zh-CN" altLang="en-US"/>
        </a:p>
      </dgm:t>
    </dgm:pt>
    <dgm:pt modelId="{6A9F1333-A93A-4CFE-8DBC-9A65E82D7F2E}" type="pres">
      <dgm:prSet presAssocID="{6C7EE3CB-071F-488C-ADBE-225C93013C6E}" presName="wedge4Tx" presStyleLbl="node1" presStyleIdx="3" presStyleCnt="7">
        <dgm:presLayoutVars>
          <dgm:chMax val="0"/>
          <dgm:chPref val="0"/>
          <dgm:bulletEnabled val="1"/>
        </dgm:presLayoutVars>
      </dgm:prSet>
      <dgm:spPr/>
      <dgm:t>
        <a:bodyPr/>
        <a:lstStyle/>
        <a:p>
          <a:endParaRPr lang="zh-CN" altLang="en-US"/>
        </a:p>
      </dgm:t>
    </dgm:pt>
    <dgm:pt modelId="{25D7FE04-EE90-4264-BC86-E0BDEFAF5B08}" type="pres">
      <dgm:prSet presAssocID="{6C7EE3CB-071F-488C-ADBE-225C93013C6E}" presName="wedge5" presStyleLbl="node1" presStyleIdx="4" presStyleCnt="7"/>
      <dgm:spPr/>
      <dgm:t>
        <a:bodyPr/>
        <a:lstStyle/>
        <a:p>
          <a:endParaRPr lang="zh-CN" altLang="en-US"/>
        </a:p>
      </dgm:t>
    </dgm:pt>
    <dgm:pt modelId="{0AFE26D2-8E4A-4745-AB55-6CCCE9C57C2E}" type="pres">
      <dgm:prSet presAssocID="{6C7EE3CB-071F-488C-ADBE-225C93013C6E}" presName="wedge5Tx" presStyleLbl="node1" presStyleIdx="4" presStyleCnt="7">
        <dgm:presLayoutVars>
          <dgm:chMax val="0"/>
          <dgm:chPref val="0"/>
          <dgm:bulletEnabled val="1"/>
        </dgm:presLayoutVars>
      </dgm:prSet>
      <dgm:spPr/>
      <dgm:t>
        <a:bodyPr/>
        <a:lstStyle/>
        <a:p>
          <a:endParaRPr lang="zh-CN" altLang="en-US"/>
        </a:p>
      </dgm:t>
    </dgm:pt>
    <dgm:pt modelId="{4FC66C0D-3AD2-4178-A8BB-5A97B7DD0353}" type="pres">
      <dgm:prSet presAssocID="{6C7EE3CB-071F-488C-ADBE-225C93013C6E}" presName="wedge6" presStyleLbl="node1" presStyleIdx="5" presStyleCnt="7"/>
      <dgm:spPr/>
      <dgm:t>
        <a:bodyPr/>
        <a:lstStyle/>
        <a:p>
          <a:endParaRPr lang="zh-CN" altLang="en-US"/>
        </a:p>
      </dgm:t>
    </dgm:pt>
    <dgm:pt modelId="{3A19EE28-A67B-40D8-BA03-42DA0D814DAD}" type="pres">
      <dgm:prSet presAssocID="{6C7EE3CB-071F-488C-ADBE-225C93013C6E}" presName="wedge6Tx" presStyleLbl="node1" presStyleIdx="5" presStyleCnt="7">
        <dgm:presLayoutVars>
          <dgm:chMax val="0"/>
          <dgm:chPref val="0"/>
          <dgm:bulletEnabled val="1"/>
        </dgm:presLayoutVars>
      </dgm:prSet>
      <dgm:spPr/>
      <dgm:t>
        <a:bodyPr/>
        <a:lstStyle/>
        <a:p>
          <a:endParaRPr lang="zh-CN" altLang="en-US"/>
        </a:p>
      </dgm:t>
    </dgm:pt>
    <dgm:pt modelId="{CB1BF906-0EEC-4963-8512-606FAFFC04A8}" type="pres">
      <dgm:prSet presAssocID="{6C7EE3CB-071F-488C-ADBE-225C93013C6E}" presName="wedge7" presStyleLbl="node1" presStyleIdx="6" presStyleCnt="7"/>
      <dgm:spPr/>
      <dgm:t>
        <a:bodyPr/>
        <a:lstStyle/>
        <a:p>
          <a:endParaRPr lang="zh-CN" altLang="en-US"/>
        </a:p>
      </dgm:t>
    </dgm:pt>
    <dgm:pt modelId="{B971C389-4A47-44DD-87BE-D43BA2432252}" type="pres">
      <dgm:prSet presAssocID="{6C7EE3CB-071F-488C-ADBE-225C93013C6E}" presName="wedge7Tx" presStyleLbl="node1" presStyleIdx="6" presStyleCnt="7">
        <dgm:presLayoutVars>
          <dgm:chMax val="0"/>
          <dgm:chPref val="0"/>
          <dgm:bulletEnabled val="1"/>
        </dgm:presLayoutVars>
      </dgm:prSet>
      <dgm:spPr/>
      <dgm:t>
        <a:bodyPr/>
        <a:lstStyle/>
        <a:p>
          <a:endParaRPr lang="zh-CN" altLang="en-US"/>
        </a:p>
      </dgm:t>
    </dgm:pt>
  </dgm:ptLst>
  <dgm:cxnLst>
    <dgm:cxn modelId="{2009A21D-018A-45CE-8E0D-73A7B5B855C3}" srcId="{6C7EE3CB-071F-488C-ADBE-225C93013C6E}" destId="{749CF1E8-6F54-4383-896E-0F8FC6D14DD0}" srcOrd="1" destOrd="0" parTransId="{78B8B892-3B30-4130-BEDF-AE3BD317F17F}" sibTransId="{D9050416-DC96-4A68-9537-AD096B39BC55}"/>
    <dgm:cxn modelId="{85F36423-0E74-4C5E-BA29-B3D6CF8F1231}" type="presOf" srcId="{B0D2C7F5-C9CF-44ED-8E63-DBDB0C9C9124}" destId="{25D7FE04-EE90-4264-BC86-E0BDEFAF5B08}" srcOrd="0" destOrd="0" presId="urn:microsoft.com/office/officeart/2005/8/layout/chart3"/>
    <dgm:cxn modelId="{12CAC8D5-8EB5-4641-BBBD-6FB871E5941C}" type="presOf" srcId="{749CF1E8-6F54-4383-896E-0F8FC6D14DD0}" destId="{16A8945A-3924-4307-9C71-C28646F0F68B}" srcOrd="0" destOrd="0" presId="urn:microsoft.com/office/officeart/2005/8/layout/chart3"/>
    <dgm:cxn modelId="{37C80688-B50C-4044-AF04-C5454DCE31D7}" type="presOf" srcId="{5DECB6B6-60D9-46D4-B847-0F818467A188}" destId="{4FC66C0D-3AD2-4178-A8BB-5A97B7DD0353}" srcOrd="0" destOrd="0" presId="urn:microsoft.com/office/officeart/2005/8/layout/chart3"/>
    <dgm:cxn modelId="{5E64FE66-6529-465A-8801-61959A6CB741}" type="presOf" srcId="{24E22C26-F89B-4ADC-B4F9-B183485DFF28}" destId="{D9800C2F-97CC-41D4-8ADA-6948C214E3C3}" srcOrd="0" destOrd="0" presId="urn:microsoft.com/office/officeart/2005/8/layout/chart3"/>
    <dgm:cxn modelId="{A5004FCC-F122-4728-861D-F8E750D2E740}" type="presOf" srcId="{915FFAF8-AB27-42C1-A2A5-BEABF8245890}" destId="{CB1BF906-0EEC-4963-8512-606FAFFC04A8}" srcOrd="0" destOrd="0" presId="urn:microsoft.com/office/officeart/2005/8/layout/chart3"/>
    <dgm:cxn modelId="{430FC6F4-E132-4DF0-9C23-3CCB7C856F74}" type="presOf" srcId="{749CF1E8-6F54-4383-896E-0F8FC6D14DD0}" destId="{2A0C762C-DD1C-44A0-8E39-1E3F13CEA040}" srcOrd="1" destOrd="0" presId="urn:microsoft.com/office/officeart/2005/8/layout/chart3"/>
    <dgm:cxn modelId="{498D45DD-7279-4774-95BF-D55A5EF3CB6A}" type="presOf" srcId="{915FFAF8-AB27-42C1-A2A5-BEABF8245890}" destId="{B971C389-4A47-44DD-87BE-D43BA2432252}" srcOrd="1" destOrd="0" presId="urn:microsoft.com/office/officeart/2005/8/layout/chart3"/>
    <dgm:cxn modelId="{3BA679C7-A6C7-447F-8D67-4C427AF39A8A}" type="presOf" srcId="{6C7EE3CB-071F-488C-ADBE-225C93013C6E}" destId="{0E99D140-C379-4266-98FC-C8AC72B8E5C2}" srcOrd="0" destOrd="0" presId="urn:microsoft.com/office/officeart/2005/8/layout/chart3"/>
    <dgm:cxn modelId="{34FCAA9F-AC55-4574-B1E9-2EDCEBF0593A}" type="presOf" srcId="{24E22C26-F89B-4ADC-B4F9-B183485DFF28}" destId="{B59A7FDC-5807-4049-9D50-4653F4990E21}" srcOrd="1" destOrd="0" presId="urn:microsoft.com/office/officeart/2005/8/layout/chart3"/>
    <dgm:cxn modelId="{1789028D-15A9-4C69-A3D6-2E282ACED360}" srcId="{6C7EE3CB-071F-488C-ADBE-225C93013C6E}" destId="{24E22C26-F89B-4ADC-B4F9-B183485DFF28}" srcOrd="0" destOrd="0" parTransId="{C5D4E9BD-F1B7-49C0-91E4-1764FA3C4F90}" sibTransId="{360D3BB7-D468-48AE-8D8E-E5D3F08886DD}"/>
    <dgm:cxn modelId="{D4ECF267-AF58-40C9-ACB2-65329B3B546A}" type="presOf" srcId="{1A522B5D-6180-420B-A75E-F6BEF474D0B7}" destId="{6A9F1333-A93A-4CFE-8DBC-9A65E82D7F2E}" srcOrd="1" destOrd="0" presId="urn:microsoft.com/office/officeart/2005/8/layout/chart3"/>
    <dgm:cxn modelId="{804B94BD-BABF-4A61-9CCD-FEFEECA4FEAE}" type="presOf" srcId="{5B5758A1-023C-49D2-A5A8-E20B8D157DF3}" destId="{90C98A38-9DC0-44D8-BC3E-B3DD833FB03C}" srcOrd="1" destOrd="0" presId="urn:microsoft.com/office/officeart/2005/8/layout/chart3"/>
    <dgm:cxn modelId="{BEE23137-F459-4D78-A5F9-0992ACCF4C45}" srcId="{6C7EE3CB-071F-488C-ADBE-225C93013C6E}" destId="{5B5758A1-023C-49D2-A5A8-E20B8D157DF3}" srcOrd="2" destOrd="0" parTransId="{F73F2F2A-C3AB-42A9-B835-36B430498210}" sibTransId="{A721DB91-8A33-402B-BEB0-82AB950279BF}"/>
    <dgm:cxn modelId="{97531401-5590-4344-AAEE-E2C3AFF5F6A4}" type="presOf" srcId="{B0D2C7F5-C9CF-44ED-8E63-DBDB0C9C9124}" destId="{0AFE26D2-8E4A-4745-AB55-6CCCE9C57C2E}" srcOrd="1" destOrd="0" presId="urn:microsoft.com/office/officeart/2005/8/layout/chart3"/>
    <dgm:cxn modelId="{A5F9E4D2-F1F0-4C42-9CE8-E6547D2CB75C}" type="presOf" srcId="{1A522B5D-6180-420B-A75E-F6BEF474D0B7}" destId="{5C253FF8-28DB-4DC1-BF40-AA64D80C09AC}" srcOrd="0" destOrd="0" presId="urn:microsoft.com/office/officeart/2005/8/layout/chart3"/>
    <dgm:cxn modelId="{CD92DB96-BE1B-4972-AFBE-81EE72BF2632}" srcId="{6C7EE3CB-071F-488C-ADBE-225C93013C6E}" destId="{5DECB6B6-60D9-46D4-B847-0F818467A188}" srcOrd="5" destOrd="0" parTransId="{1C8F9496-22AB-40BA-8E2D-1716D574DBB1}" sibTransId="{E13F7C45-A2C3-4282-B3CB-B521BC14C534}"/>
    <dgm:cxn modelId="{20D6CDBC-41D4-43E7-9F63-82D2FF1ED71C}" type="presOf" srcId="{5B5758A1-023C-49D2-A5A8-E20B8D157DF3}" destId="{253AF686-8EFC-4A13-8D27-92E2DA30CC38}" srcOrd="0" destOrd="0" presId="urn:microsoft.com/office/officeart/2005/8/layout/chart3"/>
    <dgm:cxn modelId="{85CD581B-71E4-4DE2-89E4-D8A3C42CF00B}" srcId="{6C7EE3CB-071F-488C-ADBE-225C93013C6E}" destId="{B0D2C7F5-C9CF-44ED-8E63-DBDB0C9C9124}" srcOrd="4" destOrd="0" parTransId="{377480EA-BE2A-49FD-8A90-6ADF5B9EC072}" sibTransId="{ADFF5FCD-96C9-4E79-82B2-165E56A14820}"/>
    <dgm:cxn modelId="{D1885DE9-531F-4F27-8D9E-B15F6378A9AC}" srcId="{6C7EE3CB-071F-488C-ADBE-225C93013C6E}" destId="{915FFAF8-AB27-42C1-A2A5-BEABF8245890}" srcOrd="6" destOrd="0" parTransId="{46484E12-612A-441F-9C42-5676D8FF8612}" sibTransId="{D01EE0D2-15B8-4BA8-AFBA-BCAC73EDEBA5}"/>
    <dgm:cxn modelId="{08E78127-D571-42B6-9953-77B9E76F7370}" srcId="{6C7EE3CB-071F-488C-ADBE-225C93013C6E}" destId="{1A522B5D-6180-420B-A75E-F6BEF474D0B7}" srcOrd="3" destOrd="0" parTransId="{EF5F26B5-843E-4BBA-9BD0-A95DEB2DD332}" sibTransId="{064462B1-CEA8-4F09-8AA7-347B8CC12249}"/>
    <dgm:cxn modelId="{1C2F1BD8-3AF0-43A0-AA3D-BF870D4C1238}" type="presOf" srcId="{5DECB6B6-60D9-46D4-B847-0F818467A188}" destId="{3A19EE28-A67B-40D8-BA03-42DA0D814DAD}" srcOrd="1" destOrd="0" presId="urn:microsoft.com/office/officeart/2005/8/layout/chart3"/>
    <dgm:cxn modelId="{BDDC0EE5-428E-4869-8ECB-09B9AACA508B}" type="presParOf" srcId="{0E99D140-C379-4266-98FC-C8AC72B8E5C2}" destId="{D9800C2F-97CC-41D4-8ADA-6948C214E3C3}" srcOrd="0" destOrd="0" presId="urn:microsoft.com/office/officeart/2005/8/layout/chart3"/>
    <dgm:cxn modelId="{75A0A26C-A741-4838-BAAA-0E5B87622F4A}" type="presParOf" srcId="{0E99D140-C379-4266-98FC-C8AC72B8E5C2}" destId="{B59A7FDC-5807-4049-9D50-4653F4990E21}" srcOrd="1" destOrd="0" presId="urn:microsoft.com/office/officeart/2005/8/layout/chart3"/>
    <dgm:cxn modelId="{CA17027F-7874-4B93-BE0E-61CB91BA4966}" type="presParOf" srcId="{0E99D140-C379-4266-98FC-C8AC72B8E5C2}" destId="{16A8945A-3924-4307-9C71-C28646F0F68B}" srcOrd="2" destOrd="0" presId="urn:microsoft.com/office/officeart/2005/8/layout/chart3"/>
    <dgm:cxn modelId="{8C9366AA-C806-45F9-8048-C7A088B8C5CB}" type="presParOf" srcId="{0E99D140-C379-4266-98FC-C8AC72B8E5C2}" destId="{2A0C762C-DD1C-44A0-8E39-1E3F13CEA040}" srcOrd="3" destOrd="0" presId="urn:microsoft.com/office/officeart/2005/8/layout/chart3"/>
    <dgm:cxn modelId="{B905843F-DA43-4DF0-ACC8-F826E8D164C9}" type="presParOf" srcId="{0E99D140-C379-4266-98FC-C8AC72B8E5C2}" destId="{253AF686-8EFC-4A13-8D27-92E2DA30CC38}" srcOrd="4" destOrd="0" presId="urn:microsoft.com/office/officeart/2005/8/layout/chart3"/>
    <dgm:cxn modelId="{7B80F46F-A3AA-48AC-A73F-C986790DCAEC}" type="presParOf" srcId="{0E99D140-C379-4266-98FC-C8AC72B8E5C2}" destId="{90C98A38-9DC0-44D8-BC3E-B3DD833FB03C}" srcOrd="5" destOrd="0" presId="urn:microsoft.com/office/officeart/2005/8/layout/chart3"/>
    <dgm:cxn modelId="{DF446C89-2869-4E56-AE38-3CBF430CA81B}" type="presParOf" srcId="{0E99D140-C379-4266-98FC-C8AC72B8E5C2}" destId="{5C253FF8-28DB-4DC1-BF40-AA64D80C09AC}" srcOrd="6" destOrd="0" presId="urn:microsoft.com/office/officeart/2005/8/layout/chart3"/>
    <dgm:cxn modelId="{0C8B0C18-F781-4D60-979C-01D24F70C333}" type="presParOf" srcId="{0E99D140-C379-4266-98FC-C8AC72B8E5C2}" destId="{6A9F1333-A93A-4CFE-8DBC-9A65E82D7F2E}" srcOrd="7" destOrd="0" presId="urn:microsoft.com/office/officeart/2005/8/layout/chart3"/>
    <dgm:cxn modelId="{547229AA-819A-489F-98CF-71F997E2611E}" type="presParOf" srcId="{0E99D140-C379-4266-98FC-C8AC72B8E5C2}" destId="{25D7FE04-EE90-4264-BC86-E0BDEFAF5B08}" srcOrd="8" destOrd="0" presId="urn:microsoft.com/office/officeart/2005/8/layout/chart3"/>
    <dgm:cxn modelId="{4F5A2EE9-67D9-4073-8D67-E65A671298E8}" type="presParOf" srcId="{0E99D140-C379-4266-98FC-C8AC72B8E5C2}" destId="{0AFE26D2-8E4A-4745-AB55-6CCCE9C57C2E}" srcOrd="9" destOrd="0" presId="urn:microsoft.com/office/officeart/2005/8/layout/chart3"/>
    <dgm:cxn modelId="{4D8DD5C8-A8DD-45C5-8E30-48977ED74F5F}" type="presParOf" srcId="{0E99D140-C379-4266-98FC-C8AC72B8E5C2}" destId="{4FC66C0D-3AD2-4178-A8BB-5A97B7DD0353}" srcOrd="10" destOrd="0" presId="urn:microsoft.com/office/officeart/2005/8/layout/chart3"/>
    <dgm:cxn modelId="{6D0DFF44-90EE-4D55-80F0-2331B9074B48}" type="presParOf" srcId="{0E99D140-C379-4266-98FC-C8AC72B8E5C2}" destId="{3A19EE28-A67B-40D8-BA03-42DA0D814DAD}" srcOrd="11" destOrd="0" presId="urn:microsoft.com/office/officeart/2005/8/layout/chart3"/>
    <dgm:cxn modelId="{A5E5809B-FBF1-4D51-9539-8C40D0B8D905}" type="presParOf" srcId="{0E99D140-C379-4266-98FC-C8AC72B8E5C2}" destId="{CB1BF906-0EEC-4963-8512-606FAFFC04A8}" srcOrd="12" destOrd="0" presId="urn:microsoft.com/office/officeart/2005/8/layout/chart3"/>
    <dgm:cxn modelId="{CE0C83C1-2DB4-4762-B77B-5D0A86710135}" type="presParOf" srcId="{0E99D140-C379-4266-98FC-C8AC72B8E5C2}" destId="{B971C389-4A47-44DD-87BE-D43BA2432252}" srcOrd="13" destOrd="0" presId="urn:microsoft.com/office/officeart/2005/8/layout/chart3"/>
  </dgm:cxnLst>
  <dgm:bg/>
  <dgm:whole/>
  <dgm:extLst>
    <a:ext uri="http://schemas.microsoft.com/office/drawing/2008/diagram">
      <dsp:dataModelExt xmlns:dsp="http://schemas.microsoft.com/office/drawing/2008/diagram" relId="rId43"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9E0176-0C11-4FCC-85BE-A968F63BEE0C}">
      <dsp:nvSpPr>
        <dsp:cNvPr id="0" name=""/>
        <dsp:cNvSpPr/>
      </dsp:nvSpPr>
      <dsp:spPr>
        <a:xfrm>
          <a:off x="5614595" y="403891"/>
          <a:ext cx="175899" cy="91440"/>
        </a:xfrm>
        <a:custGeom>
          <a:avLst/>
          <a:gdLst/>
          <a:ahLst/>
          <a:cxnLst/>
          <a:rect l="0" t="0" r="0" b="0"/>
          <a:pathLst>
            <a:path>
              <a:moveTo>
                <a:pt x="0" y="45720"/>
              </a:moveTo>
              <a:lnTo>
                <a:pt x="0" y="102767"/>
              </a:lnTo>
              <a:lnTo>
                <a:pt x="175899" y="102767"/>
              </a:lnTo>
              <a:lnTo>
                <a:pt x="175899" y="129431"/>
              </a:lnTo>
            </a:path>
          </a:pathLst>
        </a:custGeom>
        <a:noFill/>
        <a:ln w="25400" cap="flat" cmpd="sng" algn="ctr">
          <a:solidFill>
            <a:schemeClr val="dk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B01A90D-624D-4A8F-A2A9-38A48F8E4E81}">
      <dsp:nvSpPr>
        <dsp:cNvPr id="0" name=""/>
        <dsp:cNvSpPr/>
      </dsp:nvSpPr>
      <dsp:spPr>
        <a:xfrm>
          <a:off x="5438696" y="403891"/>
          <a:ext cx="175899" cy="91440"/>
        </a:xfrm>
        <a:custGeom>
          <a:avLst/>
          <a:gdLst/>
          <a:ahLst/>
          <a:cxnLst/>
          <a:rect l="0" t="0" r="0" b="0"/>
          <a:pathLst>
            <a:path>
              <a:moveTo>
                <a:pt x="175899" y="45720"/>
              </a:moveTo>
              <a:lnTo>
                <a:pt x="175899" y="102767"/>
              </a:lnTo>
              <a:lnTo>
                <a:pt x="0" y="102767"/>
              </a:lnTo>
              <a:lnTo>
                <a:pt x="0" y="129431"/>
              </a:lnTo>
            </a:path>
          </a:pathLst>
        </a:custGeom>
        <a:noFill/>
        <a:ln w="25400" cap="flat" cmpd="sng" algn="ctr">
          <a:solidFill>
            <a:schemeClr val="dk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8889AC5-30E9-490F-A572-DC6E8077151A}">
      <dsp:nvSpPr>
        <dsp:cNvPr id="0" name=""/>
        <dsp:cNvSpPr/>
      </dsp:nvSpPr>
      <dsp:spPr>
        <a:xfrm>
          <a:off x="3152009" y="137404"/>
          <a:ext cx="2462586" cy="91440"/>
        </a:xfrm>
        <a:custGeom>
          <a:avLst/>
          <a:gdLst/>
          <a:ahLst/>
          <a:cxnLst/>
          <a:rect l="0" t="0" r="0" b="0"/>
          <a:pathLst>
            <a:path>
              <a:moveTo>
                <a:pt x="0" y="45720"/>
              </a:moveTo>
              <a:lnTo>
                <a:pt x="0" y="102767"/>
              </a:lnTo>
              <a:lnTo>
                <a:pt x="2462586" y="102767"/>
              </a:lnTo>
              <a:lnTo>
                <a:pt x="2462586" y="129431"/>
              </a:lnTo>
            </a:path>
          </a:pathLst>
        </a:custGeom>
        <a:noFill/>
        <a:ln w="25400"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04BB628-8A13-4784-8842-C9C870054FC3}">
      <dsp:nvSpPr>
        <dsp:cNvPr id="0" name=""/>
        <dsp:cNvSpPr/>
      </dsp:nvSpPr>
      <dsp:spPr>
        <a:xfrm>
          <a:off x="4910999" y="403891"/>
          <a:ext cx="175899" cy="91440"/>
        </a:xfrm>
        <a:custGeom>
          <a:avLst/>
          <a:gdLst/>
          <a:ahLst/>
          <a:cxnLst/>
          <a:rect l="0" t="0" r="0" b="0"/>
          <a:pathLst>
            <a:path>
              <a:moveTo>
                <a:pt x="0" y="45720"/>
              </a:moveTo>
              <a:lnTo>
                <a:pt x="0" y="102767"/>
              </a:lnTo>
              <a:lnTo>
                <a:pt x="175899" y="102767"/>
              </a:lnTo>
              <a:lnTo>
                <a:pt x="175899" y="129431"/>
              </a:lnTo>
            </a:path>
          </a:pathLst>
        </a:custGeom>
        <a:noFill/>
        <a:ln w="25400" cap="flat" cmpd="sng" algn="ctr">
          <a:solidFill>
            <a:schemeClr val="dk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2AD1A05-EAC8-4650-9D26-F3F0F71AA325}">
      <dsp:nvSpPr>
        <dsp:cNvPr id="0" name=""/>
        <dsp:cNvSpPr/>
      </dsp:nvSpPr>
      <dsp:spPr>
        <a:xfrm>
          <a:off x="4735100" y="403891"/>
          <a:ext cx="175899" cy="91440"/>
        </a:xfrm>
        <a:custGeom>
          <a:avLst/>
          <a:gdLst/>
          <a:ahLst/>
          <a:cxnLst/>
          <a:rect l="0" t="0" r="0" b="0"/>
          <a:pathLst>
            <a:path>
              <a:moveTo>
                <a:pt x="175899" y="45720"/>
              </a:moveTo>
              <a:lnTo>
                <a:pt x="175899" y="102767"/>
              </a:lnTo>
              <a:lnTo>
                <a:pt x="0" y="102767"/>
              </a:lnTo>
              <a:lnTo>
                <a:pt x="0" y="129431"/>
              </a:lnTo>
            </a:path>
          </a:pathLst>
        </a:custGeom>
        <a:noFill/>
        <a:ln w="25400" cap="flat" cmpd="sng" algn="ctr">
          <a:solidFill>
            <a:schemeClr val="dk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A39FBBF-7210-4183-B778-6664910CA886}">
      <dsp:nvSpPr>
        <dsp:cNvPr id="0" name=""/>
        <dsp:cNvSpPr/>
      </dsp:nvSpPr>
      <dsp:spPr>
        <a:xfrm>
          <a:off x="3152009" y="137404"/>
          <a:ext cx="1758990" cy="91440"/>
        </a:xfrm>
        <a:custGeom>
          <a:avLst/>
          <a:gdLst/>
          <a:ahLst/>
          <a:cxnLst/>
          <a:rect l="0" t="0" r="0" b="0"/>
          <a:pathLst>
            <a:path>
              <a:moveTo>
                <a:pt x="0" y="45720"/>
              </a:moveTo>
              <a:lnTo>
                <a:pt x="0" y="102767"/>
              </a:lnTo>
              <a:lnTo>
                <a:pt x="1758990" y="102767"/>
              </a:lnTo>
              <a:lnTo>
                <a:pt x="1758990" y="129431"/>
              </a:lnTo>
            </a:path>
          </a:pathLst>
        </a:custGeom>
        <a:noFill/>
        <a:ln w="25400"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8D43593-D38E-4113-AFA5-4DD92893C44B}">
      <dsp:nvSpPr>
        <dsp:cNvPr id="0" name=""/>
        <dsp:cNvSpPr/>
      </dsp:nvSpPr>
      <dsp:spPr>
        <a:xfrm>
          <a:off x="4207403" y="403891"/>
          <a:ext cx="175899" cy="91440"/>
        </a:xfrm>
        <a:custGeom>
          <a:avLst/>
          <a:gdLst/>
          <a:ahLst/>
          <a:cxnLst/>
          <a:rect l="0" t="0" r="0" b="0"/>
          <a:pathLst>
            <a:path>
              <a:moveTo>
                <a:pt x="0" y="45720"/>
              </a:moveTo>
              <a:lnTo>
                <a:pt x="0" y="102767"/>
              </a:lnTo>
              <a:lnTo>
                <a:pt x="175899" y="102767"/>
              </a:lnTo>
              <a:lnTo>
                <a:pt x="175899" y="129431"/>
              </a:lnTo>
            </a:path>
          </a:pathLst>
        </a:custGeom>
        <a:noFill/>
        <a:ln w="25400" cap="flat" cmpd="sng" algn="ctr">
          <a:solidFill>
            <a:schemeClr val="dk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367CEE1-351B-49E3-A5F2-FD5E87242F7F}">
      <dsp:nvSpPr>
        <dsp:cNvPr id="0" name=""/>
        <dsp:cNvSpPr/>
      </dsp:nvSpPr>
      <dsp:spPr>
        <a:xfrm>
          <a:off x="4031504" y="403891"/>
          <a:ext cx="175899" cy="91440"/>
        </a:xfrm>
        <a:custGeom>
          <a:avLst/>
          <a:gdLst/>
          <a:ahLst/>
          <a:cxnLst/>
          <a:rect l="0" t="0" r="0" b="0"/>
          <a:pathLst>
            <a:path>
              <a:moveTo>
                <a:pt x="175899" y="45720"/>
              </a:moveTo>
              <a:lnTo>
                <a:pt x="175899" y="102767"/>
              </a:lnTo>
              <a:lnTo>
                <a:pt x="0" y="102767"/>
              </a:lnTo>
              <a:lnTo>
                <a:pt x="0" y="129431"/>
              </a:lnTo>
            </a:path>
          </a:pathLst>
        </a:custGeom>
        <a:noFill/>
        <a:ln w="25400" cap="flat" cmpd="sng" algn="ctr">
          <a:solidFill>
            <a:schemeClr val="dk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0AC4FF8-3C30-495B-9255-C5B3589F8F20}">
      <dsp:nvSpPr>
        <dsp:cNvPr id="0" name=""/>
        <dsp:cNvSpPr/>
      </dsp:nvSpPr>
      <dsp:spPr>
        <a:xfrm>
          <a:off x="3152009" y="137404"/>
          <a:ext cx="1055394" cy="91440"/>
        </a:xfrm>
        <a:custGeom>
          <a:avLst/>
          <a:gdLst/>
          <a:ahLst/>
          <a:cxnLst/>
          <a:rect l="0" t="0" r="0" b="0"/>
          <a:pathLst>
            <a:path>
              <a:moveTo>
                <a:pt x="0" y="45720"/>
              </a:moveTo>
              <a:lnTo>
                <a:pt x="0" y="102767"/>
              </a:lnTo>
              <a:lnTo>
                <a:pt x="1055394" y="102767"/>
              </a:lnTo>
              <a:lnTo>
                <a:pt x="1055394" y="129431"/>
              </a:lnTo>
            </a:path>
          </a:pathLst>
        </a:custGeom>
        <a:noFill/>
        <a:ln w="25400"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99A3066-F9DC-4ED6-9909-B2E94CB318ED}">
      <dsp:nvSpPr>
        <dsp:cNvPr id="0" name=""/>
        <dsp:cNvSpPr/>
      </dsp:nvSpPr>
      <dsp:spPr>
        <a:xfrm>
          <a:off x="3503807" y="403891"/>
          <a:ext cx="175899" cy="91440"/>
        </a:xfrm>
        <a:custGeom>
          <a:avLst/>
          <a:gdLst/>
          <a:ahLst/>
          <a:cxnLst/>
          <a:rect l="0" t="0" r="0" b="0"/>
          <a:pathLst>
            <a:path>
              <a:moveTo>
                <a:pt x="0" y="45720"/>
              </a:moveTo>
              <a:lnTo>
                <a:pt x="0" y="102767"/>
              </a:lnTo>
              <a:lnTo>
                <a:pt x="175899" y="102767"/>
              </a:lnTo>
              <a:lnTo>
                <a:pt x="175899" y="129431"/>
              </a:lnTo>
            </a:path>
          </a:pathLst>
        </a:custGeom>
        <a:noFill/>
        <a:ln w="25400" cap="flat" cmpd="sng" algn="ctr">
          <a:solidFill>
            <a:schemeClr val="dk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627B226-89CD-4A74-ACBA-9F0BB827B4F0}">
      <dsp:nvSpPr>
        <dsp:cNvPr id="0" name=""/>
        <dsp:cNvSpPr/>
      </dsp:nvSpPr>
      <dsp:spPr>
        <a:xfrm>
          <a:off x="3327908" y="403891"/>
          <a:ext cx="175899" cy="91440"/>
        </a:xfrm>
        <a:custGeom>
          <a:avLst/>
          <a:gdLst/>
          <a:ahLst/>
          <a:cxnLst/>
          <a:rect l="0" t="0" r="0" b="0"/>
          <a:pathLst>
            <a:path>
              <a:moveTo>
                <a:pt x="175899" y="45720"/>
              </a:moveTo>
              <a:lnTo>
                <a:pt x="175899" y="102767"/>
              </a:lnTo>
              <a:lnTo>
                <a:pt x="0" y="102767"/>
              </a:lnTo>
              <a:lnTo>
                <a:pt x="0" y="129431"/>
              </a:lnTo>
            </a:path>
          </a:pathLst>
        </a:custGeom>
        <a:noFill/>
        <a:ln w="25400" cap="flat" cmpd="sng" algn="ctr">
          <a:solidFill>
            <a:schemeClr val="dk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D614A83-6934-4CAA-A98D-F8376EDCC3CA}">
      <dsp:nvSpPr>
        <dsp:cNvPr id="0" name=""/>
        <dsp:cNvSpPr/>
      </dsp:nvSpPr>
      <dsp:spPr>
        <a:xfrm>
          <a:off x="3152009" y="137404"/>
          <a:ext cx="351798" cy="91440"/>
        </a:xfrm>
        <a:custGeom>
          <a:avLst/>
          <a:gdLst/>
          <a:ahLst/>
          <a:cxnLst/>
          <a:rect l="0" t="0" r="0" b="0"/>
          <a:pathLst>
            <a:path>
              <a:moveTo>
                <a:pt x="0" y="45720"/>
              </a:moveTo>
              <a:lnTo>
                <a:pt x="0" y="102767"/>
              </a:lnTo>
              <a:lnTo>
                <a:pt x="351798" y="102767"/>
              </a:lnTo>
              <a:lnTo>
                <a:pt x="351798" y="129431"/>
              </a:lnTo>
            </a:path>
          </a:pathLst>
        </a:custGeom>
        <a:noFill/>
        <a:ln w="25400"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CF11318-5C5A-40EE-9225-5BE2BF50ECB0}">
      <dsp:nvSpPr>
        <dsp:cNvPr id="0" name=""/>
        <dsp:cNvSpPr/>
      </dsp:nvSpPr>
      <dsp:spPr>
        <a:xfrm>
          <a:off x="2800211" y="403891"/>
          <a:ext cx="175899" cy="91440"/>
        </a:xfrm>
        <a:custGeom>
          <a:avLst/>
          <a:gdLst/>
          <a:ahLst/>
          <a:cxnLst/>
          <a:rect l="0" t="0" r="0" b="0"/>
          <a:pathLst>
            <a:path>
              <a:moveTo>
                <a:pt x="0" y="45720"/>
              </a:moveTo>
              <a:lnTo>
                <a:pt x="0" y="102767"/>
              </a:lnTo>
              <a:lnTo>
                <a:pt x="175899" y="102767"/>
              </a:lnTo>
              <a:lnTo>
                <a:pt x="175899" y="129431"/>
              </a:lnTo>
            </a:path>
          </a:pathLst>
        </a:custGeom>
        <a:noFill/>
        <a:ln w="25400" cap="flat" cmpd="sng" algn="ctr">
          <a:solidFill>
            <a:schemeClr val="dk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E18F12D-72FE-4C39-981B-04CA18B2C04E}">
      <dsp:nvSpPr>
        <dsp:cNvPr id="0" name=""/>
        <dsp:cNvSpPr/>
      </dsp:nvSpPr>
      <dsp:spPr>
        <a:xfrm>
          <a:off x="2624312" y="403891"/>
          <a:ext cx="175899" cy="91440"/>
        </a:xfrm>
        <a:custGeom>
          <a:avLst/>
          <a:gdLst/>
          <a:ahLst/>
          <a:cxnLst/>
          <a:rect l="0" t="0" r="0" b="0"/>
          <a:pathLst>
            <a:path>
              <a:moveTo>
                <a:pt x="175899" y="45720"/>
              </a:moveTo>
              <a:lnTo>
                <a:pt x="175899" y="102767"/>
              </a:lnTo>
              <a:lnTo>
                <a:pt x="0" y="102767"/>
              </a:lnTo>
              <a:lnTo>
                <a:pt x="0" y="129431"/>
              </a:lnTo>
            </a:path>
          </a:pathLst>
        </a:custGeom>
        <a:noFill/>
        <a:ln w="25400" cap="flat" cmpd="sng" algn="ctr">
          <a:solidFill>
            <a:schemeClr val="dk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44A23C0-C435-4E24-9963-29A0B13B5B88}">
      <dsp:nvSpPr>
        <dsp:cNvPr id="0" name=""/>
        <dsp:cNvSpPr/>
      </dsp:nvSpPr>
      <dsp:spPr>
        <a:xfrm>
          <a:off x="2800211" y="137404"/>
          <a:ext cx="351798" cy="91440"/>
        </a:xfrm>
        <a:custGeom>
          <a:avLst/>
          <a:gdLst/>
          <a:ahLst/>
          <a:cxnLst/>
          <a:rect l="0" t="0" r="0" b="0"/>
          <a:pathLst>
            <a:path>
              <a:moveTo>
                <a:pt x="351798" y="45720"/>
              </a:moveTo>
              <a:lnTo>
                <a:pt x="351798" y="102767"/>
              </a:lnTo>
              <a:lnTo>
                <a:pt x="0" y="102767"/>
              </a:lnTo>
              <a:lnTo>
                <a:pt x="0" y="129431"/>
              </a:lnTo>
            </a:path>
          </a:pathLst>
        </a:custGeom>
        <a:noFill/>
        <a:ln w="25400"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A9327F7-E4DA-4737-9182-50950EB6D81A}">
      <dsp:nvSpPr>
        <dsp:cNvPr id="0" name=""/>
        <dsp:cNvSpPr/>
      </dsp:nvSpPr>
      <dsp:spPr>
        <a:xfrm>
          <a:off x="2096615" y="403891"/>
          <a:ext cx="175899" cy="91440"/>
        </a:xfrm>
        <a:custGeom>
          <a:avLst/>
          <a:gdLst/>
          <a:ahLst/>
          <a:cxnLst/>
          <a:rect l="0" t="0" r="0" b="0"/>
          <a:pathLst>
            <a:path>
              <a:moveTo>
                <a:pt x="0" y="45720"/>
              </a:moveTo>
              <a:lnTo>
                <a:pt x="0" y="102767"/>
              </a:lnTo>
              <a:lnTo>
                <a:pt x="175899" y="102767"/>
              </a:lnTo>
              <a:lnTo>
                <a:pt x="175899" y="129431"/>
              </a:lnTo>
            </a:path>
          </a:pathLst>
        </a:custGeom>
        <a:noFill/>
        <a:ln w="25400" cap="flat" cmpd="sng" algn="ctr">
          <a:solidFill>
            <a:schemeClr val="dk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2957E14-D528-449D-9E50-02B30BBEF31E}">
      <dsp:nvSpPr>
        <dsp:cNvPr id="0" name=""/>
        <dsp:cNvSpPr/>
      </dsp:nvSpPr>
      <dsp:spPr>
        <a:xfrm>
          <a:off x="1920716" y="403891"/>
          <a:ext cx="175899" cy="91440"/>
        </a:xfrm>
        <a:custGeom>
          <a:avLst/>
          <a:gdLst/>
          <a:ahLst/>
          <a:cxnLst/>
          <a:rect l="0" t="0" r="0" b="0"/>
          <a:pathLst>
            <a:path>
              <a:moveTo>
                <a:pt x="175899" y="45720"/>
              </a:moveTo>
              <a:lnTo>
                <a:pt x="175899" y="102767"/>
              </a:lnTo>
              <a:lnTo>
                <a:pt x="0" y="102767"/>
              </a:lnTo>
              <a:lnTo>
                <a:pt x="0" y="129431"/>
              </a:lnTo>
            </a:path>
          </a:pathLst>
        </a:custGeom>
        <a:noFill/>
        <a:ln w="25400" cap="flat" cmpd="sng" algn="ctr">
          <a:solidFill>
            <a:schemeClr val="dk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E0026A5-3944-4501-AAAA-639E5F8F9BD4}">
      <dsp:nvSpPr>
        <dsp:cNvPr id="0" name=""/>
        <dsp:cNvSpPr/>
      </dsp:nvSpPr>
      <dsp:spPr>
        <a:xfrm>
          <a:off x="2096615" y="137404"/>
          <a:ext cx="1055394" cy="91440"/>
        </a:xfrm>
        <a:custGeom>
          <a:avLst/>
          <a:gdLst/>
          <a:ahLst/>
          <a:cxnLst/>
          <a:rect l="0" t="0" r="0" b="0"/>
          <a:pathLst>
            <a:path>
              <a:moveTo>
                <a:pt x="1055394" y="45720"/>
              </a:moveTo>
              <a:lnTo>
                <a:pt x="1055394" y="102767"/>
              </a:lnTo>
              <a:lnTo>
                <a:pt x="0" y="102767"/>
              </a:lnTo>
              <a:lnTo>
                <a:pt x="0" y="129431"/>
              </a:lnTo>
            </a:path>
          </a:pathLst>
        </a:custGeom>
        <a:noFill/>
        <a:ln w="25400"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09F2C36-F978-42FB-A838-19E239BE26C6}">
      <dsp:nvSpPr>
        <dsp:cNvPr id="0" name=""/>
        <dsp:cNvSpPr/>
      </dsp:nvSpPr>
      <dsp:spPr>
        <a:xfrm>
          <a:off x="1393018" y="403891"/>
          <a:ext cx="175899" cy="91440"/>
        </a:xfrm>
        <a:custGeom>
          <a:avLst/>
          <a:gdLst/>
          <a:ahLst/>
          <a:cxnLst/>
          <a:rect l="0" t="0" r="0" b="0"/>
          <a:pathLst>
            <a:path>
              <a:moveTo>
                <a:pt x="0" y="45720"/>
              </a:moveTo>
              <a:lnTo>
                <a:pt x="0" y="102767"/>
              </a:lnTo>
              <a:lnTo>
                <a:pt x="175899" y="102767"/>
              </a:lnTo>
              <a:lnTo>
                <a:pt x="175899" y="129431"/>
              </a:lnTo>
            </a:path>
          </a:pathLst>
        </a:custGeom>
        <a:noFill/>
        <a:ln w="25400" cap="flat" cmpd="sng" algn="ctr">
          <a:solidFill>
            <a:schemeClr val="dk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994A81D-1741-4A1E-BB97-066A61D8ACE0}">
      <dsp:nvSpPr>
        <dsp:cNvPr id="0" name=""/>
        <dsp:cNvSpPr/>
      </dsp:nvSpPr>
      <dsp:spPr>
        <a:xfrm>
          <a:off x="1217119" y="403891"/>
          <a:ext cx="175899" cy="91440"/>
        </a:xfrm>
        <a:custGeom>
          <a:avLst/>
          <a:gdLst/>
          <a:ahLst/>
          <a:cxnLst/>
          <a:rect l="0" t="0" r="0" b="0"/>
          <a:pathLst>
            <a:path>
              <a:moveTo>
                <a:pt x="175899" y="45720"/>
              </a:moveTo>
              <a:lnTo>
                <a:pt x="175899" y="102767"/>
              </a:lnTo>
              <a:lnTo>
                <a:pt x="0" y="102767"/>
              </a:lnTo>
              <a:lnTo>
                <a:pt x="0" y="129431"/>
              </a:lnTo>
            </a:path>
          </a:pathLst>
        </a:custGeom>
        <a:noFill/>
        <a:ln w="25400" cap="flat" cmpd="sng" algn="ctr">
          <a:solidFill>
            <a:schemeClr val="dk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22A4332-A2F9-4E3C-B7A5-A97F4046016A}">
      <dsp:nvSpPr>
        <dsp:cNvPr id="0" name=""/>
        <dsp:cNvSpPr/>
      </dsp:nvSpPr>
      <dsp:spPr>
        <a:xfrm>
          <a:off x="1393018" y="137404"/>
          <a:ext cx="1758990" cy="91440"/>
        </a:xfrm>
        <a:custGeom>
          <a:avLst/>
          <a:gdLst/>
          <a:ahLst/>
          <a:cxnLst/>
          <a:rect l="0" t="0" r="0" b="0"/>
          <a:pathLst>
            <a:path>
              <a:moveTo>
                <a:pt x="1758990" y="45720"/>
              </a:moveTo>
              <a:lnTo>
                <a:pt x="1758990" y="102767"/>
              </a:lnTo>
              <a:lnTo>
                <a:pt x="0" y="102767"/>
              </a:lnTo>
              <a:lnTo>
                <a:pt x="0" y="129431"/>
              </a:lnTo>
            </a:path>
          </a:pathLst>
        </a:custGeom>
        <a:noFill/>
        <a:ln w="25400"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11E564D-942D-4183-A06A-66EA6F27CF7F}">
      <dsp:nvSpPr>
        <dsp:cNvPr id="0" name=""/>
        <dsp:cNvSpPr/>
      </dsp:nvSpPr>
      <dsp:spPr>
        <a:xfrm>
          <a:off x="689422" y="403891"/>
          <a:ext cx="175899" cy="91440"/>
        </a:xfrm>
        <a:custGeom>
          <a:avLst/>
          <a:gdLst/>
          <a:ahLst/>
          <a:cxnLst/>
          <a:rect l="0" t="0" r="0" b="0"/>
          <a:pathLst>
            <a:path>
              <a:moveTo>
                <a:pt x="0" y="45720"/>
              </a:moveTo>
              <a:lnTo>
                <a:pt x="0" y="102767"/>
              </a:lnTo>
              <a:lnTo>
                <a:pt x="175899" y="102767"/>
              </a:lnTo>
              <a:lnTo>
                <a:pt x="175899" y="129431"/>
              </a:lnTo>
            </a:path>
          </a:pathLst>
        </a:custGeom>
        <a:noFill/>
        <a:ln w="25400" cap="flat" cmpd="sng" algn="ctr">
          <a:solidFill>
            <a:schemeClr val="dk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46C1C20-43C5-41FA-AEC6-85014B35C509}">
      <dsp:nvSpPr>
        <dsp:cNvPr id="0" name=""/>
        <dsp:cNvSpPr/>
      </dsp:nvSpPr>
      <dsp:spPr>
        <a:xfrm>
          <a:off x="513523" y="403891"/>
          <a:ext cx="175899" cy="91440"/>
        </a:xfrm>
        <a:custGeom>
          <a:avLst/>
          <a:gdLst/>
          <a:ahLst/>
          <a:cxnLst/>
          <a:rect l="0" t="0" r="0" b="0"/>
          <a:pathLst>
            <a:path>
              <a:moveTo>
                <a:pt x="175899" y="45720"/>
              </a:moveTo>
              <a:lnTo>
                <a:pt x="175899" y="102767"/>
              </a:lnTo>
              <a:lnTo>
                <a:pt x="0" y="102767"/>
              </a:lnTo>
              <a:lnTo>
                <a:pt x="0" y="129431"/>
              </a:lnTo>
            </a:path>
          </a:pathLst>
        </a:custGeom>
        <a:noFill/>
        <a:ln w="25400" cap="flat" cmpd="sng" algn="ctr">
          <a:solidFill>
            <a:schemeClr val="dk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FDA6200-8E39-4520-92FE-1413819D1B34}">
      <dsp:nvSpPr>
        <dsp:cNvPr id="0" name=""/>
        <dsp:cNvSpPr/>
      </dsp:nvSpPr>
      <dsp:spPr>
        <a:xfrm>
          <a:off x="689422" y="137404"/>
          <a:ext cx="2462586" cy="91440"/>
        </a:xfrm>
        <a:custGeom>
          <a:avLst/>
          <a:gdLst/>
          <a:ahLst/>
          <a:cxnLst/>
          <a:rect l="0" t="0" r="0" b="0"/>
          <a:pathLst>
            <a:path>
              <a:moveTo>
                <a:pt x="2462586" y="45720"/>
              </a:moveTo>
              <a:lnTo>
                <a:pt x="2462586" y="102767"/>
              </a:lnTo>
              <a:lnTo>
                <a:pt x="0" y="102767"/>
              </a:lnTo>
              <a:lnTo>
                <a:pt x="0" y="129431"/>
              </a:lnTo>
            </a:path>
          </a:pathLst>
        </a:custGeom>
        <a:noFill/>
        <a:ln w="25400"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94F9A36-8AB3-4780-89A5-0EEA04A4F604}">
      <dsp:nvSpPr>
        <dsp:cNvPr id="0" name=""/>
        <dsp:cNvSpPr/>
      </dsp:nvSpPr>
      <dsp:spPr>
        <a:xfrm>
          <a:off x="3008091" y="349"/>
          <a:ext cx="287834" cy="182775"/>
        </a:xfrm>
        <a:prstGeom prst="roundRect">
          <a:avLst>
            <a:gd name="adj" fmla="val 10000"/>
          </a:avLst>
        </a:prstGeom>
        <a:gradFill rotWithShape="0">
          <a:gsLst>
            <a:gs pos="0">
              <a:schemeClr val="dk2">
                <a:hueOff val="0"/>
                <a:satOff val="0"/>
                <a:lumOff val="0"/>
                <a:alphaOff val="0"/>
                <a:tint val="50000"/>
                <a:satMod val="300000"/>
              </a:schemeClr>
            </a:gs>
            <a:gs pos="35000">
              <a:schemeClr val="dk2">
                <a:hueOff val="0"/>
                <a:satOff val="0"/>
                <a:lumOff val="0"/>
                <a:alphaOff val="0"/>
                <a:tint val="37000"/>
                <a:satMod val="300000"/>
              </a:schemeClr>
            </a:gs>
            <a:gs pos="100000">
              <a:schemeClr val="dk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3CD201D5-C902-4AC6-A9E5-AA405B17C4AF}">
      <dsp:nvSpPr>
        <dsp:cNvPr id="0" name=""/>
        <dsp:cNvSpPr/>
      </dsp:nvSpPr>
      <dsp:spPr>
        <a:xfrm>
          <a:off x="3040073" y="30731"/>
          <a:ext cx="287834" cy="182775"/>
        </a:xfrm>
        <a:prstGeom prst="roundRect">
          <a:avLst>
            <a:gd name="adj" fmla="val 10000"/>
          </a:avLst>
        </a:prstGeom>
        <a:solidFill>
          <a:schemeClr val="lt2">
            <a:alpha val="90000"/>
            <a:hueOff val="0"/>
            <a:satOff val="0"/>
            <a:lumOff val="0"/>
            <a:alphaOff val="0"/>
          </a:schemeClr>
        </a:solidFill>
        <a:ln w="9525" cap="flat" cmpd="sng" algn="ctr">
          <a:solidFill>
            <a:schemeClr val="dk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lvl="0" algn="ctr" defTabSz="222250">
            <a:lnSpc>
              <a:spcPct val="90000"/>
            </a:lnSpc>
            <a:spcBef>
              <a:spcPct val="0"/>
            </a:spcBef>
            <a:spcAft>
              <a:spcPct val="35000"/>
            </a:spcAft>
          </a:pPr>
          <a:r>
            <a:rPr lang="en-US" altLang="zh-CN" sz="500" kern="1200" dirty="0" smtClean="0"/>
            <a:t>   n.0	</a:t>
          </a:r>
          <a:endParaRPr lang="zh-CN" altLang="en-US" sz="500" kern="1200" dirty="0"/>
        </a:p>
      </dsp:txBody>
      <dsp:txXfrm>
        <a:off x="3045426" y="36084"/>
        <a:ext cx="277128" cy="172069"/>
      </dsp:txXfrm>
    </dsp:sp>
    <dsp:sp modelId="{B0B027BB-2EC4-48B0-915A-FC749AC9F6FA}">
      <dsp:nvSpPr>
        <dsp:cNvPr id="0" name=""/>
        <dsp:cNvSpPr/>
      </dsp:nvSpPr>
      <dsp:spPr>
        <a:xfrm>
          <a:off x="545505" y="266836"/>
          <a:ext cx="287834" cy="182775"/>
        </a:xfrm>
        <a:prstGeom prst="roundRect">
          <a:avLst>
            <a:gd name="adj" fmla="val 10000"/>
          </a:avLst>
        </a:prstGeom>
        <a:gradFill rotWithShape="0">
          <a:gsLst>
            <a:gs pos="0">
              <a:schemeClr val="dk2">
                <a:hueOff val="0"/>
                <a:satOff val="0"/>
                <a:lumOff val="0"/>
                <a:alphaOff val="0"/>
                <a:tint val="50000"/>
                <a:satMod val="300000"/>
              </a:schemeClr>
            </a:gs>
            <a:gs pos="35000">
              <a:schemeClr val="dk2">
                <a:hueOff val="0"/>
                <a:satOff val="0"/>
                <a:lumOff val="0"/>
                <a:alphaOff val="0"/>
                <a:tint val="37000"/>
                <a:satMod val="300000"/>
              </a:schemeClr>
            </a:gs>
            <a:gs pos="100000">
              <a:schemeClr val="dk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F8C4892F-D228-4D32-BE3D-3E2520CFFEF0}">
      <dsp:nvSpPr>
        <dsp:cNvPr id="0" name=""/>
        <dsp:cNvSpPr/>
      </dsp:nvSpPr>
      <dsp:spPr>
        <a:xfrm>
          <a:off x="577487" y="297218"/>
          <a:ext cx="287834" cy="182775"/>
        </a:xfrm>
        <a:prstGeom prst="roundRect">
          <a:avLst>
            <a:gd name="adj" fmla="val 10000"/>
          </a:avLst>
        </a:prstGeom>
        <a:solidFill>
          <a:schemeClr val="lt2">
            <a:alpha val="90000"/>
            <a:hueOff val="0"/>
            <a:satOff val="0"/>
            <a:lumOff val="0"/>
            <a:alphaOff val="0"/>
          </a:schemeClr>
        </a:solidFill>
        <a:ln w="9525" cap="flat" cmpd="sng" algn="ctr">
          <a:solidFill>
            <a:schemeClr val="dk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lvl="0" algn="ctr" defTabSz="222250">
            <a:lnSpc>
              <a:spcPct val="90000"/>
            </a:lnSpc>
            <a:spcBef>
              <a:spcPct val="0"/>
            </a:spcBef>
            <a:spcAft>
              <a:spcPct val="35000"/>
            </a:spcAft>
          </a:pPr>
          <a:r>
            <a:rPr lang="en-US" altLang="zh-CN" sz="500" kern="1200" dirty="0" smtClean="0"/>
            <a:t>n.1</a:t>
          </a:r>
          <a:endParaRPr lang="zh-CN" altLang="en-US" sz="500" kern="1200" dirty="0"/>
        </a:p>
      </dsp:txBody>
      <dsp:txXfrm>
        <a:off x="582840" y="302571"/>
        <a:ext cx="277128" cy="172069"/>
      </dsp:txXfrm>
    </dsp:sp>
    <dsp:sp modelId="{E7912AFD-1BBD-449E-B14A-24B9E9281386}">
      <dsp:nvSpPr>
        <dsp:cNvPr id="0" name=""/>
        <dsp:cNvSpPr/>
      </dsp:nvSpPr>
      <dsp:spPr>
        <a:xfrm>
          <a:off x="369606" y="533323"/>
          <a:ext cx="287834" cy="182775"/>
        </a:xfrm>
        <a:prstGeom prst="roundRect">
          <a:avLst>
            <a:gd name="adj" fmla="val 10000"/>
          </a:avLst>
        </a:prstGeom>
        <a:gradFill rotWithShape="0">
          <a:gsLst>
            <a:gs pos="0">
              <a:schemeClr val="dk2">
                <a:hueOff val="0"/>
                <a:satOff val="0"/>
                <a:lumOff val="0"/>
                <a:alphaOff val="0"/>
                <a:tint val="50000"/>
                <a:satMod val="300000"/>
              </a:schemeClr>
            </a:gs>
            <a:gs pos="35000">
              <a:schemeClr val="dk2">
                <a:hueOff val="0"/>
                <a:satOff val="0"/>
                <a:lumOff val="0"/>
                <a:alphaOff val="0"/>
                <a:tint val="37000"/>
                <a:satMod val="300000"/>
              </a:schemeClr>
            </a:gs>
            <a:gs pos="100000">
              <a:schemeClr val="dk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104B9653-E4FE-4927-A94A-E763601369B5}">
      <dsp:nvSpPr>
        <dsp:cNvPr id="0" name=""/>
        <dsp:cNvSpPr/>
      </dsp:nvSpPr>
      <dsp:spPr>
        <a:xfrm>
          <a:off x="401588" y="563705"/>
          <a:ext cx="287834" cy="182775"/>
        </a:xfrm>
        <a:prstGeom prst="roundRect">
          <a:avLst>
            <a:gd name="adj" fmla="val 10000"/>
          </a:avLst>
        </a:prstGeom>
        <a:solidFill>
          <a:schemeClr val="lt2">
            <a:alpha val="90000"/>
            <a:hueOff val="0"/>
            <a:satOff val="0"/>
            <a:lumOff val="0"/>
            <a:alphaOff val="0"/>
          </a:schemeClr>
        </a:solidFill>
        <a:ln w="9525" cap="flat" cmpd="sng" algn="ctr">
          <a:solidFill>
            <a:schemeClr val="dk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lvl="0" algn="ctr" defTabSz="222250">
            <a:lnSpc>
              <a:spcPct val="90000"/>
            </a:lnSpc>
            <a:spcBef>
              <a:spcPct val="0"/>
            </a:spcBef>
            <a:spcAft>
              <a:spcPct val="35000"/>
            </a:spcAft>
          </a:pPr>
          <a:r>
            <a:rPr lang="en-US" altLang="zh-CN" sz="500" kern="1200" dirty="0" smtClean="0"/>
            <a:t>n.1.1</a:t>
          </a:r>
          <a:endParaRPr lang="zh-CN" altLang="en-US" sz="500" kern="1200" dirty="0"/>
        </a:p>
      </dsp:txBody>
      <dsp:txXfrm>
        <a:off x="406941" y="569058"/>
        <a:ext cx="277128" cy="172069"/>
      </dsp:txXfrm>
    </dsp:sp>
    <dsp:sp modelId="{0AF9472C-46DE-4964-B8F5-5AD5C30C52A7}">
      <dsp:nvSpPr>
        <dsp:cNvPr id="0" name=""/>
        <dsp:cNvSpPr/>
      </dsp:nvSpPr>
      <dsp:spPr>
        <a:xfrm>
          <a:off x="721404" y="533323"/>
          <a:ext cx="287834" cy="182775"/>
        </a:xfrm>
        <a:prstGeom prst="roundRect">
          <a:avLst>
            <a:gd name="adj" fmla="val 10000"/>
          </a:avLst>
        </a:prstGeom>
        <a:gradFill rotWithShape="0">
          <a:gsLst>
            <a:gs pos="0">
              <a:schemeClr val="dk2">
                <a:hueOff val="0"/>
                <a:satOff val="0"/>
                <a:lumOff val="0"/>
                <a:alphaOff val="0"/>
                <a:tint val="50000"/>
                <a:satMod val="300000"/>
              </a:schemeClr>
            </a:gs>
            <a:gs pos="35000">
              <a:schemeClr val="dk2">
                <a:hueOff val="0"/>
                <a:satOff val="0"/>
                <a:lumOff val="0"/>
                <a:alphaOff val="0"/>
                <a:tint val="37000"/>
                <a:satMod val="300000"/>
              </a:schemeClr>
            </a:gs>
            <a:gs pos="100000">
              <a:schemeClr val="dk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301A58B2-4AEC-44D6-B48E-F14FCAB3189C}">
      <dsp:nvSpPr>
        <dsp:cNvPr id="0" name=""/>
        <dsp:cNvSpPr/>
      </dsp:nvSpPr>
      <dsp:spPr>
        <a:xfrm>
          <a:off x="753386" y="563705"/>
          <a:ext cx="287834" cy="182775"/>
        </a:xfrm>
        <a:prstGeom prst="roundRect">
          <a:avLst>
            <a:gd name="adj" fmla="val 10000"/>
          </a:avLst>
        </a:prstGeom>
        <a:solidFill>
          <a:schemeClr val="lt2">
            <a:alpha val="90000"/>
            <a:hueOff val="0"/>
            <a:satOff val="0"/>
            <a:lumOff val="0"/>
            <a:alphaOff val="0"/>
          </a:schemeClr>
        </a:solidFill>
        <a:ln w="9525" cap="flat" cmpd="sng" algn="ctr">
          <a:solidFill>
            <a:schemeClr val="dk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lvl="0" algn="ctr" defTabSz="222250">
            <a:lnSpc>
              <a:spcPct val="90000"/>
            </a:lnSpc>
            <a:spcBef>
              <a:spcPct val="0"/>
            </a:spcBef>
            <a:spcAft>
              <a:spcPct val="35000"/>
            </a:spcAft>
          </a:pPr>
          <a:r>
            <a:rPr lang="en-US" altLang="zh-CN" sz="500" kern="1200" dirty="0" smtClean="0"/>
            <a:t>n.1.2</a:t>
          </a:r>
          <a:endParaRPr lang="zh-CN" altLang="en-US" sz="500" kern="1200" dirty="0"/>
        </a:p>
      </dsp:txBody>
      <dsp:txXfrm>
        <a:off x="758739" y="569058"/>
        <a:ext cx="277128" cy="172069"/>
      </dsp:txXfrm>
    </dsp:sp>
    <dsp:sp modelId="{9C1C8ED4-01CB-47B8-AF71-14C284B4C8D8}">
      <dsp:nvSpPr>
        <dsp:cNvPr id="0" name=""/>
        <dsp:cNvSpPr/>
      </dsp:nvSpPr>
      <dsp:spPr>
        <a:xfrm>
          <a:off x="1249101" y="266836"/>
          <a:ext cx="287834" cy="182775"/>
        </a:xfrm>
        <a:prstGeom prst="roundRect">
          <a:avLst>
            <a:gd name="adj" fmla="val 10000"/>
          </a:avLst>
        </a:prstGeom>
        <a:gradFill rotWithShape="0">
          <a:gsLst>
            <a:gs pos="0">
              <a:schemeClr val="dk2">
                <a:hueOff val="0"/>
                <a:satOff val="0"/>
                <a:lumOff val="0"/>
                <a:alphaOff val="0"/>
                <a:tint val="50000"/>
                <a:satMod val="300000"/>
              </a:schemeClr>
            </a:gs>
            <a:gs pos="35000">
              <a:schemeClr val="dk2">
                <a:hueOff val="0"/>
                <a:satOff val="0"/>
                <a:lumOff val="0"/>
                <a:alphaOff val="0"/>
                <a:tint val="37000"/>
                <a:satMod val="300000"/>
              </a:schemeClr>
            </a:gs>
            <a:gs pos="100000">
              <a:schemeClr val="dk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EEBC48CD-AAA3-4B0D-8E54-3D5D55E691DD}">
      <dsp:nvSpPr>
        <dsp:cNvPr id="0" name=""/>
        <dsp:cNvSpPr/>
      </dsp:nvSpPr>
      <dsp:spPr>
        <a:xfrm>
          <a:off x="1281083" y="297218"/>
          <a:ext cx="287834" cy="182775"/>
        </a:xfrm>
        <a:prstGeom prst="roundRect">
          <a:avLst>
            <a:gd name="adj" fmla="val 10000"/>
          </a:avLst>
        </a:prstGeom>
        <a:solidFill>
          <a:schemeClr val="lt2">
            <a:alpha val="90000"/>
            <a:hueOff val="0"/>
            <a:satOff val="0"/>
            <a:lumOff val="0"/>
            <a:alphaOff val="0"/>
          </a:schemeClr>
        </a:solidFill>
        <a:ln w="9525" cap="flat" cmpd="sng" algn="ctr">
          <a:solidFill>
            <a:schemeClr val="dk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lvl="0" algn="ctr" defTabSz="222250">
            <a:lnSpc>
              <a:spcPct val="90000"/>
            </a:lnSpc>
            <a:spcBef>
              <a:spcPct val="0"/>
            </a:spcBef>
            <a:spcAft>
              <a:spcPct val="35000"/>
            </a:spcAft>
          </a:pPr>
          <a:r>
            <a:rPr lang="en-US" altLang="zh-CN" sz="500" kern="1200" dirty="0" smtClean="0"/>
            <a:t>n.2</a:t>
          </a:r>
          <a:endParaRPr lang="zh-CN" altLang="en-US" sz="500" kern="1200" dirty="0"/>
        </a:p>
      </dsp:txBody>
      <dsp:txXfrm>
        <a:off x="1286436" y="302571"/>
        <a:ext cx="277128" cy="172069"/>
      </dsp:txXfrm>
    </dsp:sp>
    <dsp:sp modelId="{12451F5C-77AD-492B-B394-455474EDD0D5}">
      <dsp:nvSpPr>
        <dsp:cNvPr id="0" name=""/>
        <dsp:cNvSpPr/>
      </dsp:nvSpPr>
      <dsp:spPr>
        <a:xfrm>
          <a:off x="1073202" y="533323"/>
          <a:ext cx="287834" cy="182775"/>
        </a:xfrm>
        <a:prstGeom prst="roundRect">
          <a:avLst>
            <a:gd name="adj" fmla="val 10000"/>
          </a:avLst>
        </a:prstGeom>
        <a:gradFill rotWithShape="0">
          <a:gsLst>
            <a:gs pos="0">
              <a:schemeClr val="dk2">
                <a:hueOff val="0"/>
                <a:satOff val="0"/>
                <a:lumOff val="0"/>
                <a:alphaOff val="0"/>
                <a:tint val="50000"/>
                <a:satMod val="300000"/>
              </a:schemeClr>
            </a:gs>
            <a:gs pos="35000">
              <a:schemeClr val="dk2">
                <a:hueOff val="0"/>
                <a:satOff val="0"/>
                <a:lumOff val="0"/>
                <a:alphaOff val="0"/>
                <a:tint val="37000"/>
                <a:satMod val="300000"/>
              </a:schemeClr>
            </a:gs>
            <a:gs pos="100000">
              <a:schemeClr val="dk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572D7764-86DA-4F60-9DC6-105926FC1D20}">
      <dsp:nvSpPr>
        <dsp:cNvPr id="0" name=""/>
        <dsp:cNvSpPr/>
      </dsp:nvSpPr>
      <dsp:spPr>
        <a:xfrm>
          <a:off x="1105184" y="563705"/>
          <a:ext cx="287834" cy="182775"/>
        </a:xfrm>
        <a:prstGeom prst="roundRect">
          <a:avLst>
            <a:gd name="adj" fmla="val 10000"/>
          </a:avLst>
        </a:prstGeom>
        <a:solidFill>
          <a:schemeClr val="lt2">
            <a:alpha val="90000"/>
            <a:hueOff val="0"/>
            <a:satOff val="0"/>
            <a:lumOff val="0"/>
            <a:alphaOff val="0"/>
          </a:schemeClr>
        </a:solidFill>
        <a:ln w="9525" cap="flat" cmpd="sng" algn="ctr">
          <a:solidFill>
            <a:schemeClr val="dk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lvl="0" algn="ctr" defTabSz="222250">
            <a:lnSpc>
              <a:spcPct val="90000"/>
            </a:lnSpc>
            <a:spcBef>
              <a:spcPct val="0"/>
            </a:spcBef>
            <a:spcAft>
              <a:spcPct val="35000"/>
            </a:spcAft>
          </a:pPr>
          <a:r>
            <a:rPr lang="en-US" altLang="zh-CN" sz="500" kern="1200" dirty="0" smtClean="0"/>
            <a:t>n.2.1</a:t>
          </a:r>
          <a:endParaRPr lang="zh-CN" altLang="en-US" sz="500" kern="1200" dirty="0"/>
        </a:p>
      </dsp:txBody>
      <dsp:txXfrm>
        <a:off x="1110537" y="569058"/>
        <a:ext cx="277128" cy="172069"/>
      </dsp:txXfrm>
    </dsp:sp>
    <dsp:sp modelId="{571880F4-4658-4B25-8176-54DE07FE8B02}">
      <dsp:nvSpPr>
        <dsp:cNvPr id="0" name=""/>
        <dsp:cNvSpPr/>
      </dsp:nvSpPr>
      <dsp:spPr>
        <a:xfrm>
          <a:off x="1425000" y="533323"/>
          <a:ext cx="287834" cy="182775"/>
        </a:xfrm>
        <a:prstGeom prst="roundRect">
          <a:avLst>
            <a:gd name="adj" fmla="val 10000"/>
          </a:avLst>
        </a:prstGeom>
        <a:gradFill rotWithShape="0">
          <a:gsLst>
            <a:gs pos="0">
              <a:schemeClr val="dk2">
                <a:hueOff val="0"/>
                <a:satOff val="0"/>
                <a:lumOff val="0"/>
                <a:alphaOff val="0"/>
                <a:tint val="50000"/>
                <a:satMod val="300000"/>
              </a:schemeClr>
            </a:gs>
            <a:gs pos="35000">
              <a:schemeClr val="dk2">
                <a:hueOff val="0"/>
                <a:satOff val="0"/>
                <a:lumOff val="0"/>
                <a:alphaOff val="0"/>
                <a:tint val="37000"/>
                <a:satMod val="300000"/>
              </a:schemeClr>
            </a:gs>
            <a:gs pos="100000">
              <a:schemeClr val="dk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5AB8A349-F752-45AA-91F4-2E88EF3BB515}">
      <dsp:nvSpPr>
        <dsp:cNvPr id="0" name=""/>
        <dsp:cNvSpPr/>
      </dsp:nvSpPr>
      <dsp:spPr>
        <a:xfrm>
          <a:off x="1456982" y="563705"/>
          <a:ext cx="287834" cy="182775"/>
        </a:xfrm>
        <a:prstGeom prst="roundRect">
          <a:avLst>
            <a:gd name="adj" fmla="val 10000"/>
          </a:avLst>
        </a:prstGeom>
        <a:solidFill>
          <a:schemeClr val="lt2">
            <a:alpha val="90000"/>
            <a:hueOff val="0"/>
            <a:satOff val="0"/>
            <a:lumOff val="0"/>
            <a:alphaOff val="0"/>
          </a:schemeClr>
        </a:solidFill>
        <a:ln w="9525" cap="flat" cmpd="sng" algn="ctr">
          <a:solidFill>
            <a:schemeClr val="dk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lvl="0" algn="ctr" defTabSz="222250">
            <a:lnSpc>
              <a:spcPct val="90000"/>
            </a:lnSpc>
            <a:spcBef>
              <a:spcPct val="0"/>
            </a:spcBef>
            <a:spcAft>
              <a:spcPct val="35000"/>
            </a:spcAft>
          </a:pPr>
          <a:r>
            <a:rPr lang="en-US" altLang="zh-CN" sz="500" kern="1200" dirty="0" smtClean="0"/>
            <a:t>n.2.2</a:t>
          </a:r>
          <a:endParaRPr lang="zh-CN" altLang="en-US" sz="500" kern="1200" dirty="0"/>
        </a:p>
      </dsp:txBody>
      <dsp:txXfrm>
        <a:off x="1462335" y="569058"/>
        <a:ext cx="277128" cy="172069"/>
      </dsp:txXfrm>
    </dsp:sp>
    <dsp:sp modelId="{86F0FF75-B9C7-460F-ADEB-4873472ABA88}">
      <dsp:nvSpPr>
        <dsp:cNvPr id="0" name=""/>
        <dsp:cNvSpPr/>
      </dsp:nvSpPr>
      <dsp:spPr>
        <a:xfrm>
          <a:off x="1952697" y="266836"/>
          <a:ext cx="287834" cy="182775"/>
        </a:xfrm>
        <a:prstGeom prst="roundRect">
          <a:avLst>
            <a:gd name="adj" fmla="val 10000"/>
          </a:avLst>
        </a:prstGeom>
        <a:gradFill rotWithShape="0">
          <a:gsLst>
            <a:gs pos="0">
              <a:schemeClr val="dk2">
                <a:hueOff val="0"/>
                <a:satOff val="0"/>
                <a:lumOff val="0"/>
                <a:alphaOff val="0"/>
                <a:tint val="50000"/>
                <a:satMod val="300000"/>
              </a:schemeClr>
            </a:gs>
            <a:gs pos="35000">
              <a:schemeClr val="dk2">
                <a:hueOff val="0"/>
                <a:satOff val="0"/>
                <a:lumOff val="0"/>
                <a:alphaOff val="0"/>
                <a:tint val="37000"/>
                <a:satMod val="300000"/>
              </a:schemeClr>
            </a:gs>
            <a:gs pos="100000">
              <a:schemeClr val="dk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A6AA2A45-5E33-4228-8E86-C77A106A8E49}">
      <dsp:nvSpPr>
        <dsp:cNvPr id="0" name=""/>
        <dsp:cNvSpPr/>
      </dsp:nvSpPr>
      <dsp:spPr>
        <a:xfrm>
          <a:off x="1984679" y="297218"/>
          <a:ext cx="287834" cy="182775"/>
        </a:xfrm>
        <a:prstGeom prst="roundRect">
          <a:avLst>
            <a:gd name="adj" fmla="val 10000"/>
          </a:avLst>
        </a:prstGeom>
        <a:solidFill>
          <a:schemeClr val="lt2">
            <a:alpha val="90000"/>
            <a:hueOff val="0"/>
            <a:satOff val="0"/>
            <a:lumOff val="0"/>
            <a:alphaOff val="0"/>
          </a:schemeClr>
        </a:solidFill>
        <a:ln w="9525" cap="flat" cmpd="sng" algn="ctr">
          <a:solidFill>
            <a:schemeClr val="dk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lvl="0" algn="ctr" defTabSz="222250">
            <a:lnSpc>
              <a:spcPct val="90000"/>
            </a:lnSpc>
            <a:spcBef>
              <a:spcPct val="0"/>
            </a:spcBef>
            <a:spcAft>
              <a:spcPct val="35000"/>
            </a:spcAft>
          </a:pPr>
          <a:r>
            <a:rPr lang="en-US" altLang="zh-CN" sz="500" kern="1200" dirty="0" smtClean="0"/>
            <a:t>n.3</a:t>
          </a:r>
          <a:endParaRPr lang="zh-CN" altLang="en-US" sz="500" kern="1200" dirty="0"/>
        </a:p>
      </dsp:txBody>
      <dsp:txXfrm>
        <a:off x="1990032" y="302571"/>
        <a:ext cx="277128" cy="172069"/>
      </dsp:txXfrm>
    </dsp:sp>
    <dsp:sp modelId="{9AE005FA-F466-4815-B348-2CBC023097E6}">
      <dsp:nvSpPr>
        <dsp:cNvPr id="0" name=""/>
        <dsp:cNvSpPr/>
      </dsp:nvSpPr>
      <dsp:spPr>
        <a:xfrm>
          <a:off x="1776798" y="533323"/>
          <a:ext cx="287834" cy="182775"/>
        </a:xfrm>
        <a:prstGeom prst="roundRect">
          <a:avLst>
            <a:gd name="adj" fmla="val 10000"/>
          </a:avLst>
        </a:prstGeom>
        <a:gradFill rotWithShape="0">
          <a:gsLst>
            <a:gs pos="0">
              <a:schemeClr val="dk2">
                <a:hueOff val="0"/>
                <a:satOff val="0"/>
                <a:lumOff val="0"/>
                <a:alphaOff val="0"/>
                <a:tint val="50000"/>
                <a:satMod val="300000"/>
              </a:schemeClr>
            </a:gs>
            <a:gs pos="35000">
              <a:schemeClr val="dk2">
                <a:hueOff val="0"/>
                <a:satOff val="0"/>
                <a:lumOff val="0"/>
                <a:alphaOff val="0"/>
                <a:tint val="37000"/>
                <a:satMod val="300000"/>
              </a:schemeClr>
            </a:gs>
            <a:gs pos="100000">
              <a:schemeClr val="dk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DFA8B124-4E31-4FE5-A47B-CA16B68F13A8}">
      <dsp:nvSpPr>
        <dsp:cNvPr id="0" name=""/>
        <dsp:cNvSpPr/>
      </dsp:nvSpPr>
      <dsp:spPr>
        <a:xfrm>
          <a:off x="1808780" y="563705"/>
          <a:ext cx="287834" cy="182775"/>
        </a:xfrm>
        <a:prstGeom prst="roundRect">
          <a:avLst>
            <a:gd name="adj" fmla="val 10000"/>
          </a:avLst>
        </a:prstGeom>
        <a:solidFill>
          <a:schemeClr val="lt2">
            <a:alpha val="90000"/>
            <a:hueOff val="0"/>
            <a:satOff val="0"/>
            <a:lumOff val="0"/>
            <a:alphaOff val="0"/>
          </a:schemeClr>
        </a:solidFill>
        <a:ln w="9525" cap="flat" cmpd="sng" algn="ctr">
          <a:solidFill>
            <a:schemeClr val="dk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lvl="0" algn="ctr" defTabSz="222250">
            <a:lnSpc>
              <a:spcPct val="90000"/>
            </a:lnSpc>
            <a:spcBef>
              <a:spcPct val="0"/>
            </a:spcBef>
            <a:spcAft>
              <a:spcPct val="35000"/>
            </a:spcAft>
          </a:pPr>
          <a:r>
            <a:rPr lang="en-US" altLang="zh-CN" sz="500" kern="1200" dirty="0" smtClean="0"/>
            <a:t>n.3.1</a:t>
          </a:r>
          <a:endParaRPr lang="zh-CN" altLang="en-US" sz="500" kern="1200" dirty="0"/>
        </a:p>
      </dsp:txBody>
      <dsp:txXfrm>
        <a:off x="1814133" y="569058"/>
        <a:ext cx="277128" cy="172069"/>
      </dsp:txXfrm>
    </dsp:sp>
    <dsp:sp modelId="{F3F84D21-64BF-46DE-A339-A5658613949A}">
      <dsp:nvSpPr>
        <dsp:cNvPr id="0" name=""/>
        <dsp:cNvSpPr/>
      </dsp:nvSpPr>
      <dsp:spPr>
        <a:xfrm>
          <a:off x="2128596" y="533323"/>
          <a:ext cx="287834" cy="182775"/>
        </a:xfrm>
        <a:prstGeom prst="roundRect">
          <a:avLst>
            <a:gd name="adj" fmla="val 10000"/>
          </a:avLst>
        </a:prstGeom>
        <a:gradFill rotWithShape="0">
          <a:gsLst>
            <a:gs pos="0">
              <a:schemeClr val="dk2">
                <a:hueOff val="0"/>
                <a:satOff val="0"/>
                <a:lumOff val="0"/>
                <a:alphaOff val="0"/>
                <a:tint val="50000"/>
                <a:satMod val="300000"/>
              </a:schemeClr>
            </a:gs>
            <a:gs pos="35000">
              <a:schemeClr val="dk2">
                <a:hueOff val="0"/>
                <a:satOff val="0"/>
                <a:lumOff val="0"/>
                <a:alphaOff val="0"/>
                <a:tint val="37000"/>
                <a:satMod val="300000"/>
              </a:schemeClr>
            </a:gs>
            <a:gs pos="100000">
              <a:schemeClr val="dk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7F099C71-D385-4C37-93BD-5BD9ED2AFE87}">
      <dsp:nvSpPr>
        <dsp:cNvPr id="0" name=""/>
        <dsp:cNvSpPr/>
      </dsp:nvSpPr>
      <dsp:spPr>
        <a:xfrm>
          <a:off x="2160578" y="563705"/>
          <a:ext cx="287834" cy="182775"/>
        </a:xfrm>
        <a:prstGeom prst="roundRect">
          <a:avLst>
            <a:gd name="adj" fmla="val 10000"/>
          </a:avLst>
        </a:prstGeom>
        <a:solidFill>
          <a:schemeClr val="lt2">
            <a:alpha val="90000"/>
            <a:hueOff val="0"/>
            <a:satOff val="0"/>
            <a:lumOff val="0"/>
            <a:alphaOff val="0"/>
          </a:schemeClr>
        </a:solidFill>
        <a:ln w="9525" cap="flat" cmpd="sng" algn="ctr">
          <a:solidFill>
            <a:schemeClr val="dk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lvl="0" algn="ctr" defTabSz="222250">
            <a:lnSpc>
              <a:spcPct val="90000"/>
            </a:lnSpc>
            <a:spcBef>
              <a:spcPct val="0"/>
            </a:spcBef>
            <a:spcAft>
              <a:spcPct val="35000"/>
            </a:spcAft>
          </a:pPr>
          <a:r>
            <a:rPr lang="en-US" altLang="zh-CN" sz="500" kern="1200" dirty="0" smtClean="0"/>
            <a:t>n.3.2</a:t>
          </a:r>
          <a:endParaRPr lang="zh-CN" altLang="en-US" sz="500" kern="1200" dirty="0"/>
        </a:p>
      </dsp:txBody>
      <dsp:txXfrm>
        <a:off x="2165931" y="569058"/>
        <a:ext cx="277128" cy="172069"/>
      </dsp:txXfrm>
    </dsp:sp>
    <dsp:sp modelId="{E20AE071-4A40-4D3D-91FF-EB3285E712B5}">
      <dsp:nvSpPr>
        <dsp:cNvPr id="0" name=""/>
        <dsp:cNvSpPr/>
      </dsp:nvSpPr>
      <dsp:spPr>
        <a:xfrm>
          <a:off x="2656293" y="266836"/>
          <a:ext cx="287834" cy="182775"/>
        </a:xfrm>
        <a:prstGeom prst="roundRect">
          <a:avLst>
            <a:gd name="adj" fmla="val 10000"/>
          </a:avLst>
        </a:prstGeom>
        <a:gradFill rotWithShape="0">
          <a:gsLst>
            <a:gs pos="0">
              <a:schemeClr val="dk2">
                <a:hueOff val="0"/>
                <a:satOff val="0"/>
                <a:lumOff val="0"/>
                <a:alphaOff val="0"/>
                <a:tint val="50000"/>
                <a:satMod val="300000"/>
              </a:schemeClr>
            </a:gs>
            <a:gs pos="35000">
              <a:schemeClr val="dk2">
                <a:hueOff val="0"/>
                <a:satOff val="0"/>
                <a:lumOff val="0"/>
                <a:alphaOff val="0"/>
                <a:tint val="37000"/>
                <a:satMod val="300000"/>
              </a:schemeClr>
            </a:gs>
            <a:gs pos="100000">
              <a:schemeClr val="dk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6B4D72A4-F7C6-4EE3-90F8-0798D21306A4}">
      <dsp:nvSpPr>
        <dsp:cNvPr id="0" name=""/>
        <dsp:cNvSpPr/>
      </dsp:nvSpPr>
      <dsp:spPr>
        <a:xfrm>
          <a:off x="2688275" y="297218"/>
          <a:ext cx="287834" cy="182775"/>
        </a:xfrm>
        <a:prstGeom prst="roundRect">
          <a:avLst>
            <a:gd name="adj" fmla="val 10000"/>
          </a:avLst>
        </a:prstGeom>
        <a:solidFill>
          <a:schemeClr val="lt2">
            <a:alpha val="90000"/>
            <a:hueOff val="0"/>
            <a:satOff val="0"/>
            <a:lumOff val="0"/>
            <a:alphaOff val="0"/>
          </a:schemeClr>
        </a:solidFill>
        <a:ln w="9525" cap="flat" cmpd="sng" algn="ctr">
          <a:solidFill>
            <a:schemeClr val="dk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lvl="0" algn="ctr" defTabSz="222250">
            <a:lnSpc>
              <a:spcPct val="90000"/>
            </a:lnSpc>
            <a:spcBef>
              <a:spcPct val="0"/>
            </a:spcBef>
            <a:spcAft>
              <a:spcPct val="35000"/>
            </a:spcAft>
          </a:pPr>
          <a:r>
            <a:rPr lang="en-US" altLang="zh-CN" sz="500" kern="1200" dirty="0" smtClean="0"/>
            <a:t>n.4</a:t>
          </a:r>
          <a:endParaRPr lang="zh-CN" altLang="en-US" sz="500" kern="1200" dirty="0"/>
        </a:p>
      </dsp:txBody>
      <dsp:txXfrm>
        <a:off x="2693628" y="302571"/>
        <a:ext cx="277128" cy="172069"/>
      </dsp:txXfrm>
    </dsp:sp>
    <dsp:sp modelId="{E3210EE5-E37F-44AF-B12C-C2D09C1A3F39}">
      <dsp:nvSpPr>
        <dsp:cNvPr id="0" name=""/>
        <dsp:cNvSpPr/>
      </dsp:nvSpPr>
      <dsp:spPr>
        <a:xfrm>
          <a:off x="2480394" y="533323"/>
          <a:ext cx="287834" cy="182775"/>
        </a:xfrm>
        <a:prstGeom prst="roundRect">
          <a:avLst>
            <a:gd name="adj" fmla="val 10000"/>
          </a:avLst>
        </a:prstGeom>
        <a:gradFill rotWithShape="0">
          <a:gsLst>
            <a:gs pos="0">
              <a:schemeClr val="dk2">
                <a:hueOff val="0"/>
                <a:satOff val="0"/>
                <a:lumOff val="0"/>
                <a:alphaOff val="0"/>
                <a:tint val="50000"/>
                <a:satMod val="300000"/>
              </a:schemeClr>
            </a:gs>
            <a:gs pos="35000">
              <a:schemeClr val="dk2">
                <a:hueOff val="0"/>
                <a:satOff val="0"/>
                <a:lumOff val="0"/>
                <a:alphaOff val="0"/>
                <a:tint val="37000"/>
                <a:satMod val="300000"/>
              </a:schemeClr>
            </a:gs>
            <a:gs pos="100000">
              <a:schemeClr val="dk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0646AB13-0D10-4043-B094-C575D096991B}">
      <dsp:nvSpPr>
        <dsp:cNvPr id="0" name=""/>
        <dsp:cNvSpPr/>
      </dsp:nvSpPr>
      <dsp:spPr>
        <a:xfrm>
          <a:off x="2512376" y="563705"/>
          <a:ext cx="287834" cy="182775"/>
        </a:xfrm>
        <a:prstGeom prst="roundRect">
          <a:avLst>
            <a:gd name="adj" fmla="val 10000"/>
          </a:avLst>
        </a:prstGeom>
        <a:solidFill>
          <a:schemeClr val="lt2">
            <a:alpha val="90000"/>
            <a:hueOff val="0"/>
            <a:satOff val="0"/>
            <a:lumOff val="0"/>
            <a:alphaOff val="0"/>
          </a:schemeClr>
        </a:solidFill>
        <a:ln w="9525" cap="flat" cmpd="sng" algn="ctr">
          <a:solidFill>
            <a:schemeClr val="dk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lvl="0" algn="ctr" defTabSz="222250">
            <a:lnSpc>
              <a:spcPct val="90000"/>
            </a:lnSpc>
            <a:spcBef>
              <a:spcPct val="0"/>
            </a:spcBef>
            <a:spcAft>
              <a:spcPct val="35000"/>
            </a:spcAft>
          </a:pPr>
          <a:r>
            <a:rPr lang="en-US" altLang="zh-CN" sz="500" kern="1200" dirty="0" smtClean="0"/>
            <a:t>n.4.1</a:t>
          </a:r>
          <a:endParaRPr lang="zh-CN" altLang="en-US" sz="500" kern="1200" dirty="0"/>
        </a:p>
      </dsp:txBody>
      <dsp:txXfrm>
        <a:off x="2517729" y="569058"/>
        <a:ext cx="277128" cy="172069"/>
      </dsp:txXfrm>
    </dsp:sp>
    <dsp:sp modelId="{CF9C44B8-D6CB-4C50-85AF-CAF6C43B3BD6}">
      <dsp:nvSpPr>
        <dsp:cNvPr id="0" name=""/>
        <dsp:cNvSpPr/>
      </dsp:nvSpPr>
      <dsp:spPr>
        <a:xfrm>
          <a:off x="2832192" y="533323"/>
          <a:ext cx="287834" cy="182775"/>
        </a:xfrm>
        <a:prstGeom prst="roundRect">
          <a:avLst>
            <a:gd name="adj" fmla="val 10000"/>
          </a:avLst>
        </a:prstGeom>
        <a:gradFill rotWithShape="0">
          <a:gsLst>
            <a:gs pos="0">
              <a:schemeClr val="dk2">
                <a:hueOff val="0"/>
                <a:satOff val="0"/>
                <a:lumOff val="0"/>
                <a:alphaOff val="0"/>
                <a:tint val="50000"/>
                <a:satMod val="300000"/>
              </a:schemeClr>
            </a:gs>
            <a:gs pos="35000">
              <a:schemeClr val="dk2">
                <a:hueOff val="0"/>
                <a:satOff val="0"/>
                <a:lumOff val="0"/>
                <a:alphaOff val="0"/>
                <a:tint val="37000"/>
                <a:satMod val="300000"/>
              </a:schemeClr>
            </a:gs>
            <a:gs pos="100000">
              <a:schemeClr val="dk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58F15C43-24A8-4DF9-8629-F74EA011C733}">
      <dsp:nvSpPr>
        <dsp:cNvPr id="0" name=""/>
        <dsp:cNvSpPr/>
      </dsp:nvSpPr>
      <dsp:spPr>
        <a:xfrm>
          <a:off x="2864174" y="563705"/>
          <a:ext cx="287834" cy="182775"/>
        </a:xfrm>
        <a:prstGeom prst="roundRect">
          <a:avLst>
            <a:gd name="adj" fmla="val 10000"/>
          </a:avLst>
        </a:prstGeom>
        <a:solidFill>
          <a:schemeClr val="lt2">
            <a:alpha val="90000"/>
            <a:hueOff val="0"/>
            <a:satOff val="0"/>
            <a:lumOff val="0"/>
            <a:alphaOff val="0"/>
          </a:schemeClr>
        </a:solidFill>
        <a:ln w="9525" cap="flat" cmpd="sng" algn="ctr">
          <a:solidFill>
            <a:schemeClr val="dk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lvl="0" algn="ctr" defTabSz="222250">
            <a:lnSpc>
              <a:spcPct val="90000"/>
            </a:lnSpc>
            <a:spcBef>
              <a:spcPct val="0"/>
            </a:spcBef>
            <a:spcAft>
              <a:spcPct val="35000"/>
            </a:spcAft>
          </a:pPr>
          <a:r>
            <a:rPr lang="en-US" altLang="zh-CN" sz="500" kern="1200" dirty="0" smtClean="0"/>
            <a:t>n.4.2</a:t>
          </a:r>
          <a:endParaRPr lang="zh-CN" altLang="en-US" sz="500" kern="1200" dirty="0"/>
        </a:p>
      </dsp:txBody>
      <dsp:txXfrm>
        <a:off x="2869527" y="569058"/>
        <a:ext cx="277128" cy="172069"/>
      </dsp:txXfrm>
    </dsp:sp>
    <dsp:sp modelId="{EEA1EA43-62AF-4560-846C-AF785526D07D}">
      <dsp:nvSpPr>
        <dsp:cNvPr id="0" name=""/>
        <dsp:cNvSpPr/>
      </dsp:nvSpPr>
      <dsp:spPr>
        <a:xfrm>
          <a:off x="3359889" y="266836"/>
          <a:ext cx="287834" cy="182775"/>
        </a:xfrm>
        <a:prstGeom prst="roundRect">
          <a:avLst>
            <a:gd name="adj" fmla="val 10000"/>
          </a:avLst>
        </a:prstGeom>
        <a:gradFill rotWithShape="0">
          <a:gsLst>
            <a:gs pos="0">
              <a:schemeClr val="dk2">
                <a:hueOff val="0"/>
                <a:satOff val="0"/>
                <a:lumOff val="0"/>
                <a:alphaOff val="0"/>
                <a:tint val="50000"/>
                <a:satMod val="300000"/>
              </a:schemeClr>
            </a:gs>
            <a:gs pos="35000">
              <a:schemeClr val="dk2">
                <a:hueOff val="0"/>
                <a:satOff val="0"/>
                <a:lumOff val="0"/>
                <a:alphaOff val="0"/>
                <a:tint val="37000"/>
                <a:satMod val="300000"/>
              </a:schemeClr>
            </a:gs>
            <a:gs pos="100000">
              <a:schemeClr val="dk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3F3282A1-2723-478E-BA49-00017C8ECCC0}">
      <dsp:nvSpPr>
        <dsp:cNvPr id="0" name=""/>
        <dsp:cNvSpPr/>
      </dsp:nvSpPr>
      <dsp:spPr>
        <a:xfrm>
          <a:off x="3391871" y="297218"/>
          <a:ext cx="287834" cy="182775"/>
        </a:xfrm>
        <a:prstGeom prst="roundRect">
          <a:avLst>
            <a:gd name="adj" fmla="val 10000"/>
          </a:avLst>
        </a:prstGeom>
        <a:solidFill>
          <a:schemeClr val="lt2">
            <a:alpha val="90000"/>
            <a:hueOff val="0"/>
            <a:satOff val="0"/>
            <a:lumOff val="0"/>
            <a:alphaOff val="0"/>
          </a:schemeClr>
        </a:solidFill>
        <a:ln w="9525" cap="flat" cmpd="sng" algn="ctr">
          <a:solidFill>
            <a:schemeClr val="dk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lvl="0" algn="ctr" defTabSz="222250">
            <a:lnSpc>
              <a:spcPct val="90000"/>
            </a:lnSpc>
            <a:spcBef>
              <a:spcPct val="0"/>
            </a:spcBef>
            <a:spcAft>
              <a:spcPct val="35000"/>
            </a:spcAft>
          </a:pPr>
          <a:r>
            <a:rPr lang="en-US" altLang="zh-CN" sz="500" kern="1200" dirty="0" smtClean="0"/>
            <a:t>n.5</a:t>
          </a:r>
          <a:endParaRPr lang="zh-CN" altLang="en-US" sz="500" kern="1200" dirty="0"/>
        </a:p>
      </dsp:txBody>
      <dsp:txXfrm>
        <a:off x="3397224" y="302571"/>
        <a:ext cx="277128" cy="172069"/>
      </dsp:txXfrm>
    </dsp:sp>
    <dsp:sp modelId="{DD2D177B-DED9-4AE5-A047-2E6376420733}">
      <dsp:nvSpPr>
        <dsp:cNvPr id="0" name=""/>
        <dsp:cNvSpPr/>
      </dsp:nvSpPr>
      <dsp:spPr>
        <a:xfrm>
          <a:off x="3183990" y="533323"/>
          <a:ext cx="287834" cy="182775"/>
        </a:xfrm>
        <a:prstGeom prst="roundRect">
          <a:avLst>
            <a:gd name="adj" fmla="val 10000"/>
          </a:avLst>
        </a:prstGeom>
        <a:gradFill rotWithShape="0">
          <a:gsLst>
            <a:gs pos="0">
              <a:schemeClr val="dk2">
                <a:hueOff val="0"/>
                <a:satOff val="0"/>
                <a:lumOff val="0"/>
                <a:alphaOff val="0"/>
                <a:tint val="50000"/>
                <a:satMod val="300000"/>
              </a:schemeClr>
            </a:gs>
            <a:gs pos="35000">
              <a:schemeClr val="dk2">
                <a:hueOff val="0"/>
                <a:satOff val="0"/>
                <a:lumOff val="0"/>
                <a:alphaOff val="0"/>
                <a:tint val="37000"/>
                <a:satMod val="300000"/>
              </a:schemeClr>
            </a:gs>
            <a:gs pos="100000">
              <a:schemeClr val="dk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A0EB7217-B9F2-431A-B6C9-4B2AC8D6C6E9}">
      <dsp:nvSpPr>
        <dsp:cNvPr id="0" name=""/>
        <dsp:cNvSpPr/>
      </dsp:nvSpPr>
      <dsp:spPr>
        <a:xfrm>
          <a:off x="3215972" y="563705"/>
          <a:ext cx="287834" cy="182775"/>
        </a:xfrm>
        <a:prstGeom prst="roundRect">
          <a:avLst>
            <a:gd name="adj" fmla="val 10000"/>
          </a:avLst>
        </a:prstGeom>
        <a:solidFill>
          <a:schemeClr val="lt2">
            <a:alpha val="90000"/>
            <a:hueOff val="0"/>
            <a:satOff val="0"/>
            <a:lumOff val="0"/>
            <a:alphaOff val="0"/>
          </a:schemeClr>
        </a:solidFill>
        <a:ln w="9525" cap="flat" cmpd="sng" algn="ctr">
          <a:solidFill>
            <a:schemeClr val="dk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lvl="0" algn="ctr" defTabSz="222250">
            <a:lnSpc>
              <a:spcPct val="90000"/>
            </a:lnSpc>
            <a:spcBef>
              <a:spcPct val="0"/>
            </a:spcBef>
            <a:spcAft>
              <a:spcPct val="35000"/>
            </a:spcAft>
          </a:pPr>
          <a:r>
            <a:rPr lang="en-US" altLang="zh-CN" sz="500" kern="1200" dirty="0" smtClean="0"/>
            <a:t>n.5.1</a:t>
          </a:r>
          <a:endParaRPr lang="zh-CN" altLang="en-US" sz="500" kern="1200" dirty="0"/>
        </a:p>
      </dsp:txBody>
      <dsp:txXfrm>
        <a:off x="3221325" y="569058"/>
        <a:ext cx="277128" cy="172069"/>
      </dsp:txXfrm>
    </dsp:sp>
    <dsp:sp modelId="{DECD4E6D-A9F5-454E-898D-5C1967DFC6CC}">
      <dsp:nvSpPr>
        <dsp:cNvPr id="0" name=""/>
        <dsp:cNvSpPr/>
      </dsp:nvSpPr>
      <dsp:spPr>
        <a:xfrm>
          <a:off x="3535788" y="533323"/>
          <a:ext cx="287834" cy="182775"/>
        </a:xfrm>
        <a:prstGeom prst="roundRect">
          <a:avLst>
            <a:gd name="adj" fmla="val 10000"/>
          </a:avLst>
        </a:prstGeom>
        <a:gradFill rotWithShape="0">
          <a:gsLst>
            <a:gs pos="0">
              <a:schemeClr val="dk2">
                <a:hueOff val="0"/>
                <a:satOff val="0"/>
                <a:lumOff val="0"/>
                <a:alphaOff val="0"/>
                <a:tint val="50000"/>
                <a:satMod val="300000"/>
              </a:schemeClr>
            </a:gs>
            <a:gs pos="35000">
              <a:schemeClr val="dk2">
                <a:hueOff val="0"/>
                <a:satOff val="0"/>
                <a:lumOff val="0"/>
                <a:alphaOff val="0"/>
                <a:tint val="37000"/>
                <a:satMod val="300000"/>
              </a:schemeClr>
            </a:gs>
            <a:gs pos="100000">
              <a:schemeClr val="dk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43B9EAEB-F2A1-48EA-A9F2-AFCD934B6B64}">
      <dsp:nvSpPr>
        <dsp:cNvPr id="0" name=""/>
        <dsp:cNvSpPr/>
      </dsp:nvSpPr>
      <dsp:spPr>
        <a:xfrm>
          <a:off x="3567770" y="563705"/>
          <a:ext cx="287834" cy="182775"/>
        </a:xfrm>
        <a:prstGeom prst="roundRect">
          <a:avLst>
            <a:gd name="adj" fmla="val 10000"/>
          </a:avLst>
        </a:prstGeom>
        <a:solidFill>
          <a:schemeClr val="lt2">
            <a:alpha val="90000"/>
            <a:hueOff val="0"/>
            <a:satOff val="0"/>
            <a:lumOff val="0"/>
            <a:alphaOff val="0"/>
          </a:schemeClr>
        </a:solidFill>
        <a:ln w="9525" cap="flat" cmpd="sng" algn="ctr">
          <a:solidFill>
            <a:schemeClr val="dk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lvl="0" algn="ctr" defTabSz="222250">
            <a:lnSpc>
              <a:spcPct val="90000"/>
            </a:lnSpc>
            <a:spcBef>
              <a:spcPct val="0"/>
            </a:spcBef>
            <a:spcAft>
              <a:spcPct val="35000"/>
            </a:spcAft>
          </a:pPr>
          <a:r>
            <a:rPr lang="en-US" altLang="zh-CN" sz="500" kern="1200" dirty="0" smtClean="0"/>
            <a:t>n.5.2</a:t>
          </a:r>
          <a:endParaRPr lang="zh-CN" altLang="en-US" sz="500" kern="1200" dirty="0"/>
        </a:p>
      </dsp:txBody>
      <dsp:txXfrm>
        <a:off x="3573123" y="569058"/>
        <a:ext cx="277128" cy="172069"/>
      </dsp:txXfrm>
    </dsp:sp>
    <dsp:sp modelId="{3F38751A-04A5-4F79-83CD-01AA525A59DF}">
      <dsp:nvSpPr>
        <dsp:cNvPr id="0" name=""/>
        <dsp:cNvSpPr/>
      </dsp:nvSpPr>
      <dsp:spPr>
        <a:xfrm>
          <a:off x="4063485" y="266836"/>
          <a:ext cx="287834" cy="182775"/>
        </a:xfrm>
        <a:prstGeom prst="roundRect">
          <a:avLst>
            <a:gd name="adj" fmla="val 10000"/>
          </a:avLst>
        </a:prstGeom>
        <a:gradFill rotWithShape="0">
          <a:gsLst>
            <a:gs pos="0">
              <a:schemeClr val="dk2">
                <a:hueOff val="0"/>
                <a:satOff val="0"/>
                <a:lumOff val="0"/>
                <a:alphaOff val="0"/>
                <a:tint val="50000"/>
                <a:satMod val="300000"/>
              </a:schemeClr>
            </a:gs>
            <a:gs pos="35000">
              <a:schemeClr val="dk2">
                <a:hueOff val="0"/>
                <a:satOff val="0"/>
                <a:lumOff val="0"/>
                <a:alphaOff val="0"/>
                <a:tint val="37000"/>
                <a:satMod val="300000"/>
              </a:schemeClr>
            </a:gs>
            <a:gs pos="100000">
              <a:schemeClr val="dk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BE3BB8C6-AAA8-41BF-9A5E-B79516B6FF6C}">
      <dsp:nvSpPr>
        <dsp:cNvPr id="0" name=""/>
        <dsp:cNvSpPr/>
      </dsp:nvSpPr>
      <dsp:spPr>
        <a:xfrm>
          <a:off x="4095467" y="297218"/>
          <a:ext cx="287834" cy="182775"/>
        </a:xfrm>
        <a:prstGeom prst="roundRect">
          <a:avLst>
            <a:gd name="adj" fmla="val 10000"/>
          </a:avLst>
        </a:prstGeom>
        <a:solidFill>
          <a:schemeClr val="lt2">
            <a:alpha val="90000"/>
            <a:hueOff val="0"/>
            <a:satOff val="0"/>
            <a:lumOff val="0"/>
            <a:alphaOff val="0"/>
          </a:schemeClr>
        </a:solidFill>
        <a:ln w="9525" cap="flat" cmpd="sng" algn="ctr">
          <a:solidFill>
            <a:schemeClr val="dk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lvl="0" algn="ctr" defTabSz="222250">
            <a:lnSpc>
              <a:spcPct val="90000"/>
            </a:lnSpc>
            <a:spcBef>
              <a:spcPct val="0"/>
            </a:spcBef>
            <a:spcAft>
              <a:spcPct val="35000"/>
            </a:spcAft>
          </a:pPr>
          <a:r>
            <a:rPr lang="en-US" altLang="zh-CN" sz="500" kern="1200" dirty="0" smtClean="0"/>
            <a:t>n.5</a:t>
          </a:r>
          <a:endParaRPr lang="zh-CN" altLang="en-US" sz="500" kern="1200" dirty="0"/>
        </a:p>
      </dsp:txBody>
      <dsp:txXfrm>
        <a:off x="4100820" y="302571"/>
        <a:ext cx="277128" cy="172069"/>
      </dsp:txXfrm>
    </dsp:sp>
    <dsp:sp modelId="{7F0F44DA-21C2-45BD-9C88-B5E471E32927}">
      <dsp:nvSpPr>
        <dsp:cNvPr id="0" name=""/>
        <dsp:cNvSpPr/>
      </dsp:nvSpPr>
      <dsp:spPr>
        <a:xfrm>
          <a:off x="3887586" y="533323"/>
          <a:ext cx="287834" cy="182775"/>
        </a:xfrm>
        <a:prstGeom prst="roundRect">
          <a:avLst>
            <a:gd name="adj" fmla="val 10000"/>
          </a:avLst>
        </a:prstGeom>
        <a:gradFill rotWithShape="0">
          <a:gsLst>
            <a:gs pos="0">
              <a:schemeClr val="dk2">
                <a:hueOff val="0"/>
                <a:satOff val="0"/>
                <a:lumOff val="0"/>
                <a:alphaOff val="0"/>
                <a:tint val="50000"/>
                <a:satMod val="300000"/>
              </a:schemeClr>
            </a:gs>
            <a:gs pos="35000">
              <a:schemeClr val="dk2">
                <a:hueOff val="0"/>
                <a:satOff val="0"/>
                <a:lumOff val="0"/>
                <a:alphaOff val="0"/>
                <a:tint val="37000"/>
                <a:satMod val="300000"/>
              </a:schemeClr>
            </a:gs>
            <a:gs pos="100000">
              <a:schemeClr val="dk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91185B40-7E2B-495C-B2E1-14521EF5257A}">
      <dsp:nvSpPr>
        <dsp:cNvPr id="0" name=""/>
        <dsp:cNvSpPr/>
      </dsp:nvSpPr>
      <dsp:spPr>
        <a:xfrm>
          <a:off x="3919568" y="563705"/>
          <a:ext cx="287834" cy="182775"/>
        </a:xfrm>
        <a:prstGeom prst="roundRect">
          <a:avLst>
            <a:gd name="adj" fmla="val 10000"/>
          </a:avLst>
        </a:prstGeom>
        <a:solidFill>
          <a:schemeClr val="lt2">
            <a:alpha val="90000"/>
            <a:hueOff val="0"/>
            <a:satOff val="0"/>
            <a:lumOff val="0"/>
            <a:alphaOff val="0"/>
          </a:schemeClr>
        </a:solidFill>
        <a:ln w="9525" cap="flat" cmpd="sng" algn="ctr">
          <a:solidFill>
            <a:schemeClr val="dk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lvl="0" algn="ctr" defTabSz="222250">
            <a:lnSpc>
              <a:spcPct val="90000"/>
            </a:lnSpc>
            <a:spcBef>
              <a:spcPct val="0"/>
            </a:spcBef>
            <a:spcAft>
              <a:spcPct val="35000"/>
            </a:spcAft>
          </a:pPr>
          <a:r>
            <a:rPr lang="en-US" altLang="zh-CN" sz="500" kern="1200" dirty="0" smtClean="0"/>
            <a:t>n.5.1</a:t>
          </a:r>
          <a:endParaRPr lang="zh-CN" altLang="en-US" sz="500" kern="1200" dirty="0"/>
        </a:p>
      </dsp:txBody>
      <dsp:txXfrm>
        <a:off x="3924921" y="569058"/>
        <a:ext cx="277128" cy="172069"/>
      </dsp:txXfrm>
    </dsp:sp>
    <dsp:sp modelId="{664229B8-65B5-4398-9DF5-DD3330BA0EC7}">
      <dsp:nvSpPr>
        <dsp:cNvPr id="0" name=""/>
        <dsp:cNvSpPr/>
      </dsp:nvSpPr>
      <dsp:spPr>
        <a:xfrm>
          <a:off x="4239384" y="533323"/>
          <a:ext cx="287834" cy="182775"/>
        </a:xfrm>
        <a:prstGeom prst="roundRect">
          <a:avLst>
            <a:gd name="adj" fmla="val 10000"/>
          </a:avLst>
        </a:prstGeom>
        <a:gradFill rotWithShape="0">
          <a:gsLst>
            <a:gs pos="0">
              <a:schemeClr val="dk2">
                <a:hueOff val="0"/>
                <a:satOff val="0"/>
                <a:lumOff val="0"/>
                <a:alphaOff val="0"/>
                <a:tint val="50000"/>
                <a:satMod val="300000"/>
              </a:schemeClr>
            </a:gs>
            <a:gs pos="35000">
              <a:schemeClr val="dk2">
                <a:hueOff val="0"/>
                <a:satOff val="0"/>
                <a:lumOff val="0"/>
                <a:alphaOff val="0"/>
                <a:tint val="37000"/>
                <a:satMod val="300000"/>
              </a:schemeClr>
            </a:gs>
            <a:gs pos="100000">
              <a:schemeClr val="dk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7FDB5D2B-FF2B-404E-8AD9-4B1F044A2A30}">
      <dsp:nvSpPr>
        <dsp:cNvPr id="0" name=""/>
        <dsp:cNvSpPr/>
      </dsp:nvSpPr>
      <dsp:spPr>
        <a:xfrm>
          <a:off x="4271366" y="563705"/>
          <a:ext cx="287834" cy="182775"/>
        </a:xfrm>
        <a:prstGeom prst="roundRect">
          <a:avLst>
            <a:gd name="adj" fmla="val 10000"/>
          </a:avLst>
        </a:prstGeom>
        <a:solidFill>
          <a:schemeClr val="lt2">
            <a:alpha val="90000"/>
            <a:hueOff val="0"/>
            <a:satOff val="0"/>
            <a:lumOff val="0"/>
            <a:alphaOff val="0"/>
          </a:schemeClr>
        </a:solidFill>
        <a:ln w="9525" cap="flat" cmpd="sng" algn="ctr">
          <a:solidFill>
            <a:schemeClr val="dk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lvl="0" algn="ctr" defTabSz="222250">
            <a:lnSpc>
              <a:spcPct val="90000"/>
            </a:lnSpc>
            <a:spcBef>
              <a:spcPct val="0"/>
            </a:spcBef>
            <a:spcAft>
              <a:spcPct val="35000"/>
            </a:spcAft>
          </a:pPr>
          <a:r>
            <a:rPr lang="en-US" altLang="zh-CN" sz="500" kern="1200" dirty="0" smtClean="0"/>
            <a:t>n.5.2</a:t>
          </a:r>
          <a:endParaRPr lang="zh-CN" altLang="en-US" sz="500" kern="1200" dirty="0"/>
        </a:p>
      </dsp:txBody>
      <dsp:txXfrm>
        <a:off x="4276719" y="569058"/>
        <a:ext cx="277128" cy="172069"/>
      </dsp:txXfrm>
    </dsp:sp>
    <dsp:sp modelId="{635F3EDD-B0DA-4FE9-A66E-37F372E3619B}">
      <dsp:nvSpPr>
        <dsp:cNvPr id="0" name=""/>
        <dsp:cNvSpPr/>
      </dsp:nvSpPr>
      <dsp:spPr>
        <a:xfrm>
          <a:off x="4767082" y="266836"/>
          <a:ext cx="287834" cy="182775"/>
        </a:xfrm>
        <a:prstGeom prst="roundRect">
          <a:avLst>
            <a:gd name="adj" fmla="val 10000"/>
          </a:avLst>
        </a:prstGeom>
        <a:gradFill rotWithShape="0">
          <a:gsLst>
            <a:gs pos="0">
              <a:schemeClr val="dk2">
                <a:hueOff val="0"/>
                <a:satOff val="0"/>
                <a:lumOff val="0"/>
                <a:alphaOff val="0"/>
                <a:tint val="50000"/>
                <a:satMod val="300000"/>
              </a:schemeClr>
            </a:gs>
            <a:gs pos="35000">
              <a:schemeClr val="dk2">
                <a:hueOff val="0"/>
                <a:satOff val="0"/>
                <a:lumOff val="0"/>
                <a:alphaOff val="0"/>
                <a:tint val="37000"/>
                <a:satMod val="300000"/>
              </a:schemeClr>
            </a:gs>
            <a:gs pos="100000">
              <a:schemeClr val="dk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D9B2DB87-ABDA-49B5-BCA3-E106641251CA}">
      <dsp:nvSpPr>
        <dsp:cNvPr id="0" name=""/>
        <dsp:cNvSpPr/>
      </dsp:nvSpPr>
      <dsp:spPr>
        <a:xfrm>
          <a:off x="4799063" y="297218"/>
          <a:ext cx="287834" cy="182775"/>
        </a:xfrm>
        <a:prstGeom prst="roundRect">
          <a:avLst>
            <a:gd name="adj" fmla="val 10000"/>
          </a:avLst>
        </a:prstGeom>
        <a:solidFill>
          <a:schemeClr val="lt2">
            <a:alpha val="90000"/>
            <a:hueOff val="0"/>
            <a:satOff val="0"/>
            <a:lumOff val="0"/>
            <a:alphaOff val="0"/>
          </a:schemeClr>
        </a:solidFill>
        <a:ln w="9525" cap="flat" cmpd="sng" algn="ctr">
          <a:solidFill>
            <a:schemeClr val="dk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lvl="0" algn="ctr" defTabSz="222250">
            <a:lnSpc>
              <a:spcPct val="90000"/>
            </a:lnSpc>
            <a:spcBef>
              <a:spcPct val="0"/>
            </a:spcBef>
            <a:spcAft>
              <a:spcPct val="35000"/>
            </a:spcAft>
          </a:pPr>
          <a:r>
            <a:rPr lang="en-US" altLang="zh-CN" sz="500" kern="1200" dirty="0" smtClean="0"/>
            <a:t>n.5</a:t>
          </a:r>
          <a:endParaRPr lang="zh-CN" altLang="en-US" sz="500" kern="1200" dirty="0"/>
        </a:p>
      </dsp:txBody>
      <dsp:txXfrm>
        <a:off x="4804416" y="302571"/>
        <a:ext cx="277128" cy="172069"/>
      </dsp:txXfrm>
    </dsp:sp>
    <dsp:sp modelId="{2B0B22A7-157B-4F4B-B79E-625CE9C45582}">
      <dsp:nvSpPr>
        <dsp:cNvPr id="0" name=""/>
        <dsp:cNvSpPr/>
      </dsp:nvSpPr>
      <dsp:spPr>
        <a:xfrm>
          <a:off x="4591183" y="533323"/>
          <a:ext cx="287834" cy="182775"/>
        </a:xfrm>
        <a:prstGeom prst="roundRect">
          <a:avLst>
            <a:gd name="adj" fmla="val 10000"/>
          </a:avLst>
        </a:prstGeom>
        <a:gradFill rotWithShape="0">
          <a:gsLst>
            <a:gs pos="0">
              <a:schemeClr val="dk2">
                <a:hueOff val="0"/>
                <a:satOff val="0"/>
                <a:lumOff val="0"/>
                <a:alphaOff val="0"/>
                <a:tint val="50000"/>
                <a:satMod val="300000"/>
              </a:schemeClr>
            </a:gs>
            <a:gs pos="35000">
              <a:schemeClr val="dk2">
                <a:hueOff val="0"/>
                <a:satOff val="0"/>
                <a:lumOff val="0"/>
                <a:alphaOff val="0"/>
                <a:tint val="37000"/>
                <a:satMod val="300000"/>
              </a:schemeClr>
            </a:gs>
            <a:gs pos="100000">
              <a:schemeClr val="dk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502C035D-8467-44BF-AE52-C35B2EB54D82}">
      <dsp:nvSpPr>
        <dsp:cNvPr id="0" name=""/>
        <dsp:cNvSpPr/>
      </dsp:nvSpPr>
      <dsp:spPr>
        <a:xfrm>
          <a:off x="4623164" y="563705"/>
          <a:ext cx="287834" cy="182775"/>
        </a:xfrm>
        <a:prstGeom prst="roundRect">
          <a:avLst>
            <a:gd name="adj" fmla="val 10000"/>
          </a:avLst>
        </a:prstGeom>
        <a:solidFill>
          <a:schemeClr val="lt2">
            <a:alpha val="90000"/>
            <a:hueOff val="0"/>
            <a:satOff val="0"/>
            <a:lumOff val="0"/>
            <a:alphaOff val="0"/>
          </a:schemeClr>
        </a:solidFill>
        <a:ln w="9525" cap="flat" cmpd="sng" algn="ctr">
          <a:solidFill>
            <a:schemeClr val="dk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lvl="0" algn="ctr" defTabSz="222250">
            <a:lnSpc>
              <a:spcPct val="90000"/>
            </a:lnSpc>
            <a:spcBef>
              <a:spcPct val="0"/>
            </a:spcBef>
            <a:spcAft>
              <a:spcPct val="35000"/>
            </a:spcAft>
          </a:pPr>
          <a:r>
            <a:rPr lang="en-US" altLang="zh-CN" sz="500" kern="1200" dirty="0" smtClean="0"/>
            <a:t>n.5.1</a:t>
          </a:r>
          <a:endParaRPr lang="zh-CN" altLang="en-US" sz="500" kern="1200" dirty="0"/>
        </a:p>
      </dsp:txBody>
      <dsp:txXfrm>
        <a:off x="4628517" y="569058"/>
        <a:ext cx="277128" cy="172069"/>
      </dsp:txXfrm>
    </dsp:sp>
    <dsp:sp modelId="{CB5601CE-E747-413D-B294-C747B52A93C2}">
      <dsp:nvSpPr>
        <dsp:cNvPr id="0" name=""/>
        <dsp:cNvSpPr/>
      </dsp:nvSpPr>
      <dsp:spPr>
        <a:xfrm>
          <a:off x="4942981" y="533323"/>
          <a:ext cx="287834" cy="182775"/>
        </a:xfrm>
        <a:prstGeom prst="roundRect">
          <a:avLst>
            <a:gd name="adj" fmla="val 10000"/>
          </a:avLst>
        </a:prstGeom>
        <a:gradFill rotWithShape="0">
          <a:gsLst>
            <a:gs pos="0">
              <a:schemeClr val="dk2">
                <a:hueOff val="0"/>
                <a:satOff val="0"/>
                <a:lumOff val="0"/>
                <a:alphaOff val="0"/>
                <a:tint val="50000"/>
                <a:satMod val="300000"/>
              </a:schemeClr>
            </a:gs>
            <a:gs pos="35000">
              <a:schemeClr val="dk2">
                <a:hueOff val="0"/>
                <a:satOff val="0"/>
                <a:lumOff val="0"/>
                <a:alphaOff val="0"/>
                <a:tint val="37000"/>
                <a:satMod val="300000"/>
              </a:schemeClr>
            </a:gs>
            <a:gs pos="100000">
              <a:schemeClr val="dk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B6F963E6-9BD9-4A2D-B7D4-0A4A80CDA99D}">
      <dsp:nvSpPr>
        <dsp:cNvPr id="0" name=""/>
        <dsp:cNvSpPr/>
      </dsp:nvSpPr>
      <dsp:spPr>
        <a:xfrm>
          <a:off x="4974962" y="563705"/>
          <a:ext cx="287834" cy="182775"/>
        </a:xfrm>
        <a:prstGeom prst="roundRect">
          <a:avLst>
            <a:gd name="adj" fmla="val 10000"/>
          </a:avLst>
        </a:prstGeom>
        <a:solidFill>
          <a:schemeClr val="lt2">
            <a:alpha val="90000"/>
            <a:hueOff val="0"/>
            <a:satOff val="0"/>
            <a:lumOff val="0"/>
            <a:alphaOff val="0"/>
          </a:schemeClr>
        </a:solidFill>
        <a:ln w="9525" cap="flat" cmpd="sng" algn="ctr">
          <a:solidFill>
            <a:schemeClr val="dk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lvl="0" algn="ctr" defTabSz="222250">
            <a:lnSpc>
              <a:spcPct val="90000"/>
            </a:lnSpc>
            <a:spcBef>
              <a:spcPct val="0"/>
            </a:spcBef>
            <a:spcAft>
              <a:spcPct val="35000"/>
            </a:spcAft>
          </a:pPr>
          <a:r>
            <a:rPr lang="en-US" altLang="zh-CN" sz="500" kern="1200" dirty="0" smtClean="0"/>
            <a:t>n.5.2</a:t>
          </a:r>
          <a:endParaRPr lang="zh-CN" altLang="en-US" sz="500" kern="1200" dirty="0"/>
        </a:p>
      </dsp:txBody>
      <dsp:txXfrm>
        <a:off x="4980315" y="569058"/>
        <a:ext cx="277128" cy="172069"/>
      </dsp:txXfrm>
    </dsp:sp>
    <dsp:sp modelId="{301F10E6-FB08-4B9A-8EEE-81F212302445}">
      <dsp:nvSpPr>
        <dsp:cNvPr id="0" name=""/>
        <dsp:cNvSpPr/>
      </dsp:nvSpPr>
      <dsp:spPr>
        <a:xfrm>
          <a:off x="5470678" y="266836"/>
          <a:ext cx="287834" cy="182775"/>
        </a:xfrm>
        <a:prstGeom prst="roundRect">
          <a:avLst>
            <a:gd name="adj" fmla="val 10000"/>
          </a:avLst>
        </a:prstGeom>
        <a:gradFill rotWithShape="0">
          <a:gsLst>
            <a:gs pos="0">
              <a:schemeClr val="dk2">
                <a:hueOff val="0"/>
                <a:satOff val="0"/>
                <a:lumOff val="0"/>
                <a:alphaOff val="0"/>
                <a:tint val="50000"/>
                <a:satMod val="300000"/>
              </a:schemeClr>
            </a:gs>
            <a:gs pos="35000">
              <a:schemeClr val="dk2">
                <a:hueOff val="0"/>
                <a:satOff val="0"/>
                <a:lumOff val="0"/>
                <a:alphaOff val="0"/>
                <a:tint val="37000"/>
                <a:satMod val="300000"/>
              </a:schemeClr>
            </a:gs>
            <a:gs pos="100000">
              <a:schemeClr val="dk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23C6F9D0-0F5D-4BB3-8E60-F91178D7C58B}">
      <dsp:nvSpPr>
        <dsp:cNvPr id="0" name=""/>
        <dsp:cNvSpPr/>
      </dsp:nvSpPr>
      <dsp:spPr>
        <a:xfrm>
          <a:off x="5502659" y="297218"/>
          <a:ext cx="287834" cy="182775"/>
        </a:xfrm>
        <a:prstGeom prst="roundRect">
          <a:avLst>
            <a:gd name="adj" fmla="val 10000"/>
          </a:avLst>
        </a:prstGeom>
        <a:solidFill>
          <a:schemeClr val="lt2">
            <a:alpha val="90000"/>
            <a:hueOff val="0"/>
            <a:satOff val="0"/>
            <a:lumOff val="0"/>
            <a:alphaOff val="0"/>
          </a:schemeClr>
        </a:solidFill>
        <a:ln w="9525" cap="flat" cmpd="sng" algn="ctr">
          <a:solidFill>
            <a:schemeClr val="dk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lvl="0" algn="ctr" defTabSz="222250">
            <a:lnSpc>
              <a:spcPct val="90000"/>
            </a:lnSpc>
            <a:spcBef>
              <a:spcPct val="0"/>
            </a:spcBef>
            <a:spcAft>
              <a:spcPct val="35000"/>
            </a:spcAft>
          </a:pPr>
          <a:r>
            <a:rPr lang="en-US" altLang="zh-CN" sz="500" kern="1200" dirty="0" smtClean="0"/>
            <a:t>n.5</a:t>
          </a:r>
          <a:endParaRPr lang="zh-CN" altLang="en-US" sz="500" kern="1200" dirty="0"/>
        </a:p>
      </dsp:txBody>
      <dsp:txXfrm>
        <a:off x="5508012" y="302571"/>
        <a:ext cx="277128" cy="172069"/>
      </dsp:txXfrm>
    </dsp:sp>
    <dsp:sp modelId="{FF3928C6-3E5B-4373-978B-3D0A22C073E7}">
      <dsp:nvSpPr>
        <dsp:cNvPr id="0" name=""/>
        <dsp:cNvSpPr/>
      </dsp:nvSpPr>
      <dsp:spPr>
        <a:xfrm>
          <a:off x="5294779" y="533323"/>
          <a:ext cx="287834" cy="182775"/>
        </a:xfrm>
        <a:prstGeom prst="roundRect">
          <a:avLst>
            <a:gd name="adj" fmla="val 10000"/>
          </a:avLst>
        </a:prstGeom>
        <a:gradFill rotWithShape="0">
          <a:gsLst>
            <a:gs pos="0">
              <a:schemeClr val="dk2">
                <a:hueOff val="0"/>
                <a:satOff val="0"/>
                <a:lumOff val="0"/>
                <a:alphaOff val="0"/>
                <a:tint val="50000"/>
                <a:satMod val="300000"/>
              </a:schemeClr>
            </a:gs>
            <a:gs pos="35000">
              <a:schemeClr val="dk2">
                <a:hueOff val="0"/>
                <a:satOff val="0"/>
                <a:lumOff val="0"/>
                <a:alphaOff val="0"/>
                <a:tint val="37000"/>
                <a:satMod val="300000"/>
              </a:schemeClr>
            </a:gs>
            <a:gs pos="100000">
              <a:schemeClr val="dk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2D8274C4-5DCF-4E08-B292-2973E562FC6D}">
      <dsp:nvSpPr>
        <dsp:cNvPr id="0" name=""/>
        <dsp:cNvSpPr/>
      </dsp:nvSpPr>
      <dsp:spPr>
        <a:xfrm>
          <a:off x="5326760" y="563705"/>
          <a:ext cx="287834" cy="182775"/>
        </a:xfrm>
        <a:prstGeom prst="roundRect">
          <a:avLst>
            <a:gd name="adj" fmla="val 10000"/>
          </a:avLst>
        </a:prstGeom>
        <a:solidFill>
          <a:schemeClr val="lt2">
            <a:alpha val="90000"/>
            <a:hueOff val="0"/>
            <a:satOff val="0"/>
            <a:lumOff val="0"/>
            <a:alphaOff val="0"/>
          </a:schemeClr>
        </a:solidFill>
        <a:ln w="9525" cap="flat" cmpd="sng" algn="ctr">
          <a:solidFill>
            <a:schemeClr val="dk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lvl="0" algn="ctr" defTabSz="222250">
            <a:lnSpc>
              <a:spcPct val="90000"/>
            </a:lnSpc>
            <a:spcBef>
              <a:spcPct val="0"/>
            </a:spcBef>
            <a:spcAft>
              <a:spcPct val="35000"/>
            </a:spcAft>
          </a:pPr>
          <a:r>
            <a:rPr lang="en-US" altLang="zh-CN" sz="500" kern="1200" dirty="0" smtClean="0"/>
            <a:t>n.5.1</a:t>
          </a:r>
          <a:endParaRPr lang="zh-CN" altLang="en-US" sz="500" kern="1200" dirty="0"/>
        </a:p>
      </dsp:txBody>
      <dsp:txXfrm>
        <a:off x="5332113" y="569058"/>
        <a:ext cx="277128" cy="172069"/>
      </dsp:txXfrm>
    </dsp:sp>
    <dsp:sp modelId="{88B25F53-52BB-40FE-AE3B-1309FB826ED7}">
      <dsp:nvSpPr>
        <dsp:cNvPr id="0" name=""/>
        <dsp:cNvSpPr/>
      </dsp:nvSpPr>
      <dsp:spPr>
        <a:xfrm>
          <a:off x="5646577" y="533323"/>
          <a:ext cx="287834" cy="182775"/>
        </a:xfrm>
        <a:prstGeom prst="roundRect">
          <a:avLst>
            <a:gd name="adj" fmla="val 10000"/>
          </a:avLst>
        </a:prstGeom>
        <a:gradFill rotWithShape="0">
          <a:gsLst>
            <a:gs pos="0">
              <a:schemeClr val="dk2">
                <a:hueOff val="0"/>
                <a:satOff val="0"/>
                <a:lumOff val="0"/>
                <a:alphaOff val="0"/>
                <a:tint val="50000"/>
                <a:satMod val="300000"/>
              </a:schemeClr>
            </a:gs>
            <a:gs pos="35000">
              <a:schemeClr val="dk2">
                <a:hueOff val="0"/>
                <a:satOff val="0"/>
                <a:lumOff val="0"/>
                <a:alphaOff val="0"/>
                <a:tint val="37000"/>
                <a:satMod val="300000"/>
              </a:schemeClr>
            </a:gs>
            <a:gs pos="100000">
              <a:schemeClr val="dk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215B0A1E-AE0A-4273-9018-C9C9096B6A3A}">
      <dsp:nvSpPr>
        <dsp:cNvPr id="0" name=""/>
        <dsp:cNvSpPr/>
      </dsp:nvSpPr>
      <dsp:spPr>
        <a:xfrm>
          <a:off x="5678558" y="563705"/>
          <a:ext cx="287834" cy="182775"/>
        </a:xfrm>
        <a:prstGeom prst="roundRect">
          <a:avLst>
            <a:gd name="adj" fmla="val 10000"/>
          </a:avLst>
        </a:prstGeom>
        <a:solidFill>
          <a:schemeClr val="lt2">
            <a:alpha val="90000"/>
            <a:hueOff val="0"/>
            <a:satOff val="0"/>
            <a:lumOff val="0"/>
            <a:alphaOff val="0"/>
          </a:schemeClr>
        </a:solidFill>
        <a:ln w="9525" cap="flat" cmpd="sng" algn="ctr">
          <a:solidFill>
            <a:schemeClr val="dk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lvl="0" algn="ctr" defTabSz="222250">
            <a:lnSpc>
              <a:spcPct val="90000"/>
            </a:lnSpc>
            <a:spcBef>
              <a:spcPct val="0"/>
            </a:spcBef>
            <a:spcAft>
              <a:spcPct val="35000"/>
            </a:spcAft>
          </a:pPr>
          <a:r>
            <a:rPr lang="en-US" altLang="zh-CN" sz="500" kern="1200" dirty="0" smtClean="0"/>
            <a:t>n.5.2</a:t>
          </a:r>
          <a:endParaRPr lang="zh-CN" altLang="en-US" sz="500" kern="1200" dirty="0"/>
        </a:p>
      </dsp:txBody>
      <dsp:txXfrm>
        <a:off x="5683911" y="569058"/>
        <a:ext cx="277128" cy="172069"/>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5BB8CCC-27B4-49BB-B01C-A50135F89668}">
      <dsp:nvSpPr>
        <dsp:cNvPr id="0" name=""/>
        <dsp:cNvSpPr/>
      </dsp:nvSpPr>
      <dsp:spPr>
        <a:xfrm>
          <a:off x="516142" y="47835"/>
          <a:ext cx="1032284" cy="1032284"/>
        </a:xfrm>
        <a:prstGeom prst="triangle">
          <a:avLst/>
        </a:prstGeom>
        <a:solidFill>
          <a:schemeClr val="accent2">
            <a:hueOff val="0"/>
            <a:satOff val="0"/>
            <a:lumOff val="0"/>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lvl="0" algn="ctr" defTabSz="400050">
            <a:lnSpc>
              <a:spcPct val="90000"/>
            </a:lnSpc>
            <a:spcBef>
              <a:spcPct val="0"/>
            </a:spcBef>
            <a:spcAft>
              <a:spcPct val="35000"/>
            </a:spcAft>
          </a:pPr>
          <a:r>
            <a:rPr lang="zh-CN" altLang="en-US" sz="900" b="0" kern="1200" dirty="0" smtClean="0">
              <a:solidFill>
                <a:schemeClr val="tx1"/>
              </a:solidFill>
              <a:latin typeface="微软雅黑" pitchFamily="34" charset="-122"/>
              <a:ea typeface="微软雅黑" pitchFamily="34" charset="-122"/>
            </a:rPr>
            <a:t>可视化报表</a:t>
          </a:r>
          <a:endParaRPr lang="zh-CN" altLang="en-US" sz="900" b="0" kern="1200" dirty="0">
            <a:solidFill>
              <a:schemeClr val="tx1"/>
            </a:solidFill>
            <a:latin typeface="微软雅黑" pitchFamily="34" charset="-122"/>
            <a:ea typeface="微软雅黑" pitchFamily="34" charset="-122"/>
          </a:endParaRPr>
        </a:p>
      </dsp:txBody>
      <dsp:txXfrm>
        <a:off x="774213" y="563977"/>
        <a:ext cx="516142" cy="516142"/>
      </dsp:txXfrm>
    </dsp:sp>
    <dsp:sp modelId="{ADF5A7F3-D9DD-44D3-8170-30C9065DC4E1}">
      <dsp:nvSpPr>
        <dsp:cNvPr id="0" name=""/>
        <dsp:cNvSpPr/>
      </dsp:nvSpPr>
      <dsp:spPr>
        <a:xfrm>
          <a:off x="0" y="1080120"/>
          <a:ext cx="1032284" cy="1032284"/>
        </a:xfrm>
        <a:prstGeom prst="triangle">
          <a:avLst/>
        </a:prstGeom>
        <a:solidFill>
          <a:schemeClr val="accent2">
            <a:hueOff val="1560506"/>
            <a:satOff val="-1946"/>
            <a:lumOff val="458"/>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altLang="zh-CN" sz="1000" b="0" kern="1200" dirty="0" smtClean="0">
              <a:solidFill>
                <a:schemeClr val="tx1"/>
              </a:solidFill>
              <a:latin typeface="微软雅黑" pitchFamily="34" charset="-122"/>
              <a:ea typeface="微软雅黑" pitchFamily="34" charset="-122"/>
            </a:rPr>
            <a:t>OLAP</a:t>
          </a:r>
          <a:endParaRPr lang="zh-CN" altLang="en-US" sz="1000" b="0" kern="1200" dirty="0">
            <a:solidFill>
              <a:schemeClr val="tx1"/>
            </a:solidFill>
            <a:latin typeface="微软雅黑" pitchFamily="34" charset="-122"/>
            <a:ea typeface="微软雅黑" pitchFamily="34" charset="-122"/>
          </a:endParaRPr>
        </a:p>
      </dsp:txBody>
      <dsp:txXfrm>
        <a:off x="258071" y="1596262"/>
        <a:ext cx="516142" cy="516142"/>
      </dsp:txXfrm>
    </dsp:sp>
    <dsp:sp modelId="{BC4B6B6A-8C38-448D-BF8E-2CBE72080A95}">
      <dsp:nvSpPr>
        <dsp:cNvPr id="0" name=""/>
        <dsp:cNvSpPr/>
      </dsp:nvSpPr>
      <dsp:spPr>
        <a:xfrm rot="10800000">
          <a:off x="516142" y="1080120"/>
          <a:ext cx="1032284" cy="1032284"/>
        </a:xfrm>
        <a:prstGeom prst="triangle">
          <a:avLst/>
        </a:prstGeom>
        <a:solidFill>
          <a:schemeClr val="accent2">
            <a:hueOff val="3121013"/>
            <a:satOff val="-3893"/>
            <a:lumOff val="915"/>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zh-CN" altLang="en-US" sz="1200" b="1" kern="1200" dirty="0" smtClean="0">
              <a:solidFill>
                <a:schemeClr val="tx1"/>
              </a:solidFill>
              <a:latin typeface="微软雅黑" pitchFamily="34" charset="-122"/>
              <a:ea typeface="微软雅黑" pitchFamily="34" charset="-122"/>
            </a:rPr>
            <a:t>数据 仓库</a:t>
          </a:r>
          <a:endParaRPr lang="zh-CN" altLang="en-US" sz="1200" b="1" kern="1200" dirty="0">
            <a:solidFill>
              <a:schemeClr val="tx1"/>
            </a:solidFill>
            <a:latin typeface="微软雅黑" pitchFamily="34" charset="-122"/>
            <a:ea typeface="微软雅黑" pitchFamily="34" charset="-122"/>
          </a:endParaRPr>
        </a:p>
      </dsp:txBody>
      <dsp:txXfrm rot="10800000">
        <a:off x="774213" y="1080120"/>
        <a:ext cx="516142" cy="516142"/>
      </dsp:txXfrm>
    </dsp:sp>
    <dsp:sp modelId="{FBB9FF9E-2BBE-425E-B711-F351A4C29BD8}">
      <dsp:nvSpPr>
        <dsp:cNvPr id="0" name=""/>
        <dsp:cNvSpPr/>
      </dsp:nvSpPr>
      <dsp:spPr>
        <a:xfrm>
          <a:off x="1032284" y="1080120"/>
          <a:ext cx="1032284" cy="1032284"/>
        </a:xfrm>
        <a:prstGeom prst="triangle">
          <a:avLst/>
        </a:prstGeom>
        <a:solidFill>
          <a:schemeClr val="accent2">
            <a:hueOff val="4681519"/>
            <a:satOff val="-5839"/>
            <a:lumOff val="1373"/>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zh-CN" altLang="en-US" sz="1000" b="0" kern="1200" dirty="0" smtClean="0">
              <a:solidFill>
                <a:schemeClr val="tx1"/>
              </a:solidFill>
              <a:latin typeface="微软雅黑" pitchFamily="34" charset="-122"/>
              <a:ea typeface="微软雅黑" pitchFamily="34" charset="-122"/>
            </a:rPr>
            <a:t>数据  挖掘</a:t>
          </a:r>
          <a:endParaRPr lang="zh-CN" altLang="en-US" sz="1000" b="0" kern="1200" dirty="0">
            <a:solidFill>
              <a:schemeClr val="tx1"/>
            </a:solidFill>
            <a:latin typeface="微软雅黑" pitchFamily="34" charset="-122"/>
            <a:ea typeface="微软雅黑" pitchFamily="34" charset="-122"/>
          </a:endParaRPr>
        </a:p>
      </dsp:txBody>
      <dsp:txXfrm>
        <a:off x="1290355" y="1596262"/>
        <a:ext cx="516142" cy="51614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7C032B-6E0B-4682-8596-24349EEC8E98}">
      <dsp:nvSpPr>
        <dsp:cNvPr id="0" name=""/>
        <dsp:cNvSpPr/>
      </dsp:nvSpPr>
      <dsp:spPr>
        <a:xfrm>
          <a:off x="203403" y="318"/>
          <a:ext cx="393626" cy="393626"/>
        </a:xfrm>
        <a:prstGeom prst="ellipse">
          <a:avLst/>
        </a:prstGeom>
        <a:solidFill>
          <a:schemeClr val="accent2">
            <a:hueOff val="0"/>
            <a:satOff val="0"/>
            <a:lumOff val="0"/>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lvl="0" algn="ctr" defTabSz="266700">
            <a:lnSpc>
              <a:spcPct val="90000"/>
            </a:lnSpc>
            <a:spcBef>
              <a:spcPct val="0"/>
            </a:spcBef>
            <a:spcAft>
              <a:spcPct val="35000"/>
            </a:spcAft>
          </a:pPr>
          <a:r>
            <a:rPr lang="en-US" altLang="zh-CN" sz="600" kern="1200" dirty="0" smtClean="0">
              <a:solidFill>
                <a:schemeClr val="tx1"/>
              </a:solidFill>
              <a:latin typeface="微软雅黑" pitchFamily="34" charset="-122"/>
              <a:ea typeface="微软雅黑" pitchFamily="34" charset="-122"/>
            </a:rPr>
            <a:t>JSP</a:t>
          </a:r>
          <a:endParaRPr lang="zh-CN" altLang="en-US" sz="600" kern="1200" dirty="0">
            <a:solidFill>
              <a:schemeClr val="tx1"/>
            </a:solidFill>
            <a:latin typeface="微软雅黑" pitchFamily="34" charset="-122"/>
            <a:ea typeface="微软雅黑" pitchFamily="34" charset="-122"/>
          </a:endParaRPr>
        </a:p>
      </dsp:txBody>
      <dsp:txXfrm>
        <a:off x="261048" y="57963"/>
        <a:ext cx="278336" cy="278336"/>
      </dsp:txXfrm>
    </dsp:sp>
    <dsp:sp modelId="{9E81038C-AAF5-48FB-A174-4DB31641B233}">
      <dsp:nvSpPr>
        <dsp:cNvPr id="0" name=""/>
        <dsp:cNvSpPr/>
      </dsp:nvSpPr>
      <dsp:spPr>
        <a:xfrm>
          <a:off x="286065" y="425908"/>
          <a:ext cx="228303" cy="228303"/>
        </a:xfrm>
        <a:prstGeom prst="mathPlus">
          <a:avLst/>
        </a:prstGeom>
        <a:solidFill>
          <a:schemeClr val="accent2">
            <a:hueOff val="0"/>
            <a:satOff val="0"/>
            <a:lumOff val="0"/>
            <a:alphaOff val="0"/>
          </a:schemeClr>
        </a:solidFill>
        <a:ln w="9525" cap="flat" cmpd="sng" algn="ctr">
          <a:solidFill>
            <a:schemeClr val="lt1">
              <a:hueOff val="0"/>
              <a:satOff val="0"/>
              <a:lumOff val="0"/>
              <a:alphaOff val="0"/>
            </a:schemeClr>
          </a:solidFill>
          <a:prstDash val="solid"/>
        </a:ln>
        <a:effectLst>
          <a:outerShdw blurRad="40000" dist="23000" dir="5400000" rotWithShape="0">
            <a:srgbClr val="000000">
              <a:alpha val="35000"/>
            </a:srgbClr>
          </a:outerShdw>
        </a:effectLst>
        <a:sp3d z="-25400" prstMaterial="plastic">
          <a:bevelT w="25400" h="25400"/>
          <a:bevelB w="25400" h="25400"/>
        </a:sp3d>
      </dsp:spPr>
      <dsp:style>
        <a:lnRef idx="1">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zh-CN" altLang="en-US" sz="800" kern="1200">
            <a:solidFill>
              <a:schemeClr val="tx1"/>
            </a:solidFill>
            <a:latin typeface="微软雅黑" pitchFamily="34" charset="-122"/>
            <a:ea typeface="微软雅黑" pitchFamily="34" charset="-122"/>
          </a:endParaRPr>
        </a:p>
      </dsp:txBody>
      <dsp:txXfrm>
        <a:off x="316327" y="513211"/>
        <a:ext cx="167779" cy="53697"/>
      </dsp:txXfrm>
    </dsp:sp>
    <dsp:sp modelId="{EA968A7B-1596-46C3-9927-2CE7A906C820}">
      <dsp:nvSpPr>
        <dsp:cNvPr id="0" name=""/>
        <dsp:cNvSpPr/>
      </dsp:nvSpPr>
      <dsp:spPr>
        <a:xfrm>
          <a:off x="203403" y="686174"/>
          <a:ext cx="393626" cy="393626"/>
        </a:xfrm>
        <a:prstGeom prst="ellipse">
          <a:avLst/>
        </a:prstGeom>
        <a:solidFill>
          <a:schemeClr val="accent2">
            <a:hueOff val="2340759"/>
            <a:satOff val="-2919"/>
            <a:lumOff val="686"/>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lvl="0" algn="ctr" defTabSz="266700">
            <a:lnSpc>
              <a:spcPct val="90000"/>
            </a:lnSpc>
            <a:spcBef>
              <a:spcPct val="0"/>
            </a:spcBef>
            <a:spcAft>
              <a:spcPct val="35000"/>
            </a:spcAft>
          </a:pPr>
          <a:r>
            <a:rPr lang="en-US" altLang="zh-CN" sz="600" kern="1200" dirty="0" err="1" smtClean="0">
              <a:solidFill>
                <a:schemeClr val="tx1"/>
              </a:solidFill>
              <a:latin typeface="微软雅黑" pitchFamily="34" charset="-122"/>
              <a:ea typeface="微软雅黑" pitchFamily="34" charset="-122"/>
            </a:rPr>
            <a:t>Servlet</a:t>
          </a:r>
          <a:endParaRPr lang="zh-CN" altLang="en-US" sz="600" kern="1200" dirty="0">
            <a:solidFill>
              <a:schemeClr val="tx1"/>
            </a:solidFill>
            <a:latin typeface="微软雅黑" pitchFamily="34" charset="-122"/>
            <a:ea typeface="微软雅黑" pitchFamily="34" charset="-122"/>
          </a:endParaRPr>
        </a:p>
      </dsp:txBody>
      <dsp:txXfrm>
        <a:off x="261048" y="743819"/>
        <a:ext cx="278336" cy="278336"/>
      </dsp:txXfrm>
    </dsp:sp>
    <dsp:sp modelId="{8AF119BB-03EA-4634-A7C6-3E6F258F826B}">
      <dsp:nvSpPr>
        <dsp:cNvPr id="0" name=""/>
        <dsp:cNvSpPr/>
      </dsp:nvSpPr>
      <dsp:spPr>
        <a:xfrm>
          <a:off x="656074" y="466845"/>
          <a:ext cx="125173" cy="146429"/>
        </a:xfrm>
        <a:prstGeom prst="rightArrow">
          <a:avLst>
            <a:gd name="adj1" fmla="val 60000"/>
            <a:gd name="adj2" fmla="val 50000"/>
          </a:avLst>
        </a:prstGeom>
        <a:solidFill>
          <a:schemeClr val="accent2">
            <a:hueOff val="4681519"/>
            <a:satOff val="-5839"/>
            <a:lumOff val="1373"/>
            <a:alphaOff val="0"/>
          </a:schemeClr>
        </a:solidFill>
        <a:ln w="9525" cap="flat" cmpd="sng" algn="ctr">
          <a:solidFill>
            <a:schemeClr val="lt1">
              <a:hueOff val="0"/>
              <a:satOff val="0"/>
              <a:lumOff val="0"/>
              <a:alphaOff val="0"/>
            </a:schemeClr>
          </a:solidFill>
          <a:prstDash val="solid"/>
        </a:ln>
        <a:effectLst>
          <a:outerShdw blurRad="40000" dist="23000" dir="5400000" rotWithShape="0">
            <a:srgbClr val="000000">
              <a:alpha val="35000"/>
            </a:srgbClr>
          </a:outerShdw>
        </a:effectLst>
        <a:sp3d z="-25400" prstMaterial="plastic">
          <a:bevelT w="25400" h="25400"/>
          <a:bevelB w="25400" h="25400"/>
        </a:sp3d>
      </dsp:spPr>
      <dsp:style>
        <a:lnRef idx="1">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zh-CN" altLang="en-US" sz="800" kern="1200">
            <a:solidFill>
              <a:schemeClr val="tx1"/>
            </a:solidFill>
            <a:latin typeface="微软雅黑" pitchFamily="34" charset="-122"/>
            <a:ea typeface="微软雅黑" pitchFamily="34" charset="-122"/>
          </a:endParaRPr>
        </a:p>
      </dsp:txBody>
      <dsp:txXfrm>
        <a:off x="656074" y="496131"/>
        <a:ext cx="87621" cy="87857"/>
      </dsp:txXfrm>
    </dsp:sp>
    <dsp:sp modelId="{166BE3CB-8857-4A21-85AC-FB354D29969E}">
      <dsp:nvSpPr>
        <dsp:cNvPr id="0" name=""/>
        <dsp:cNvSpPr/>
      </dsp:nvSpPr>
      <dsp:spPr>
        <a:xfrm>
          <a:off x="833206" y="146433"/>
          <a:ext cx="787253" cy="787253"/>
        </a:xfrm>
        <a:prstGeom prst="ellipse">
          <a:avLst/>
        </a:prstGeom>
        <a:solidFill>
          <a:schemeClr val="accent2">
            <a:hueOff val="4681519"/>
            <a:satOff val="-5839"/>
            <a:lumOff val="1373"/>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355600">
            <a:lnSpc>
              <a:spcPct val="90000"/>
            </a:lnSpc>
            <a:spcBef>
              <a:spcPct val="0"/>
            </a:spcBef>
            <a:spcAft>
              <a:spcPct val="35000"/>
            </a:spcAft>
          </a:pPr>
          <a:r>
            <a:rPr lang="en-US" altLang="zh-CN" sz="800" kern="1200" dirty="0" err="1" smtClean="0">
              <a:solidFill>
                <a:schemeClr val="tx1"/>
              </a:solidFill>
              <a:latin typeface="微软雅黑" pitchFamily="34" charset="-122"/>
              <a:ea typeface="微软雅黑" pitchFamily="34" charset="-122"/>
            </a:rPr>
            <a:t>Web容器</a:t>
          </a:r>
          <a:endParaRPr lang="zh-CN" altLang="en-US" sz="800" kern="1200" dirty="0">
            <a:solidFill>
              <a:schemeClr val="tx1"/>
            </a:solidFill>
            <a:latin typeface="微软雅黑" pitchFamily="34" charset="-122"/>
            <a:ea typeface="微软雅黑" pitchFamily="34" charset="-122"/>
          </a:endParaRPr>
        </a:p>
      </dsp:txBody>
      <dsp:txXfrm>
        <a:off x="948497" y="261724"/>
        <a:ext cx="556671" cy="55667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7C032B-6E0B-4682-8596-24349EEC8E98}">
      <dsp:nvSpPr>
        <dsp:cNvPr id="0" name=""/>
        <dsp:cNvSpPr/>
      </dsp:nvSpPr>
      <dsp:spPr>
        <a:xfrm>
          <a:off x="330368" y="1119"/>
          <a:ext cx="436530" cy="436530"/>
        </a:xfrm>
        <a:prstGeom prst="ellipse">
          <a:avLst/>
        </a:prstGeom>
        <a:solidFill>
          <a:schemeClr val="accent2">
            <a:hueOff val="0"/>
            <a:satOff val="0"/>
            <a:lumOff val="0"/>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11430" tIns="11430" rIns="11430" bIns="11430" numCol="1" spcCol="1270" anchor="ctr" anchorCtr="0">
          <a:noAutofit/>
        </a:bodyPr>
        <a:lstStyle/>
        <a:p>
          <a:pPr lvl="0" algn="ctr" defTabSz="400050">
            <a:lnSpc>
              <a:spcPct val="90000"/>
            </a:lnSpc>
            <a:spcBef>
              <a:spcPct val="0"/>
            </a:spcBef>
            <a:spcAft>
              <a:spcPct val="35000"/>
            </a:spcAft>
          </a:pPr>
          <a:r>
            <a:rPr lang="en-US" altLang="zh-CN" sz="900" kern="1200" dirty="0" err="1" smtClean="0">
              <a:solidFill>
                <a:schemeClr val="tx1"/>
              </a:solidFill>
              <a:latin typeface="微软雅黑" pitchFamily="34" charset="-122"/>
              <a:ea typeface="微软雅黑" pitchFamily="34" charset="-122"/>
            </a:rPr>
            <a:t>实体Bean</a:t>
          </a:r>
          <a:endParaRPr lang="zh-CN" altLang="en-US" sz="900" kern="1200" dirty="0">
            <a:solidFill>
              <a:schemeClr val="tx1"/>
            </a:solidFill>
            <a:latin typeface="微软雅黑" pitchFamily="34" charset="-122"/>
            <a:ea typeface="微软雅黑" pitchFamily="34" charset="-122"/>
          </a:endParaRPr>
        </a:p>
      </dsp:txBody>
      <dsp:txXfrm>
        <a:off x="394296" y="65047"/>
        <a:ext cx="308674" cy="308674"/>
      </dsp:txXfrm>
    </dsp:sp>
    <dsp:sp modelId="{9E81038C-AAF5-48FB-A174-4DB31641B233}">
      <dsp:nvSpPr>
        <dsp:cNvPr id="0" name=""/>
        <dsp:cNvSpPr/>
      </dsp:nvSpPr>
      <dsp:spPr>
        <a:xfrm>
          <a:off x="422039" y="473096"/>
          <a:ext cx="253187" cy="253187"/>
        </a:xfrm>
        <a:prstGeom prst="mathPlus">
          <a:avLst/>
        </a:prstGeom>
        <a:solidFill>
          <a:schemeClr val="accent2">
            <a:hueOff val="0"/>
            <a:satOff val="0"/>
            <a:lumOff val="0"/>
            <a:alphaOff val="0"/>
          </a:schemeClr>
        </a:solidFill>
        <a:ln w="9525" cap="flat" cmpd="sng" algn="ctr">
          <a:solidFill>
            <a:schemeClr val="lt1">
              <a:hueOff val="0"/>
              <a:satOff val="0"/>
              <a:lumOff val="0"/>
              <a:alphaOff val="0"/>
            </a:schemeClr>
          </a:solidFill>
          <a:prstDash val="solid"/>
        </a:ln>
        <a:effectLst>
          <a:outerShdw blurRad="40000" dist="23000" dir="5400000" rotWithShape="0">
            <a:srgbClr val="000000">
              <a:alpha val="35000"/>
            </a:srgbClr>
          </a:outerShdw>
        </a:effectLst>
        <a:sp3d z="-25400" prstMaterial="plastic">
          <a:bevelT w="25400" h="25400"/>
          <a:bevelB w="25400" h="25400"/>
        </a:sp3d>
      </dsp:spPr>
      <dsp:style>
        <a:lnRef idx="1">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zh-CN" altLang="en-US" sz="900" kern="1200">
            <a:solidFill>
              <a:schemeClr val="tx1"/>
            </a:solidFill>
            <a:latin typeface="微软雅黑" pitchFamily="34" charset="-122"/>
            <a:ea typeface="微软雅黑" pitchFamily="34" charset="-122"/>
          </a:endParaRPr>
        </a:p>
      </dsp:txBody>
      <dsp:txXfrm>
        <a:off x="455599" y="569915"/>
        <a:ext cx="186067" cy="59549"/>
      </dsp:txXfrm>
    </dsp:sp>
    <dsp:sp modelId="{EA968A7B-1596-46C3-9927-2CE7A906C820}">
      <dsp:nvSpPr>
        <dsp:cNvPr id="0" name=""/>
        <dsp:cNvSpPr/>
      </dsp:nvSpPr>
      <dsp:spPr>
        <a:xfrm>
          <a:off x="330368" y="761730"/>
          <a:ext cx="436530" cy="436530"/>
        </a:xfrm>
        <a:prstGeom prst="ellipse">
          <a:avLst/>
        </a:prstGeom>
        <a:solidFill>
          <a:schemeClr val="accent2">
            <a:hueOff val="1560506"/>
            <a:satOff val="-1946"/>
            <a:lumOff val="458"/>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11430" tIns="11430" rIns="11430" bIns="11430" numCol="1" spcCol="1270" anchor="ctr" anchorCtr="0">
          <a:noAutofit/>
        </a:bodyPr>
        <a:lstStyle/>
        <a:p>
          <a:pPr lvl="0" algn="ctr" defTabSz="400050">
            <a:lnSpc>
              <a:spcPct val="90000"/>
            </a:lnSpc>
            <a:spcBef>
              <a:spcPct val="0"/>
            </a:spcBef>
            <a:spcAft>
              <a:spcPct val="35000"/>
            </a:spcAft>
          </a:pPr>
          <a:r>
            <a:rPr lang="en-US" altLang="zh-CN" sz="900" kern="1200" dirty="0" err="1" smtClean="0">
              <a:solidFill>
                <a:schemeClr val="tx1"/>
              </a:solidFill>
              <a:latin typeface="微软雅黑" pitchFamily="34" charset="-122"/>
              <a:ea typeface="微软雅黑" pitchFamily="34" charset="-122"/>
            </a:rPr>
            <a:t>会话Bean</a:t>
          </a:r>
          <a:endParaRPr lang="zh-CN" altLang="en-US" sz="900" kern="1200" dirty="0">
            <a:solidFill>
              <a:schemeClr val="tx1"/>
            </a:solidFill>
            <a:latin typeface="微软雅黑" pitchFamily="34" charset="-122"/>
            <a:ea typeface="微软雅黑" pitchFamily="34" charset="-122"/>
          </a:endParaRPr>
        </a:p>
      </dsp:txBody>
      <dsp:txXfrm>
        <a:off x="394296" y="825658"/>
        <a:ext cx="308674" cy="308674"/>
      </dsp:txXfrm>
    </dsp:sp>
    <dsp:sp modelId="{0B587BB5-214E-4707-83B0-3B752F3E2032}">
      <dsp:nvSpPr>
        <dsp:cNvPr id="0" name=""/>
        <dsp:cNvSpPr/>
      </dsp:nvSpPr>
      <dsp:spPr>
        <a:xfrm>
          <a:off x="422039" y="1233707"/>
          <a:ext cx="253187" cy="253187"/>
        </a:xfrm>
        <a:prstGeom prst="mathPlus">
          <a:avLst/>
        </a:prstGeom>
        <a:solidFill>
          <a:schemeClr val="accent2">
            <a:hueOff val="2340759"/>
            <a:satOff val="-2919"/>
            <a:lumOff val="686"/>
            <a:alphaOff val="0"/>
          </a:schemeClr>
        </a:solidFill>
        <a:ln w="9525" cap="flat" cmpd="sng" algn="ctr">
          <a:solidFill>
            <a:schemeClr val="lt1">
              <a:hueOff val="0"/>
              <a:satOff val="0"/>
              <a:lumOff val="0"/>
              <a:alphaOff val="0"/>
            </a:schemeClr>
          </a:solidFill>
          <a:prstDash val="solid"/>
        </a:ln>
        <a:effectLst>
          <a:outerShdw blurRad="40000" dist="23000" dir="5400000" rotWithShape="0">
            <a:srgbClr val="000000">
              <a:alpha val="35000"/>
            </a:srgbClr>
          </a:outerShdw>
        </a:effectLst>
        <a:sp3d z="-25400" prstMaterial="plastic">
          <a:bevelT w="25400" h="25400"/>
          <a:bevelB w="25400" h="25400"/>
        </a:sp3d>
      </dsp:spPr>
      <dsp:style>
        <a:lnRef idx="1">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zh-CN" altLang="en-US" sz="900" kern="1200">
            <a:solidFill>
              <a:schemeClr val="tx1"/>
            </a:solidFill>
            <a:latin typeface="微软雅黑" pitchFamily="34" charset="-122"/>
            <a:ea typeface="微软雅黑" pitchFamily="34" charset="-122"/>
          </a:endParaRPr>
        </a:p>
      </dsp:txBody>
      <dsp:txXfrm>
        <a:off x="455599" y="1330526"/>
        <a:ext cx="186067" cy="59549"/>
      </dsp:txXfrm>
    </dsp:sp>
    <dsp:sp modelId="{42646C05-6FFA-4CCB-A896-C08159866B0D}">
      <dsp:nvSpPr>
        <dsp:cNvPr id="0" name=""/>
        <dsp:cNvSpPr/>
      </dsp:nvSpPr>
      <dsp:spPr>
        <a:xfrm>
          <a:off x="330368" y="1522342"/>
          <a:ext cx="436530" cy="436530"/>
        </a:xfrm>
        <a:prstGeom prst="ellipse">
          <a:avLst/>
        </a:prstGeom>
        <a:solidFill>
          <a:schemeClr val="accent2">
            <a:hueOff val="3121013"/>
            <a:satOff val="-3893"/>
            <a:lumOff val="915"/>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11430" tIns="11430" rIns="11430" bIns="11430" numCol="1" spcCol="1270" anchor="ctr" anchorCtr="0">
          <a:noAutofit/>
        </a:bodyPr>
        <a:lstStyle/>
        <a:p>
          <a:pPr lvl="0" algn="ctr" defTabSz="400050">
            <a:lnSpc>
              <a:spcPct val="90000"/>
            </a:lnSpc>
            <a:spcBef>
              <a:spcPct val="0"/>
            </a:spcBef>
            <a:spcAft>
              <a:spcPct val="35000"/>
            </a:spcAft>
          </a:pPr>
          <a:r>
            <a:rPr lang="zh-CN" altLang="en-US" sz="900" kern="1200" dirty="0" smtClean="0">
              <a:solidFill>
                <a:schemeClr val="tx1"/>
              </a:solidFill>
              <a:latin typeface="微软雅黑" pitchFamily="34" charset="-122"/>
              <a:ea typeface="微软雅黑" pitchFamily="34" charset="-122"/>
            </a:rPr>
            <a:t>消息</a:t>
          </a:r>
          <a:r>
            <a:rPr lang="en-US" altLang="zh-CN" sz="900" kern="1200" dirty="0" smtClean="0">
              <a:solidFill>
                <a:schemeClr val="tx1"/>
              </a:solidFill>
              <a:latin typeface="微软雅黑" pitchFamily="34" charset="-122"/>
              <a:ea typeface="微软雅黑" pitchFamily="34" charset="-122"/>
            </a:rPr>
            <a:t>Bean</a:t>
          </a:r>
          <a:endParaRPr lang="zh-CN" altLang="en-US" sz="900" kern="1200" dirty="0">
            <a:solidFill>
              <a:schemeClr val="tx1"/>
            </a:solidFill>
            <a:latin typeface="微软雅黑" pitchFamily="34" charset="-122"/>
            <a:ea typeface="微软雅黑" pitchFamily="34" charset="-122"/>
          </a:endParaRPr>
        </a:p>
      </dsp:txBody>
      <dsp:txXfrm>
        <a:off x="394296" y="1586270"/>
        <a:ext cx="308674" cy="308674"/>
      </dsp:txXfrm>
    </dsp:sp>
    <dsp:sp modelId="{8AF119BB-03EA-4634-A7C6-3E6F258F826B}">
      <dsp:nvSpPr>
        <dsp:cNvPr id="0" name=""/>
        <dsp:cNvSpPr/>
      </dsp:nvSpPr>
      <dsp:spPr>
        <a:xfrm>
          <a:off x="832378" y="898801"/>
          <a:ext cx="138816" cy="162389"/>
        </a:xfrm>
        <a:prstGeom prst="rightArrow">
          <a:avLst>
            <a:gd name="adj1" fmla="val 60000"/>
            <a:gd name="adj2" fmla="val 50000"/>
          </a:avLst>
        </a:prstGeom>
        <a:solidFill>
          <a:schemeClr val="accent2">
            <a:hueOff val="4681519"/>
            <a:satOff val="-5839"/>
            <a:lumOff val="1373"/>
            <a:alphaOff val="0"/>
          </a:schemeClr>
        </a:solidFill>
        <a:ln w="9525" cap="flat" cmpd="sng" algn="ctr">
          <a:solidFill>
            <a:schemeClr val="lt1">
              <a:hueOff val="0"/>
              <a:satOff val="0"/>
              <a:lumOff val="0"/>
              <a:alphaOff val="0"/>
            </a:schemeClr>
          </a:solidFill>
          <a:prstDash val="solid"/>
        </a:ln>
        <a:effectLst>
          <a:outerShdw blurRad="40000" dist="23000" dir="5400000" rotWithShape="0">
            <a:srgbClr val="000000">
              <a:alpha val="35000"/>
            </a:srgbClr>
          </a:outerShdw>
        </a:effectLst>
        <a:sp3d z="-25400" prstMaterial="plastic">
          <a:bevelT w="25400" h="25400"/>
          <a:bevelB w="25400" h="25400"/>
        </a:sp3d>
      </dsp:spPr>
      <dsp:style>
        <a:lnRef idx="1">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266700">
            <a:lnSpc>
              <a:spcPct val="90000"/>
            </a:lnSpc>
            <a:spcBef>
              <a:spcPct val="0"/>
            </a:spcBef>
            <a:spcAft>
              <a:spcPct val="35000"/>
            </a:spcAft>
          </a:pPr>
          <a:endParaRPr lang="zh-CN" altLang="en-US" sz="600" kern="1200">
            <a:solidFill>
              <a:schemeClr val="tx1"/>
            </a:solidFill>
          </a:endParaRPr>
        </a:p>
      </dsp:txBody>
      <dsp:txXfrm>
        <a:off x="832378" y="931279"/>
        <a:ext cx="97171" cy="97433"/>
      </dsp:txXfrm>
    </dsp:sp>
    <dsp:sp modelId="{166BE3CB-8857-4A21-85AC-FB354D29969E}">
      <dsp:nvSpPr>
        <dsp:cNvPr id="0" name=""/>
        <dsp:cNvSpPr/>
      </dsp:nvSpPr>
      <dsp:spPr>
        <a:xfrm>
          <a:off x="1028817" y="543465"/>
          <a:ext cx="873061" cy="873061"/>
        </a:xfrm>
        <a:prstGeom prst="ellipse">
          <a:avLst/>
        </a:prstGeom>
        <a:solidFill>
          <a:schemeClr val="accent2">
            <a:hueOff val="4681519"/>
            <a:satOff val="-5839"/>
            <a:lumOff val="1373"/>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11430" tIns="11430" rIns="11430" bIns="11430" numCol="1" spcCol="1270" anchor="ctr" anchorCtr="0">
          <a:noAutofit/>
        </a:bodyPr>
        <a:lstStyle/>
        <a:p>
          <a:pPr lvl="0" algn="ctr" defTabSz="400050">
            <a:lnSpc>
              <a:spcPct val="90000"/>
            </a:lnSpc>
            <a:spcBef>
              <a:spcPct val="0"/>
            </a:spcBef>
            <a:spcAft>
              <a:spcPct val="35000"/>
            </a:spcAft>
          </a:pPr>
          <a:r>
            <a:rPr lang="en-US" altLang="zh-CN" sz="900" kern="1200" dirty="0" err="1" smtClean="0">
              <a:solidFill>
                <a:schemeClr val="tx1"/>
              </a:solidFill>
              <a:latin typeface="微软雅黑" pitchFamily="34" charset="-122"/>
              <a:ea typeface="微软雅黑" pitchFamily="34" charset="-122"/>
            </a:rPr>
            <a:t>EJB容器</a:t>
          </a:r>
          <a:endParaRPr lang="zh-CN" altLang="en-US" sz="900" kern="1200" dirty="0">
            <a:solidFill>
              <a:schemeClr val="tx1"/>
            </a:solidFill>
            <a:latin typeface="微软雅黑" pitchFamily="34" charset="-122"/>
            <a:ea typeface="微软雅黑" pitchFamily="34" charset="-122"/>
          </a:endParaRPr>
        </a:p>
      </dsp:txBody>
      <dsp:txXfrm>
        <a:off x="1156674" y="671322"/>
        <a:ext cx="617347" cy="61734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051B3B-62F6-4478-B12F-94AE71934FC2}">
      <dsp:nvSpPr>
        <dsp:cNvPr id="0" name=""/>
        <dsp:cNvSpPr/>
      </dsp:nvSpPr>
      <dsp:spPr>
        <a:xfrm>
          <a:off x="115597" y="519"/>
          <a:ext cx="575544" cy="345326"/>
        </a:xfrm>
        <a:prstGeom prst="rect">
          <a:avLst/>
        </a:prstGeom>
        <a:solidFill>
          <a:schemeClr val="accent2">
            <a:hueOff val="0"/>
            <a:satOff val="0"/>
            <a:lumOff val="0"/>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lang="en-US" altLang="zh-CN" sz="600" kern="1200" dirty="0" smtClean="0">
              <a:solidFill>
                <a:schemeClr val="tx1"/>
              </a:solidFill>
              <a:latin typeface="微软雅黑" pitchFamily="34" charset="-122"/>
              <a:ea typeface="微软雅黑" pitchFamily="34" charset="-122"/>
            </a:rPr>
            <a:t>JSTL</a:t>
          </a:r>
          <a:endParaRPr lang="zh-CN" altLang="en-US" sz="600" kern="1200" dirty="0">
            <a:solidFill>
              <a:schemeClr val="tx1"/>
            </a:solidFill>
            <a:latin typeface="微软雅黑" pitchFamily="34" charset="-122"/>
            <a:ea typeface="微软雅黑" pitchFamily="34" charset="-122"/>
          </a:endParaRPr>
        </a:p>
      </dsp:txBody>
      <dsp:txXfrm>
        <a:off x="115597" y="519"/>
        <a:ext cx="575544" cy="345326"/>
      </dsp:txXfrm>
    </dsp:sp>
    <dsp:sp modelId="{381CB435-C796-4AEB-A2D1-33070616A49C}">
      <dsp:nvSpPr>
        <dsp:cNvPr id="0" name=""/>
        <dsp:cNvSpPr/>
      </dsp:nvSpPr>
      <dsp:spPr>
        <a:xfrm>
          <a:off x="748696" y="519"/>
          <a:ext cx="575544" cy="345326"/>
        </a:xfrm>
        <a:prstGeom prst="rect">
          <a:avLst/>
        </a:prstGeom>
        <a:solidFill>
          <a:schemeClr val="accent2">
            <a:hueOff val="334394"/>
            <a:satOff val="-417"/>
            <a:lumOff val="98"/>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lang="en-US" altLang="zh-CN" sz="600" kern="1200" dirty="0" smtClean="0">
              <a:solidFill>
                <a:schemeClr val="tx1"/>
              </a:solidFill>
              <a:latin typeface="微软雅黑" pitchFamily="34" charset="-122"/>
              <a:ea typeface="微软雅黑" pitchFamily="34" charset="-122"/>
            </a:rPr>
            <a:t>JSF</a:t>
          </a:r>
          <a:endParaRPr lang="zh-CN" altLang="en-US" sz="600" kern="1200" dirty="0">
            <a:solidFill>
              <a:schemeClr val="tx1"/>
            </a:solidFill>
            <a:latin typeface="微软雅黑" pitchFamily="34" charset="-122"/>
            <a:ea typeface="微软雅黑" pitchFamily="34" charset="-122"/>
          </a:endParaRPr>
        </a:p>
      </dsp:txBody>
      <dsp:txXfrm>
        <a:off x="748696" y="519"/>
        <a:ext cx="575544" cy="345326"/>
      </dsp:txXfrm>
    </dsp:sp>
    <dsp:sp modelId="{454A14CA-03E8-4DF8-89A3-AFA4D2F7D133}">
      <dsp:nvSpPr>
        <dsp:cNvPr id="0" name=""/>
        <dsp:cNvSpPr/>
      </dsp:nvSpPr>
      <dsp:spPr>
        <a:xfrm>
          <a:off x="1381794" y="519"/>
          <a:ext cx="575544" cy="345326"/>
        </a:xfrm>
        <a:prstGeom prst="rect">
          <a:avLst/>
        </a:prstGeom>
        <a:solidFill>
          <a:schemeClr val="accent2">
            <a:hueOff val="668788"/>
            <a:satOff val="-834"/>
            <a:lumOff val="196"/>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lang="en-US" altLang="zh-CN" sz="600" kern="1200" dirty="0" smtClean="0">
              <a:solidFill>
                <a:schemeClr val="tx1"/>
              </a:solidFill>
              <a:latin typeface="微软雅黑" pitchFamily="34" charset="-122"/>
              <a:ea typeface="微软雅黑" pitchFamily="34" charset="-122"/>
            </a:rPr>
            <a:t>JNDI</a:t>
          </a:r>
          <a:endParaRPr lang="zh-CN" altLang="en-US" sz="600" kern="1200" dirty="0">
            <a:solidFill>
              <a:schemeClr val="tx1"/>
            </a:solidFill>
            <a:latin typeface="微软雅黑" pitchFamily="34" charset="-122"/>
            <a:ea typeface="微软雅黑" pitchFamily="34" charset="-122"/>
          </a:endParaRPr>
        </a:p>
      </dsp:txBody>
      <dsp:txXfrm>
        <a:off x="1381794" y="519"/>
        <a:ext cx="575544" cy="345326"/>
      </dsp:txXfrm>
    </dsp:sp>
    <dsp:sp modelId="{9E3BEBC3-8401-439E-8E46-F49E357E19C7}">
      <dsp:nvSpPr>
        <dsp:cNvPr id="0" name=""/>
        <dsp:cNvSpPr/>
      </dsp:nvSpPr>
      <dsp:spPr>
        <a:xfrm>
          <a:off x="2014893" y="519"/>
          <a:ext cx="575544" cy="345326"/>
        </a:xfrm>
        <a:prstGeom prst="rect">
          <a:avLst/>
        </a:prstGeom>
        <a:solidFill>
          <a:schemeClr val="accent2">
            <a:hueOff val="1003183"/>
            <a:satOff val="-1251"/>
            <a:lumOff val="294"/>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lang="en-US" altLang="zh-CN" sz="600" kern="1200" dirty="0" smtClean="0">
              <a:solidFill>
                <a:schemeClr val="tx1"/>
              </a:solidFill>
              <a:latin typeface="微软雅黑" pitchFamily="34" charset="-122"/>
              <a:ea typeface="微软雅黑" pitchFamily="34" charset="-122"/>
            </a:rPr>
            <a:t>JPA</a:t>
          </a:r>
          <a:endParaRPr lang="zh-CN" altLang="en-US" sz="600" kern="1200" dirty="0">
            <a:solidFill>
              <a:schemeClr val="tx1"/>
            </a:solidFill>
            <a:latin typeface="微软雅黑" pitchFamily="34" charset="-122"/>
            <a:ea typeface="微软雅黑" pitchFamily="34" charset="-122"/>
          </a:endParaRPr>
        </a:p>
      </dsp:txBody>
      <dsp:txXfrm>
        <a:off x="2014893" y="519"/>
        <a:ext cx="575544" cy="345326"/>
      </dsp:txXfrm>
    </dsp:sp>
    <dsp:sp modelId="{747B97AB-9111-446B-A50D-2259A1DB886E}">
      <dsp:nvSpPr>
        <dsp:cNvPr id="0" name=""/>
        <dsp:cNvSpPr/>
      </dsp:nvSpPr>
      <dsp:spPr>
        <a:xfrm>
          <a:off x="2647991" y="519"/>
          <a:ext cx="575544" cy="345326"/>
        </a:xfrm>
        <a:prstGeom prst="rect">
          <a:avLst/>
        </a:prstGeom>
        <a:solidFill>
          <a:schemeClr val="accent2">
            <a:hueOff val="1337577"/>
            <a:satOff val="-1668"/>
            <a:lumOff val="392"/>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lang="en-US" altLang="zh-CN" sz="600" kern="1200" dirty="0" smtClean="0">
              <a:solidFill>
                <a:schemeClr val="tx1"/>
              </a:solidFill>
              <a:latin typeface="微软雅黑" pitchFamily="34" charset="-122"/>
              <a:ea typeface="微软雅黑" pitchFamily="34" charset="-122"/>
            </a:rPr>
            <a:t>JTA</a:t>
          </a:r>
          <a:endParaRPr lang="zh-CN" altLang="en-US" sz="600" kern="1200" dirty="0">
            <a:solidFill>
              <a:schemeClr val="tx1"/>
            </a:solidFill>
            <a:latin typeface="微软雅黑" pitchFamily="34" charset="-122"/>
            <a:ea typeface="微软雅黑" pitchFamily="34" charset="-122"/>
          </a:endParaRPr>
        </a:p>
      </dsp:txBody>
      <dsp:txXfrm>
        <a:off x="2647991" y="519"/>
        <a:ext cx="575544" cy="345326"/>
      </dsp:txXfrm>
    </dsp:sp>
    <dsp:sp modelId="{10966A1C-7EFA-4A11-AE54-A587D629CAD7}">
      <dsp:nvSpPr>
        <dsp:cNvPr id="0" name=""/>
        <dsp:cNvSpPr/>
      </dsp:nvSpPr>
      <dsp:spPr>
        <a:xfrm>
          <a:off x="115597" y="403400"/>
          <a:ext cx="575544" cy="345326"/>
        </a:xfrm>
        <a:prstGeom prst="rect">
          <a:avLst/>
        </a:prstGeom>
        <a:solidFill>
          <a:schemeClr val="accent2">
            <a:hueOff val="1671971"/>
            <a:satOff val="-2085"/>
            <a:lumOff val="490"/>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lang="en-US" altLang="zh-CN" sz="600" kern="1200" dirty="0" smtClean="0">
              <a:solidFill>
                <a:schemeClr val="tx1"/>
              </a:solidFill>
              <a:latin typeface="微软雅黑" pitchFamily="34" charset="-122"/>
              <a:ea typeface="微软雅黑" pitchFamily="34" charset="-122"/>
            </a:rPr>
            <a:t>Java Mail</a:t>
          </a:r>
          <a:endParaRPr lang="zh-CN" altLang="en-US" sz="600" kern="1200" dirty="0">
            <a:solidFill>
              <a:schemeClr val="tx1"/>
            </a:solidFill>
            <a:latin typeface="微软雅黑" pitchFamily="34" charset="-122"/>
            <a:ea typeface="微软雅黑" pitchFamily="34" charset="-122"/>
          </a:endParaRPr>
        </a:p>
      </dsp:txBody>
      <dsp:txXfrm>
        <a:off x="115597" y="403400"/>
        <a:ext cx="575544" cy="345326"/>
      </dsp:txXfrm>
    </dsp:sp>
    <dsp:sp modelId="{50558818-8FC1-4E2A-88D6-23DF1F38BB00}">
      <dsp:nvSpPr>
        <dsp:cNvPr id="0" name=""/>
        <dsp:cNvSpPr/>
      </dsp:nvSpPr>
      <dsp:spPr>
        <a:xfrm>
          <a:off x="748696" y="403400"/>
          <a:ext cx="575544" cy="345326"/>
        </a:xfrm>
        <a:prstGeom prst="rect">
          <a:avLst/>
        </a:prstGeom>
        <a:solidFill>
          <a:schemeClr val="accent2">
            <a:hueOff val="2006365"/>
            <a:satOff val="-2502"/>
            <a:lumOff val="588"/>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lang="en-US" altLang="zh-CN" sz="600" kern="1200" dirty="0" err="1" smtClean="0">
              <a:solidFill>
                <a:schemeClr val="tx1"/>
              </a:solidFill>
              <a:latin typeface="微软雅黑" pitchFamily="34" charset="-122"/>
              <a:ea typeface="微软雅黑" pitchFamily="34" charset="-122"/>
            </a:rPr>
            <a:t>StAX</a:t>
          </a:r>
          <a:endParaRPr lang="zh-CN" altLang="en-US" sz="600" kern="1200" dirty="0">
            <a:solidFill>
              <a:schemeClr val="tx1"/>
            </a:solidFill>
            <a:latin typeface="微软雅黑" pitchFamily="34" charset="-122"/>
            <a:ea typeface="微软雅黑" pitchFamily="34" charset="-122"/>
          </a:endParaRPr>
        </a:p>
      </dsp:txBody>
      <dsp:txXfrm>
        <a:off x="748696" y="403400"/>
        <a:ext cx="575544" cy="345326"/>
      </dsp:txXfrm>
    </dsp:sp>
    <dsp:sp modelId="{D769EA9C-ED9F-43F1-9CA8-108B4043D174}">
      <dsp:nvSpPr>
        <dsp:cNvPr id="0" name=""/>
        <dsp:cNvSpPr/>
      </dsp:nvSpPr>
      <dsp:spPr>
        <a:xfrm>
          <a:off x="1381794" y="403400"/>
          <a:ext cx="575544" cy="345326"/>
        </a:xfrm>
        <a:prstGeom prst="rect">
          <a:avLst/>
        </a:prstGeom>
        <a:solidFill>
          <a:schemeClr val="accent2">
            <a:hueOff val="2340759"/>
            <a:satOff val="-2919"/>
            <a:lumOff val="686"/>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lang="en-US" altLang="zh-CN" sz="600" kern="1200" dirty="0" smtClean="0">
              <a:solidFill>
                <a:schemeClr val="tx1"/>
              </a:solidFill>
              <a:latin typeface="微软雅黑" pitchFamily="34" charset="-122"/>
              <a:ea typeface="微软雅黑" pitchFamily="34" charset="-122"/>
            </a:rPr>
            <a:t>SAAJ</a:t>
          </a:r>
          <a:endParaRPr lang="zh-CN" altLang="en-US" sz="600" kern="1200" dirty="0">
            <a:solidFill>
              <a:schemeClr val="tx1"/>
            </a:solidFill>
            <a:latin typeface="微软雅黑" pitchFamily="34" charset="-122"/>
            <a:ea typeface="微软雅黑" pitchFamily="34" charset="-122"/>
          </a:endParaRPr>
        </a:p>
      </dsp:txBody>
      <dsp:txXfrm>
        <a:off x="1381794" y="403400"/>
        <a:ext cx="575544" cy="345326"/>
      </dsp:txXfrm>
    </dsp:sp>
    <dsp:sp modelId="{95201A54-319E-441D-ABD7-6CEDC6E84597}">
      <dsp:nvSpPr>
        <dsp:cNvPr id="0" name=""/>
        <dsp:cNvSpPr/>
      </dsp:nvSpPr>
      <dsp:spPr>
        <a:xfrm>
          <a:off x="2014893" y="403400"/>
          <a:ext cx="575544" cy="345326"/>
        </a:xfrm>
        <a:prstGeom prst="rect">
          <a:avLst/>
        </a:prstGeom>
        <a:solidFill>
          <a:schemeClr val="accent2">
            <a:hueOff val="2675154"/>
            <a:satOff val="-3337"/>
            <a:lumOff val="785"/>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lang="en-US" altLang="zh-CN" sz="600" kern="1200" dirty="0" smtClean="0">
              <a:solidFill>
                <a:schemeClr val="tx1"/>
              </a:solidFill>
              <a:latin typeface="微软雅黑" pitchFamily="34" charset="-122"/>
              <a:ea typeface="微软雅黑" pitchFamily="34" charset="-122"/>
            </a:rPr>
            <a:t>JAX-WS</a:t>
          </a:r>
          <a:endParaRPr lang="zh-CN" altLang="en-US" sz="600" kern="1200" dirty="0">
            <a:solidFill>
              <a:schemeClr val="tx1"/>
            </a:solidFill>
            <a:latin typeface="微软雅黑" pitchFamily="34" charset="-122"/>
            <a:ea typeface="微软雅黑" pitchFamily="34" charset="-122"/>
          </a:endParaRPr>
        </a:p>
      </dsp:txBody>
      <dsp:txXfrm>
        <a:off x="2014893" y="403400"/>
        <a:ext cx="575544" cy="345326"/>
      </dsp:txXfrm>
    </dsp:sp>
    <dsp:sp modelId="{EE495EA1-A6C8-4CC7-96D3-9ED1D91F3A7A}">
      <dsp:nvSpPr>
        <dsp:cNvPr id="0" name=""/>
        <dsp:cNvSpPr/>
      </dsp:nvSpPr>
      <dsp:spPr>
        <a:xfrm>
          <a:off x="2647991" y="403400"/>
          <a:ext cx="575544" cy="345326"/>
        </a:xfrm>
        <a:prstGeom prst="rect">
          <a:avLst/>
        </a:prstGeom>
        <a:solidFill>
          <a:schemeClr val="accent2">
            <a:hueOff val="3009548"/>
            <a:satOff val="-3754"/>
            <a:lumOff val="883"/>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lang="en-US" altLang="zh-CN" sz="600" kern="1200" dirty="0" smtClean="0">
              <a:solidFill>
                <a:schemeClr val="tx1"/>
              </a:solidFill>
              <a:latin typeface="微软雅黑" pitchFamily="34" charset="-122"/>
              <a:ea typeface="微软雅黑" pitchFamily="34" charset="-122"/>
            </a:rPr>
            <a:t>WS-METADATA</a:t>
          </a:r>
          <a:endParaRPr lang="zh-CN" altLang="en-US" sz="600" kern="1200" dirty="0">
            <a:solidFill>
              <a:schemeClr val="tx1"/>
            </a:solidFill>
            <a:latin typeface="微软雅黑" pitchFamily="34" charset="-122"/>
            <a:ea typeface="微软雅黑" pitchFamily="34" charset="-122"/>
          </a:endParaRPr>
        </a:p>
      </dsp:txBody>
      <dsp:txXfrm>
        <a:off x="2647991" y="403400"/>
        <a:ext cx="575544" cy="345326"/>
      </dsp:txXfrm>
    </dsp:sp>
    <dsp:sp modelId="{08644EA3-6EDC-4A88-99BB-44E53C086E84}">
      <dsp:nvSpPr>
        <dsp:cNvPr id="0" name=""/>
        <dsp:cNvSpPr/>
      </dsp:nvSpPr>
      <dsp:spPr>
        <a:xfrm>
          <a:off x="115597" y="806281"/>
          <a:ext cx="575544" cy="345326"/>
        </a:xfrm>
        <a:prstGeom prst="rect">
          <a:avLst/>
        </a:prstGeom>
        <a:solidFill>
          <a:schemeClr val="accent2">
            <a:hueOff val="3343942"/>
            <a:satOff val="-4171"/>
            <a:lumOff val="981"/>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lang="en-US" altLang="zh-CN" sz="600" kern="1200" dirty="0" smtClean="0">
              <a:solidFill>
                <a:schemeClr val="tx1"/>
              </a:solidFill>
              <a:latin typeface="微软雅黑" pitchFamily="34" charset="-122"/>
              <a:ea typeface="微软雅黑" pitchFamily="34" charset="-122"/>
            </a:rPr>
            <a:t>JACC</a:t>
          </a:r>
          <a:endParaRPr lang="zh-CN" altLang="en-US" sz="600" kern="1200" dirty="0">
            <a:solidFill>
              <a:schemeClr val="tx1"/>
            </a:solidFill>
            <a:latin typeface="微软雅黑" pitchFamily="34" charset="-122"/>
            <a:ea typeface="微软雅黑" pitchFamily="34" charset="-122"/>
          </a:endParaRPr>
        </a:p>
      </dsp:txBody>
      <dsp:txXfrm>
        <a:off x="115597" y="806281"/>
        <a:ext cx="575544" cy="345326"/>
      </dsp:txXfrm>
    </dsp:sp>
    <dsp:sp modelId="{3DF055E5-239D-40C4-A60E-4371CF1B5D2A}">
      <dsp:nvSpPr>
        <dsp:cNvPr id="0" name=""/>
        <dsp:cNvSpPr/>
      </dsp:nvSpPr>
      <dsp:spPr>
        <a:xfrm>
          <a:off x="748696" y="806281"/>
          <a:ext cx="575544" cy="345326"/>
        </a:xfrm>
        <a:prstGeom prst="rect">
          <a:avLst/>
        </a:prstGeom>
        <a:solidFill>
          <a:schemeClr val="accent2">
            <a:hueOff val="3678336"/>
            <a:satOff val="-4588"/>
            <a:lumOff val="1079"/>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lang="en-US" altLang="zh-CN" sz="600" kern="1200" dirty="0" smtClean="0">
              <a:solidFill>
                <a:schemeClr val="tx1"/>
              </a:solidFill>
              <a:latin typeface="微软雅黑" pitchFamily="34" charset="-122"/>
              <a:ea typeface="微软雅黑" pitchFamily="34" charset="-122"/>
            </a:rPr>
            <a:t>JAXR</a:t>
          </a:r>
          <a:endParaRPr lang="zh-CN" altLang="en-US" sz="600" kern="1200" dirty="0">
            <a:solidFill>
              <a:schemeClr val="tx1"/>
            </a:solidFill>
            <a:latin typeface="微软雅黑" pitchFamily="34" charset="-122"/>
            <a:ea typeface="微软雅黑" pitchFamily="34" charset="-122"/>
          </a:endParaRPr>
        </a:p>
      </dsp:txBody>
      <dsp:txXfrm>
        <a:off x="748696" y="806281"/>
        <a:ext cx="575544" cy="345326"/>
      </dsp:txXfrm>
    </dsp:sp>
    <dsp:sp modelId="{9E3D5B02-45C3-4833-8F32-CEC9ADDF6930}">
      <dsp:nvSpPr>
        <dsp:cNvPr id="0" name=""/>
        <dsp:cNvSpPr/>
      </dsp:nvSpPr>
      <dsp:spPr>
        <a:xfrm>
          <a:off x="1381794" y="806281"/>
          <a:ext cx="575544" cy="345326"/>
        </a:xfrm>
        <a:prstGeom prst="rect">
          <a:avLst/>
        </a:prstGeom>
        <a:solidFill>
          <a:schemeClr val="accent2">
            <a:hueOff val="4012731"/>
            <a:satOff val="-5005"/>
            <a:lumOff val="1177"/>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lang="en-US" altLang="zh-CN" sz="600" kern="1200" dirty="0" smtClean="0">
              <a:solidFill>
                <a:schemeClr val="tx1"/>
              </a:solidFill>
              <a:latin typeface="微软雅黑" pitchFamily="34" charset="-122"/>
              <a:ea typeface="微软雅黑" pitchFamily="34" charset="-122"/>
            </a:rPr>
            <a:t>JAX-RPC</a:t>
          </a:r>
          <a:endParaRPr lang="zh-CN" altLang="en-US" sz="600" kern="1200" dirty="0">
            <a:solidFill>
              <a:schemeClr val="tx1"/>
            </a:solidFill>
            <a:latin typeface="微软雅黑" pitchFamily="34" charset="-122"/>
            <a:ea typeface="微软雅黑" pitchFamily="34" charset="-122"/>
          </a:endParaRPr>
        </a:p>
      </dsp:txBody>
      <dsp:txXfrm>
        <a:off x="1381794" y="806281"/>
        <a:ext cx="575544" cy="345326"/>
      </dsp:txXfrm>
    </dsp:sp>
    <dsp:sp modelId="{BE13C56C-AEB1-49B4-8F6E-7ECF7282408B}">
      <dsp:nvSpPr>
        <dsp:cNvPr id="0" name=""/>
        <dsp:cNvSpPr/>
      </dsp:nvSpPr>
      <dsp:spPr>
        <a:xfrm>
          <a:off x="2014893" y="806281"/>
          <a:ext cx="575544" cy="345326"/>
        </a:xfrm>
        <a:prstGeom prst="rect">
          <a:avLst/>
        </a:prstGeom>
        <a:solidFill>
          <a:schemeClr val="accent2">
            <a:hueOff val="4347124"/>
            <a:satOff val="-5422"/>
            <a:lumOff val="1275"/>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lang="en-US" altLang="zh-CN" sz="600" kern="1200" dirty="0" smtClean="0">
              <a:solidFill>
                <a:schemeClr val="tx1"/>
              </a:solidFill>
              <a:latin typeface="微软雅黑" pitchFamily="34" charset="-122"/>
              <a:ea typeface="微软雅黑" pitchFamily="34" charset="-122"/>
            </a:rPr>
            <a:t>JMS</a:t>
          </a:r>
          <a:endParaRPr lang="zh-CN" altLang="en-US" sz="600" kern="1200" dirty="0">
            <a:solidFill>
              <a:schemeClr val="tx1"/>
            </a:solidFill>
            <a:latin typeface="微软雅黑" pitchFamily="34" charset="-122"/>
            <a:ea typeface="微软雅黑" pitchFamily="34" charset="-122"/>
          </a:endParaRPr>
        </a:p>
      </dsp:txBody>
      <dsp:txXfrm>
        <a:off x="2014893" y="806281"/>
        <a:ext cx="575544" cy="345326"/>
      </dsp:txXfrm>
    </dsp:sp>
    <dsp:sp modelId="{BF7FED77-227B-405B-8EDD-B31FC28E502D}">
      <dsp:nvSpPr>
        <dsp:cNvPr id="0" name=""/>
        <dsp:cNvSpPr/>
      </dsp:nvSpPr>
      <dsp:spPr>
        <a:xfrm>
          <a:off x="2647991" y="806281"/>
          <a:ext cx="575544" cy="345326"/>
        </a:xfrm>
        <a:prstGeom prst="rect">
          <a:avLst/>
        </a:prstGeom>
        <a:solidFill>
          <a:schemeClr val="accent2">
            <a:hueOff val="4681519"/>
            <a:satOff val="-5839"/>
            <a:lumOff val="1373"/>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lang="en-US" altLang="zh-CN" sz="600" kern="1200" dirty="0" smtClean="0">
              <a:solidFill>
                <a:schemeClr val="tx1"/>
              </a:solidFill>
              <a:latin typeface="微软雅黑" pitchFamily="34" charset="-122"/>
              <a:ea typeface="微软雅黑" pitchFamily="34" charset="-122"/>
            </a:rPr>
            <a:t>More…</a:t>
          </a:r>
          <a:endParaRPr lang="zh-CN" altLang="en-US" sz="600" kern="1200" dirty="0">
            <a:solidFill>
              <a:schemeClr val="tx1"/>
            </a:solidFill>
            <a:latin typeface="微软雅黑" pitchFamily="34" charset="-122"/>
            <a:ea typeface="微软雅黑" pitchFamily="34" charset="-122"/>
          </a:endParaRPr>
        </a:p>
      </dsp:txBody>
      <dsp:txXfrm>
        <a:off x="2647991" y="806281"/>
        <a:ext cx="575544" cy="34532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081B196-8FA5-4652-8772-5E578827BA84}">
      <dsp:nvSpPr>
        <dsp:cNvPr id="0" name=""/>
        <dsp:cNvSpPr/>
      </dsp:nvSpPr>
      <dsp:spPr>
        <a:xfrm rot="5400000">
          <a:off x="984756" y="286772"/>
          <a:ext cx="646012" cy="562031"/>
        </a:xfrm>
        <a:prstGeom prst="hexagon">
          <a:avLst>
            <a:gd name="adj" fmla="val 25000"/>
            <a:gd name="vf" fmla="val 115470"/>
          </a:avLst>
        </a:prstGeom>
        <a:solidFill>
          <a:schemeClr val="accent2">
            <a:hueOff val="0"/>
            <a:satOff val="0"/>
            <a:lumOff val="0"/>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30480" tIns="30480" rIns="30480" bIns="30480" numCol="1" spcCol="1270" anchor="ctr" anchorCtr="0">
          <a:noAutofit/>
        </a:bodyPr>
        <a:lstStyle/>
        <a:p>
          <a:pPr lvl="0" algn="ctr" defTabSz="355600">
            <a:lnSpc>
              <a:spcPct val="90000"/>
            </a:lnSpc>
            <a:spcBef>
              <a:spcPct val="0"/>
            </a:spcBef>
            <a:spcAft>
              <a:spcPct val="35000"/>
            </a:spcAft>
          </a:pPr>
          <a:r>
            <a:rPr lang="en-US" altLang="zh-CN" sz="800" kern="1200" dirty="0" err="1" smtClean="0">
              <a:solidFill>
                <a:schemeClr val="tx1"/>
              </a:solidFill>
            </a:rPr>
            <a:t>Lucene</a:t>
          </a:r>
          <a:endParaRPr lang="zh-CN" altLang="en-US" sz="800" kern="1200" dirty="0">
            <a:solidFill>
              <a:schemeClr val="tx1"/>
            </a:solidFill>
          </a:endParaRPr>
        </a:p>
      </dsp:txBody>
      <dsp:txXfrm rot="-5400000">
        <a:off x="1114329" y="345452"/>
        <a:ext cx="386865" cy="444672"/>
      </dsp:txXfrm>
    </dsp:sp>
    <dsp:sp modelId="{B1A5CEEA-5CC4-45D4-8C88-58F9377DBE5B}">
      <dsp:nvSpPr>
        <dsp:cNvPr id="0" name=""/>
        <dsp:cNvSpPr/>
      </dsp:nvSpPr>
      <dsp:spPr>
        <a:xfrm>
          <a:off x="1605832" y="373984"/>
          <a:ext cx="720950" cy="387607"/>
        </a:xfrm>
        <a:prstGeom prst="rect">
          <a:avLst/>
        </a:prstGeom>
        <a:solidFill>
          <a:schemeClr val="lt1">
            <a:alpha val="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274504E-8041-4DEE-B8DE-1B9D6976DCA5}">
      <dsp:nvSpPr>
        <dsp:cNvPr id="0" name=""/>
        <dsp:cNvSpPr/>
      </dsp:nvSpPr>
      <dsp:spPr>
        <a:xfrm rot="5400000">
          <a:off x="377762" y="286772"/>
          <a:ext cx="646012" cy="562031"/>
        </a:xfrm>
        <a:prstGeom prst="hexagon">
          <a:avLst>
            <a:gd name="adj" fmla="val 25000"/>
            <a:gd name="vf" fmla="val 115470"/>
          </a:avLst>
        </a:prstGeom>
        <a:solidFill>
          <a:schemeClr val="accent2">
            <a:hueOff val="936304"/>
            <a:satOff val="-1168"/>
            <a:lumOff val="275"/>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r>
            <a:rPr lang="en-US" altLang="zh-CN" sz="1100" kern="1200" smtClean="0">
              <a:solidFill>
                <a:schemeClr val="tx1"/>
              </a:solidFill>
            </a:rPr>
            <a:t>XFire</a:t>
          </a:r>
          <a:endParaRPr lang="zh-CN" altLang="en-US" sz="1200" kern="1200" dirty="0">
            <a:solidFill>
              <a:schemeClr val="tx1"/>
            </a:solidFill>
          </a:endParaRPr>
        </a:p>
      </dsp:txBody>
      <dsp:txXfrm rot="-5400000">
        <a:off x="507335" y="345452"/>
        <a:ext cx="386865" cy="444672"/>
      </dsp:txXfrm>
    </dsp:sp>
    <dsp:sp modelId="{7568F160-4C68-46BF-BC35-6243FAD32F0B}">
      <dsp:nvSpPr>
        <dsp:cNvPr id="0" name=""/>
        <dsp:cNvSpPr/>
      </dsp:nvSpPr>
      <dsp:spPr>
        <a:xfrm rot="5400000">
          <a:off x="680096" y="835108"/>
          <a:ext cx="646012" cy="562031"/>
        </a:xfrm>
        <a:prstGeom prst="hexagon">
          <a:avLst>
            <a:gd name="adj" fmla="val 25000"/>
            <a:gd name="vf" fmla="val 115470"/>
          </a:avLst>
        </a:prstGeom>
        <a:solidFill>
          <a:schemeClr val="accent2">
            <a:hueOff val="1872608"/>
            <a:satOff val="-2336"/>
            <a:lumOff val="549"/>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lvl="0" algn="ctr" defTabSz="400050">
            <a:lnSpc>
              <a:spcPct val="90000"/>
            </a:lnSpc>
            <a:spcBef>
              <a:spcPct val="0"/>
            </a:spcBef>
            <a:spcAft>
              <a:spcPct val="35000"/>
            </a:spcAft>
          </a:pPr>
          <a:r>
            <a:rPr lang="en-US" altLang="zh-CN" sz="900" kern="1200" dirty="0" smtClean="0">
              <a:solidFill>
                <a:schemeClr val="tx1"/>
              </a:solidFill>
            </a:rPr>
            <a:t>Active-MQ</a:t>
          </a:r>
          <a:endParaRPr lang="zh-CN" altLang="en-US" sz="900" kern="1200" dirty="0">
            <a:solidFill>
              <a:schemeClr val="tx1"/>
            </a:solidFill>
          </a:endParaRPr>
        </a:p>
      </dsp:txBody>
      <dsp:txXfrm rot="-5400000">
        <a:off x="809669" y="893788"/>
        <a:ext cx="386865" cy="444672"/>
      </dsp:txXfrm>
    </dsp:sp>
    <dsp:sp modelId="{AE936642-84D5-43F2-8F1B-C5984C2DFC91}">
      <dsp:nvSpPr>
        <dsp:cNvPr id="0" name=""/>
        <dsp:cNvSpPr/>
      </dsp:nvSpPr>
      <dsp:spPr>
        <a:xfrm>
          <a:off x="1136" y="922320"/>
          <a:ext cx="697693" cy="387607"/>
        </a:xfrm>
        <a:prstGeom prst="rect">
          <a:avLst/>
        </a:prstGeom>
        <a:solidFill>
          <a:schemeClr val="lt1">
            <a:alpha val="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978CC35-F1DE-4F9A-8DB1-7167454A4071}">
      <dsp:nvSpPr>
        <dsp:cNvPr id="0" name=""/>
        <dsp:cNvSpPr/>
      </dsp:nvSpPr>
      <dsp:spPr>
        <a:xfrm rot="5400000">
          <a:off x="1287090" y="835108"/>
          <a:ext cx="646012" cy="562031"/>
        </a:xfrm>
        <a:prstGeom prst="hexagon">
          <a:avLst>
            <a:gd name="adj" fmla="val 25000"/>
            <a:gd name="vf" fmla="val 115470"/>
          </a:avLst>
        </a:prstGeom>
        <a:solidFill>
          <a:schemeClr val="accent2">
            <a:hueOff val="2808911"/>
            <a:satOff val="-3503"/>
            <a:lumOff val="824"/>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r>
            <a:rPr lang="en-US" altLang="zh-CN" sz="1100" kern="1200" smtClean="0">
              <a:solidFill>
                <a:schemeClr val="tx1"/>
              </a:solidFill>
            </a:rPr>
            <a:t>Eh-Cache</a:t>
          </a:r>
          <a:endParaRPr lang="zh-CN" altLang="en-US" sz="1400" kern="1200" dirty="0">
            <a:solidFill>
              <a:schemeClr val="tx1"/>
            </a:solidFill>
          </a:endParaRPr>
        </a:p>
      </dsp:txBody>
      <dsp:txXfrm rot="-5400000">
        <a:off x="1416663" y="893788"/>
        <a:ext cx="386865" cy="444672"/>
      </dsp:txXfrm>
    </dsp:sp>
    <dsp:sp modelId="{3CF2E0E0-59B7-4B89-84B1-D3A5A9465F5A}">
      <dsp:nvSpPr>
        <dsp:cNvPr id="0" name=""/>
        <dsp:cNvSpPr/>
      </dsp:nvSpPr>
      <dsp:spPr>
        <a:xfrm rot="5400000">
          <a:off x="984756" y="1383444"/>
          <a:ext cx="646012" cy="562031"/>
        </a:xfrm>
        <a:prstGeom prst="hexagon">
          <a:avLst>
            <a:gd name="adj" fmla="val 25000"/>
            <a:gd name="vf" fmla="val 115470"/>
          </a:avLst>
        </a:prstGeom>
        <a:solidFill>
          <a:schemeClr val="accent2">
            <a:hueOff val="3745215"/>
            <a:satOff val="-4671"/>
            <a:lumOff val="1098"/>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30480" tIns="30480" rIns="30480" bIns="30480" numCol="1" spcCol="1270" anchor="ctr" anchorCtr="0">
          <a:noAutofit/>
        </a:bodyPr>
        <a:lstStyle/>
        <a:p>
          <a:pPr lvl="0" algn="ctr" defTabSz="355600">
            <a:lnSpc>
              <a:spcPct val="90000"/>
            </a:lnSpc>
            <a:spcBef>
              <a:spcPct val="0"/>
            </a:spcBef>
            <a:spcAft>
              <a:spcPct val="35000"/>
            </a:spcAft>
          </a:pPr>
          <a:r>
            <a:rPr lang="en-US" altLang="zh-CN" sz="800" kern="1200" dirty="0" smtClean="0">
              <a:solidFill>
                <a:schemeClr val="tx1"/>
              </a:solidFill>
            </a:rPr>
            <a:t>More…</a:t>
          </a:r>
          <a:endParaRPr lang="zh-CN" altLang="en-US" sz="400" kern="1200" dirty="0">
            <a:solidFill>
              <a:schemeClr val="tx1"/>
            </a:solidFill>
          </a:endParaRPr>
        </a:p>
      </dsp:txBody>
      <dsp:txXfrm rot="-5400000">
        <a:off x="1114329" y="1442124"/>
        <a:ext cx="386865" cy="444672"/>
      </dsp:txXfrm>
    </dsp:sp>
    <dsp:sp modelId="{FC192039-A145-44FE-8865-380CF360EDE9}">
      <dsp:nvSpPr>
        <dsp:cNvPr id="0" name=""/>
        <dsp:cNvSpPr/>
      </dsp:nvSpPr>
      <dsp:spPr>
        <a:xfrm>
          <a:off x="1605832" y="1470655"/>
          <a:ext cx="720950" cy="387607"/>
        </a:xfrm>
        <a:prstGeom prst="rect">
          <a:avLst/>
        </a:prstGeom>
        <a:solidFill>
          <a:schemeClr val="lt1">
            <a:alpha val="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6025515-FE77-418A-B3B6-0E9C060378BF}">
      <dsp:nvSpPr>
        <dsp:cNvPr id="0" name=""/>
        <dsp:cNvSpPr/>
      </dsp:nvSpPr>
      <dsp:spPr>
        <a:xfrm rot="5400000">
          <a:off x="377762" y="1383444"/>
          <a:ext cx="646012" cy="562031"/>
        </a:xfrm>
        <a:prstGeom prst="hexagon">
          <a:avLst>
            <a:gd name="adj" fmla="val 25000"/>
            <a:gd name="vf" fmla="val 115470"/>
          </a:avLst>
        </a:prstGeom>
        <a:solidFill>
          <a:schemeClr val="accent2">
            <a:hueOff val="4681519"/>
            <a:satOff val="-5839"/>
            <a:lumOff val="1373"/>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r>
            <a:rPr lang="en-US" altLang="zh-CN" sz="900" kern="1200" smtClean="0">
              <a:solidFill>
                <a:schemeClr val="tx1"/>
              </a:solidFill>
            </a:rPr>
            <a:t>JUnit</a:t>
          </a:r>
          <a:endParaRPr lang="zh-CN" altLang="en-US" sz="900" kern="1200" dirty="0">
            <a:solidFill>
              <a:schemeClr val="tx1"/>
            </a:solidFill>
          </a:endParaRPr>
        </a:p>
      </dsp:txBody>
      <dsp:txXfrm rot="-5400000">
        <a:off x="507335" y="1442124"/>
        <a:ext cx="386865" cy="444672"/>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7C77468-EAB6-45A9-9C40-A5B748848EBA}">
      <dsp:nvSpPr>
        <dsp:cNvPr id="0" name=""/>
        <dsp:cNvSpPr/>
      </dsp:nvSpPr>
      <dsp:spPr>
        <a:xfrm>
          <a:off x="639583" y="602371"/>
          <a:ext cx="736231" cy="736231"/>
        </a:xfrm>
        <a:prstGeom prst="gear9">
          <a:avLst/>
        </a:prstGeom>
        <a:solidFill>
          <a:schemeClr val="accent2">
            <a:hueOff val="0"/>
            <a:satOff val="0"/>
            <a:lumOff val="0"/>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8890" tIns="8890" rIns="8890" bIns="8890" numCol="1" spcCol="1270" anchor="ctr" anchorCtr="0">
          <a:noAutofit/>
        </a:bodyPr>
        <a:lstStyle/>
        <a:p>
          <a:pPr lvl="0" algn="ctr" defTabSz="311150">
            <a:lnSpc>
              <a:spcPct val="90000"/>
            </a:lnSpc>
            <a:spcBef>
              <a:spcPct val="0"/>
            </a:spcBef>
            <a:spcAft>
              <a:spcPct val="35000"/>
            </a:spcAft>
          </a:pPr>
          <a:r>
            <a:rPr lang="en-US" altLang="zh-CN" sz="700" kern="1200" dirty="0" smtClean="0">
              <a:solidFill>
                <a:schemeClr val="tx1"/>
              </a:solidFill>
            </a:rPr>
            <a:t>Spring</a:t>
          </a:r>
          <a:endParaRPr lang="zh-CN" altLang="en-US" sz="700" kern="1200" dirty="0">
            <a:solidFill>
              <a:schemeClr val="tx1"/>
            </a:solidFill>
          </a:endParaRPr>
        </a:p>
      </dsp:txBody>
      <dsp:txXfrm>
        <a:off x="787598" y="774830"/>
        <a:ext cx="440201" cy="378438"/>
      </dsp:txXfrm>
    </dsp:sp>
    <dsp:sp modelId="{956CB631-EC39-458F-BFED-FF23D8539167}">
      <dsp:nvSpPr>
        <dsp:cNvPr id="0" name=""/>
        <dsp:cNvSpPr/>
      </dsp:nvSpPr>
      <dsp:spPr>
        <a:xfrm>
          <a:off x="211230" y="428352"/>
          <a:ext cx="535441" cy="535441"/>
        </a:xfrm>
        <a:prstGeom prst="gear6">
          <a:avLst/>
        </a:prstGeom>
        <a:solidFill>
          <a:schemeClr val="accent2">
            <a:hueOff val="2340759"/>
            <a:satOff val="-2919"/>
            <a:lumOff val="686"/>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8890" tIns="8890" rIns="8890" bIns="8890" numCol="1" spcCol="1270" anchor="ctr" anchorCtr="0">
          <a:noAutofit/>
        </a:bodyPr>
        <a:lstStyle/>
        <a:p>
          <a:pPr lvl="0" algn="ctr" defTabSz="311150">
            <a:lnSpc>
              <a:spcPct val="90000"/>
            </a:lnSpc>
            <a:spcBef>
              <a:spcPct val="0"/>
            </a:spcBef>
            <a:spcAft>
              <a:spcPct val="35000"/>
            </a:spcAft>
          </a:pPr>
          <a:r>
            <a:rPr lang="en-US" altLang="zh-CN" sz="700" kern="1200" dirty="0" err="1" smtClean="0">
              <a:solidFill>
                <a:schemeClr val="tx1"/>
              </a:solidFill>
            </a:rPr>
            <a:t>Hiber-nate</a:t>
          </a:r>
          <a:endParaRPr lang="zh-CN" altLang="en-US" sz="700" kern="1200" dirty="0">
            <a:solidFill>
              <a:schemeClr val="tx1"/>
            </a:solidFill>
          </a:endParaRPr>
        </a:p>
      </dsp:txBody>
      <dsp:txXfrm>
        <a:off x="346029" y="563966"/>
        <a:ext cx="265843" cy="264213"/>
      </dsp:txXfrm>
    </dsp:sp>
    <dsp:sp modelId="{A5410AA9-505E-4885-B9E2-78B0B06F7172}">
      <dsp:nvSpPr>
        <dsp:cNvPr id="0" name=""/>
        <dsp:cNvSpPr/>
      </dsp:nvSpPr>
      <dsp:spPr>
        <a:xfrm rot="20700000">
          <a:off x="511132" y="58953"/>
          <a:ext cx="524623" cy="524623"/>
        </a:xfrm>
        <a:prstGeom prst="gear6">
          <a:avLst/>
        </a:prstGeom>
        <a:solidFill>
          <a:schemeClr val="accent2">
            <a:hueOff val="4681519"/>
            <a:satOff val="-5839"/>
            <a:lumOff val="1373"/>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8890" tIns="8890" rIns="8890" bIns="8890" numCol="1" spcCol="1270" anchor="ctr" anchorCtr="0">
          <a:noAutofit/>
        </a:bodyPr>
        <a:lstStyle/>
        <a:p>
          <a:pPr lvl="0" algn="ctr" defTabSz="311150">
            <a:lnSpc>
              <a:spcPct val="90000"/>
            </a:lnSpc>
            <a:spcBef>
              <a:spcPct val="0"/>
            </a:spcBef>
            <a:spcAft>
              <a:spcPct val="35000"/>
            </a:spcAft>
          </a:pPr>
          <a:r>
            <a:rPr lang="en-US" altLang="zh-CN" sz="700" kern="1200" dirty="0" smtClean="0">
              <a:solidFill>
                <a:schemeClr val="tx1"/>
              </a:solidFill>
            </a:rPr>
            <a:t>Struts</a:t>
          </a:r>
          <a:endParaRPr lang="zh-CN" altLang="en-US" sz="700" kern="1200" dirty="0">
            <a:solidFill>
              <a:schemeClr val="tx1"/>
            </a:solidFill>
          </a:endParaRPr>
        </a:p>
      </dsp:txBody>
      <dsp:txXfrm rot="-20700000">
        <a:off x="626197" y="174018"/>
        <a:ext cx="294492" cy="294492"/>
      </dsp:txXfrm>
    </dsp:sp>
    <dsp:sp modelId="{68D289C8-2248-40A7-B128-4B8C59F5D37A}">
      <dsp:nvSpPr>
        <dsp:cNvPr id="0" name=""/>
        <dsp:cNvSpPr/>
      </dsp:nvSpPr>
      <dsp:spPr>
        <a:xfrm>
          <a:off x="556239" y="505477"/>
          <a:ext cx="942376" cy="942376"/>
        </a:xfrm>
        <a:prstGeom prst="circularArrow">
          <a:avLst>
            <a:gd name="adj1" fmla="val 4687"/>
            <a:gd name="adj2" fmla="val 299029"/>
            <a:gd name="adj3" fmla="val 2351541"/>
            <a:gd name="adj4" fmla="val 16277787"/>
            <a:gd name="adj5" fmla="val 5469"/>
          </a:avLst>
        </a:prstGeom>
        <a:solidFill>
          <a:schemeClr val="accent2">
            <a:hueOff val="0"/>
            <a:satOff val="0"/>
            <a:lumOff val="0"/>
            <a:alphaOff val="0"/>
          </a:schemeClr>
        </a:solidFill>
        <a:ln w="9525" cap="flat" cmpd="sng" algn="ctr">
          <a:solidFill>
            <a:schemeClr val="lt1">
              <a:hueOff val="0"/>
              <a:satOff val="0"/>
              <a:lumOff val="0"/>
              <a:alphaOff val="0"/>
            </a:schemeClr>
          </a:solidFill>
          <a:prstDash val="solid"/>
        </a:ln>
        <a:effectLst>
          <a:outerShdw blurRad="40000" dist="23000" dir="5400000" rotWithShape="0">
            <a:srgbClr val="000000">
              <a:alpha val="35000"/>
            </a:srgbClr>
          </a:outerShdw>
        </a:effectLst>
        <a:sp3d z="-25400" prstMaterial="plastic">
          <a:bevelT w="25400" h="25400"/>
          <a:bevelB w="25400" h="25400"/>
        </a:sp3d>
      </dsp:spPr>
      <dsp:style>
        <a:lnRef idx="1">
          <a:scrgbClr r="0" g="0" b="0"/>
        </a:lnRef>
        <a:fillRef idx="1">
          <a:scrgbClr r="0" g="0" b="0"/>
        </a:fillRef>
        <a:effectRef idx="2">
          <a:scrgbClr r="0" g="0" b="0"/>
        </a:effectRef>
        <a:fontRef idx="minor">
          <a:schemeClr val="lt1"/>
        </a:fontRef>
      </dsp:style>
    </dsp:sp>
    <dsp:sp modelId="{08BBCEBE-CBFF-4A4A-9A91-83EDF2C98311}">
      <dsp:nvSpPr>
        <dsp:cNvPr id="0" name=""/>
        <dsp:cNvSpPr/>
      </dsp:nvSpPr>
      <dsp:spPr>
        <a:xfrm>
          <a:off x="116404" y="322135"/>
          <a:ext cx="684695" cy="684695"/>
        </a:xfrm>
        <a:prstGeom prst="leftCircularArrow">
          <a:avLst>
            <a:gd name="adj1" fmla="val 6452"/>
            <a:gd name="adj2" fmla="val 429999"/>
            <a:gd name="adj3" fmla="val 10489124"/>
            <a:gd name="adj4" fmla="val 14837806"/>
            <a:gd name="adj5" fmla="val 7527"/>
          </a:avLst>
        </a:prstGeom>
        <a:solidFill>
          <a:schemeClr val="accent2">
            <a:hueOff val="2340759"/>
            <a:satOff val="-2919"/>
            <a:lumOff val="686"/>
            <a:alphaOff val="0"/>
          </a:schemeClr>
        </a:solidFill>
        <a:ln w="9525" cap="flat" cmpd="sng" algn="ctr">
          <a:solidFill>
            <a:schemeClr val="lt1">
              <a:hueOff val="0"/>
              <a:satOff val="0"/>
              <a:lumOff val="0"/>
              <a:alphaOff val="0"/>
            </a:schemeClr>
          </a:solidFill>
          <a:prstDash val="solid"/>
        </a:ln>
        <a:effectLst>
          <a:outerShdw blurRad="40000" dist="23000" dir="5400000" rotWithShape="0">
            <a:srgbClr val="000000">
              <a:alpha val="35000"/>
            </a:srgbClr>
          </a:outerShdw>
        </a:effectLst>
        <a:sp3d z="-25400" prstMaterial="plastic">
          <a:bevelT w="25400" h="25400"/>
          <a:bevelB w="25400" h="25400"/>
        </a:sp3d>
      </dsp:spPr>
      <dsp:style>
        <a:lnRef idx="1">
          <a:scrgbClr r="0" g="0" b="0"/>
        </a:lnRef>
        <a:fillRef idx="1">
          <a:scrgbClr r="0" g="0" b="0"/>
        </a:fillRef>
        <a:effectRef idx="2">
          <a:scrgbClr r="0" g="0" b="0"/>
        </a:effectRef>
        <a:fontRef idx="minor">
          <a:schemeClr val="lt1"/>
        </a:fontRef>
      </dsp:style>
    </dsp:sp>
    <dsp:sp modelId="{E98CC058-A9EB-433A-9B60-9B64F1C08BDD}">
      <dsp:nvSpPr>
        <dsp:cNvPr id="0" name=""/>
        <dsp:cNvSpPr/>
      </dsp:nvSpPr>
      <dsp:spPr>
        <a:xfrm>
          <a:off x="389781" y="-43703"/>
          <a:ext cx="738239" cy="738239"/>
        </a:xfrm>
        <a:prstGeom prst="circularArrow">
          <a:avLst>
            <a:gd name="adj1" fmla="val 5984"/>
            <a:gd name="adj2" fmla="val 394124"/>
            <a:gd name="adj3" fmla="val 13313824"/>
            <a:gd name="adj4" fmla="val 10508221"/>
            <a:gd name="adj5" fmla="val 6981"/>
          </a:avLst>
        </a:prstGeom>
        <a:solidFill>
          <a:schemeClr val="accent2">
            <a:hueOff val="4681519"/>
            <a:satOff val="-5839"/>
            <a:lumOff val="1373"/>
            <a:alphaOff val="0"/>
          </a:schemeClr>
        </a:solidFill>
        <a:ln w="9525" cap="flat" cmpd="sng" algn="ctr">
          <a:solidFill>
            <a:schemeClr val="lt1">
              <a:hueOff val="0"/>
              <a:satOff val="0"/>
              <a:lumOff val="0"/>
              <a:alphaOff val="0"/>
            </a:schemeClr>
          </a:solidFill>
          <a:prstDash val="solid"/>
        </a:ln>
        <a:effectLst>
          <a:outerShdw blurRad="40000" dist="23000" dir="5400000" rotWithShape="0">
            <a:srgbClr val="000000">
              <a:alpha val="35000"/>
            </a:srgbClr>
          </a:outerShdw>
        </a:effectLst>
        <a:sp3d z="-25400" prstMaterial="plastic">
          <a:bevelT w="25400" h="25400"/>
          <a:bevelB w="25400" h="25400"/>
        </a:sp3d>
      </dsp:spPr>
      <dsp:style>
        <a:lnRef idx="1">
          <a:scrgbClr r="0" g="0" b="0"/>
        </a:lnRef>
        <a:fillRef idx="1">
          <a:scrgbClr r="0" g="0" b="0"/>
        </a:fillRef>
        <a:effectRef idx="2">
          <a:scrgbClr r="0" g="0" b="0"/>
        </a:effectRef>
        <a:fontRef idx="minor">
          <a:schemeClr val="lt1"/>
        </a:fontRef>
      </dsp:style>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D38077F-0F93-441B-8C14-757091E445FC}">
      <dsp:nvSpPr>
        <dsp:cNvPr id="0" name=""/>
        <dsp:cNvSpPr/>
      </dsp:nvSpPr>
      <dsp:spPr>
        <a:xfrm>
          <a:off x="1746111" y="1386316"/>
          <a:ext cx="1007118" cy="652384"/>
        </a:xfrm>
        <a:prstGeom prst="roundRect">
          <a:avLst>
            <a:gd name="adj" fmla="val 10000"/>
          </a:avLst>
        </a:prstGeom>
        <a:solidFill>
          <a:schemeClr val="lt1">
            <a:alpha val="90000"/>
            <a:hueOff val="0"/>
            <a:satOff val="0"/>
            <a:lumOff val="0"/>
            <a:alphaOff val="0"/>
          </a:schemeClr>
        </a:solidFill>
        <a:ln w="9525" cap="flat" cmpd="sng" algn="ctr">
          <a:solidFill>
            <a:schemeClr val="accent2">
              <a:hueOff val="3121013"/>
              <a:satOff val="-3893"/>
              <a:lumOff val="915"/>
              <a:alphaOff val="0"/>
            </a:schemeClr>
          </a:solidFill>
          <a:prstDash val="solid"/>
        </a:ln>
        <a:effectLst>
          <a:outerShdw blurRad="40000" dist="23000" dir="5400000" rotWithShape="0">
            <a:srgbClr val="000000">
              <a:alpha val="35000"/>
            </a:srgbClr>
          </a:outerShdw>
        </a:effectLst>
        <a:sp3d z="-152400" prstMaterial="plastic">
          <a:bevelT w="25400" h="25400"/>
          <a:bevelB w="25400" h="25400"/>
        </a:sp3d>
      </dsp:spPr>
      <dsp:style>
        <a:lnRef idx="1">
          <a:scrgbClr r="0" g="0" b="0"/>
        </a:lnRef>
        <a:fillRef idx="1">
          <a:scrgbClr r="0" g="0" b="0"/>
        </a:fillRef>
        <a:effectRef idx="2">
          <a:scrgbClr r="0" g="0" b="0"/>
        </a:effectRef>
        <a:fontRef idx="minor"/>
      </dsp:style>
      <dsp:txBody>
        <a:bodyPr spcFirstLastPara="0" vert="horz" wrap="square" lIns="38100" tIns="38100" rIns="38100" bIns="38100" numCol="1" spcCol="1270" anchor="t" anchorCtr="0">
          <a:noAutofit/>
        </a:bodyPr>
        <a:lstStyle/>
        <a:p>
          <a:pPr marL="57150" lvl="1" indent="-57150" algn="l" defTabSz="355600">
            <a:lnSpc>
              <a:spcPct val="90000"/>
            </a:lnSpc>
            <a:spcBef>
              <a:spcPct val="0"/>
            </a:spcBef>
            <a:spcAft>
              <a:spcPct val="15000"/>
            </a:spcAft>
            <a:buChar char="••"/>
          </a:pPr>
          <a:r>
            <a:rPr lang="en-US" altLang="zh-CN" sz="800" kern="1200" dirty="0" smtClean="0">
              <a:solidFill>
                <a:schemeClr val="tx1"/>
              </a:solidFill>
            </a:rPr>
            <a:t>Swing</a:t>
          </a:r>
          <a:endParaRPr lang="zh-CN" altLang="en-US" sz="800" kern="1200" dirty="0">
            <a:solidFill>
              <a:schemeClr val="tx1"/>
            </a:solidFill>
          </a:endParaRPr>
        </a:p>
      </dsp:txBody>
      <dsp:txXfrm>
        <a:off x="2062577" y="1563743"/>
        <a:ext cx="676320" cy="460626"/>
      </dsp:txXfrm>
    </dsp:sp>
    <dsp:sp modelId="{D2109252-C02A-4E6E-B68B-05DB70178653}">
      <dsp:nvSpPr>
        <dsp:cNvPr id="0" name=""/>
        <dsp:cNvSpPr/>
      </dsp:nvSpPr>
      <dsp:spPr>
        <a:xfrm>
          <a:off x="102918" y="1386316"/>
          <a:ext cx="1007118" cy="652384"/>
        </a:xfrm>
        <a:prstGeom prst="roundRect">
          <a:avLst>
            <a:gd name="adj" fmla="val 10000"/>
          </a:avLst>
        </a:prstGeom>
        <a:solidFill>
          <a:schemeClr val="lt1">
            <a:alpha val="90000"/>
            <a:hueOff val="0"/>
            <a:satOff val="0"/>
            <a:lumOff val="0"/>
            <a:alphaOff val="0"/>
          </a:schemeClr>
        </a:solidFill>
        <a:ln w="9525" cap="flat" cmpd="sng" algn="ctr">
          <a:solidFill>
            <a:schemeClr val="accent2">
              <a:hueOff val="4681519"/>
              <a:satOff val="-5839"/>
              <a:lumOff val="1373"/>
              <a:alphaOff val="0"/>
            </a:schemeClr>
          </a:solidFill>
          <a:prstDash val="solid"/>
        </a:ln>
        <a:effectLst>
          <a:outerShdw blurRad="40000" dist="23000" dir="5400000" rotWithShape="0">
            <a:srgbClr val="000000">
              <a:alpha val="35000"/>
            </a:srgbClr>
          </a:outerShdw>
        </a:effectLst>
        <a:sp3d z="-152400" prstMaterial="plastic">
          <a:bevelT w="25400" h="25400"/>
          <a:bevelB w="25400" h="25400"/>
        </a:sp3d>
      </dsp:spPr>
      <dsp:style>
        <a:lnRef idx="1">
          <a:scrgbClr r="0" g="0" b="0"/>
        </a:lnRef>
        <a:fillRef idx="1">
          <a:scrgbClr r="0" g="0" b="0"/>
        </a:fillRef>
        <a:effectRef idx="2">
          <a:scrgbClr r="0" g="0" b="0"/>
        </a:effectRef>
        <a:fontRef idx="minor"/>
      </dsp:style>
      <dsp:txBody>
        <a:bodyPr spcFirstLastPara="0" vert="horz" wrap="square" lIns="38100" tIns="38100" rIns="38100" bIns="38100" numCol="1" spcCol="1270" anchor="t" anchorCtr="0">
          <a:noAutofit/>
        </a:bodyPr>
        <a:lstStyle/>
        <a:p>
          <a:pPr marL="57150" lvl="1" indent="-57150" algn="l" defTabSz="355600">
            <a:lnSpc>
              <a:spcPct val="90000"/>
            </a:lnSpc>
            <a:spcBef>
              <a:spcPct val="0"/>
            </a:spcBef>
            <a:spcAft>
              <a:spcPct val="15000"/>
            </a:spcAft>
            <a:buChar char="••"/>
          </a:pPr>
          <a:r>
            <a:rPr lang="en-US" altLang="zh-CN" sz="800" kern="1200" dirty="0" smtClean="0">
              <a:solidFill>
                <a:schemeClr val="tx1"/>
              </a:solidFill>
            </a:rPr>
            <a:t>Flex</a:t>
          </a:r>
          <a:endParaRPr lang="zh-CN" altLang="en-US" sz="800" kern="1200" dirty="0">
            <a:solidFill>
              <a:schemeClr val="tx1"/>
            </a:solidFill>
          </a:endParaRPr>
        </a:p>
        <a:p>
          <a:pPr marL="57150" lvl="1" indent="-57150" algn="l" defTabSz="355600">
            <a:lnSpc>
              <a:spcPct val="90000"/>
            </a:lnSpc>
            <a:spcBef>
              <a:spcPct val="0"/>
            </a:spcBef>
            <a:spcAft>
              <a:spcPct val="15000"/>
            </a:spcAft>
            <a:buChar char="••"/>
          </a:pPr>
          <a:r>
            <a:rPr lang="en-US" altLang="zh-CN" sz="800" kern="1200" dirty="0" smtClean="0">
              <a:solidFill>
                <a:schemeClr val="tx1"/>
              </a:solidFill>
            </a:rPr>
            <a:t>SVG</a:t>
          </a:r>
          <a:endParaRPr lang="zh-CN" altLang="en-US" sz="800" kern="1200" dirty="0">
            <a:solidFill>
              <a:schemeClr val="tx1"/>
            </a:solidFill>
          </a:endParaRPr>
        </a:p>
        <a:p>
          <a:pPr marL="57150" lvl="1" indent="-57150" algn="l" defTabSz="355600">
            <a:lnSpc>
              <a:spcPct val="90000"/>
            </a:lnSpc>
            <a:spcBef>
              <a:spcPct val="0"/>
            </a:spcBef>
            <a:spcAft>
              <a:spcPct val="15000"/>
            </a:spcAft>
            <a:buChar char="••"/>
          </a:pPr>
          <a:r>
            <a:rPr lang="en-US" altLang="zh-CN" sz="800" kern="1200" dirty="0" smtClean="0">
              <a:solidFill>
                <a:schemeClr val="tx1"/>
              </a:solidFill>
            </a:rPr>
            <a:t>…</a:t>
          </a:r>
          <a:endParaRPr lang="zh-CN" altLang="en-US" sz="800" kern="1200" dirty="0">
            <a:solidFill>
              <a:schemeClr val="tx1"/>
            </a:solidFill>
          </a:endParaRPr>
        </a:p>
      </dsp:txBody>
      <dsp:txXfrm>
        <a:off x="117249" y="1563743"/>
        <a:ext cx="676320" cy="460626"/>
      </dsp:txXfrm>
    </dsp:sp>
    <dsp:sp modelId="{971C7F12-3C0E-432D-BC3E-B921F843D64E}">
      <dsp:nvSpPr>
        <dsp:cNvPr id="0" name=""/>
        <dsp:cNvSpPr/>
      </dsp:nvSpPr>
      <dsp:spPr>
        <a:xfrm>
          <a:off x="1746111" y="0"/>
          <a:ext cx="1007118" cy="652384"/>
        </a:xfrm>
        <a:prstGeom prst="roundRect">
          <a:avLst>
            <a:gd name="adj" fmla="val 10000"/>
          </a:avLst>
        </a:prstGeom>
        <a:solidFill>
          <a:schemeClr val="lt1">
            <a:alpha val="90000"/>
            <a:hueOff val="0"/>
            <a:satOff val="0"/>
            <a:lumOff val="0"/>
            <a:alphaOff val="0"/>
          </a:schemeClr>
        </a:solidFill>
        <a:ln w="9525" cap="flat" cmpd="sng" algn="ctr">
          <a:solidFill>
            <a:schemeClr val="accent2">
              <a:hueOff val="1560506"/>
              <a:satOff val="-1946"/>
              <a:lumOff val="458"/>
              <a:alphaOff val="0"/>
            </a:schemeClr>
          </a:solidFill>
          <a:prstDash val="solid"/>
        </a:ln>
        <a:effectLst>
          <a:outerShdw blurRad="40000" dist="23000" dir="5400000" rotWithShape="0">
            <a:srgbClr val="000000">
              <a:alpha val="35000"/>
            </a:srgbClr>
          </a:outerShdw>
        </a:effectLst>
        <a:sp3d z="-152400" prstMaterial="plastic">
          <a:bevelT w="25400" h="25400"/>
          <a:bevelB w="25400" h="25400"/>
        </a:sp3d>
      </dsp:spPr>
      <dsp:style>
        <a:lnRef idx="1">
          <a:scrgbClr r="0" g="0" b="0"/>
        </a:lnRef>
        <a:fillRef idx="1">
          <a:scrgbClr r="0" g="0" b="0"/>
        </a:fillRef>
        <a:effectRef idx="2">
          <a:scrgbClr r="0" g="0" b="0"/>
        </a:effectRef>
        <a:fontRef idx="minor"/>
      </dsp:style>
      <dsp:txBody>
        <a:bodyPr spcFirstLastPara="0" vert="horz" wrap="square" lIns="38100" tIns="38100" rIns="38100" bIns="38100" numCol="1" spcCol="1270" anchor="t" anchorCtr="0">
          <a:noAutofit/>
        </a:bodyPr>
        <a:lstStyle/>
        <a:p>
          <a:pPr marL="57150" lvl="1" indent="-57150" algn="l" defTabSz="355600">
            <a:lnSpc>
              <a:spcPct val="90000"/>
            </a:lnSpc>
            <a:spcBef>
              <a:spcPct val="0"/>
            </a:spcBef>
            <a:spcAft>
              <a:spcPct val="15000"/>
            </a:spcAft>
            <a:buChar char="••"/>
          </a:pPr>
          <a:r>
            <a:rPr lang="en-US" altLang="zh-CN" sz="800" kern="1200" dirty="0" smtClean="0">
              <a:solidFill>
                <a:schemeClr val="tx1"/>
              </a:solidFill>
            </a:rPr>
            <a:t>DWR</a:t>
          </a:r>
          <a:endParaRPr lang="zh-CN" altLang="en-US" sz="800" kern="1200" dirty="0">
            <a:solidFill>
              <a:schemeClr val="tx1"/>
            </a:solidFill>
          </a:endParaRPr>
        </a:p>
        <a:p>
          <a:pPr marL="57150" lvl="1" indent="-57150" algn="l" defTabSz="355600">
            <a:lnSpc>
              <a:spcPct val="90000"/>
            </a:lnSpc>
            <a:spcBef>
              <a:spcPct val="0"/>
            </a:spcBef>
            <a:spcAft>
              <a:spcPct val="15000"/>
            </a:spcAft>
            <a:buChar char="••"/>
          </a:pPr>
          <a:r>
            <a:rPr lang="en-US" altLang="zh-CN" sz="800" kern="1200" dirty="0" err="1" smtClean="0">
              <a:solidFill>
                <a:schemeClr val="tx1"/>
              </a:solidFill>
            </a:rPr>
            <a:t>Xloadtree</a:t>
          </a:r>
          <a:endParaRPr lang="zh-CN" altLang="en-US" sz="800" kern="1200" dirty="0">
            <a:solidFill>
              <a:schemeClr val="tx1"/>
            </a:solidFill>
          </a:endParaRPr>
        </a:p>
        <a:p>
          <a:pPr marL="57150" lvl="1" indent="-57150" algn="l" defTabSz="355600">
            <a:lnSpc>
              <a:spcPct val="90000"/>
            </a:lnSpc>
            <a:spcBef>
              <a:spcPct val="0"/>
            </a:spcBef>
            <a:spcAft>
              <a:spcPct val="15000"/>
            </a:spcAft>
            <a:buChar char="••"/>
          </a:pPr>
          <a:r>
            <a:rPr lang="en-US" altLang="zh-CN" sz="800" kern="1200" dirty="0" smtClean="0">
              <a:solidFill>
                <a:schemeClr val="tx1"/>
              </a:solidFill>
            </a:rPr>
            <a:t>…</a:t>
          </a:r>
          <a:endParaRPr lang="zh-CN" altLang="en-US" sz="800" kern="1200" dirty="0">
            <a:solidFill>
              <a:schemeClr val="tx1"/>
            </a:solidFill>
          </a:endParaRPr>
        </a:p>
      </dsp:txBody>
      <dsp:txXfrm>
        <a:off x="2062577" y="14331"/>
        <a:ext cx="676320" cy="460626"/>
      </dsp:txXfrm>
    </dsp:sp>
    <dsp:sp modelId="{CA111343-5EC4-4C3A-95B1-60F24277EE60}">
      <dsp:nvSpPr>
        <dsp:cNvPr id="0" name=""/>
        <dsp:cNvSpPr/>
      </dsp:nvSpPr>
      <dsp:spPr>
        <a:xfrm>
          <a:off x="102918" y="0"/>
          <a:ext cx="1007118" cy="652384"/>
        </a:xfrm>
        <a:prstGeom prst="roundRect">
          <a:avLst>
            <a:gd name="adj" fmla="val 10000"/>
          </a:avLst>
        </a:prstGeom>
        <a:solidFill>
          <a:schemeClr val="lt1">
            <a:alpha val="90000"/>
            <a:hueOff val="0"/>
            <a:satOff val="0"/>
            <a:lumOff val="0"/>
            <a:alphaOff val="0"/>
          </a:schemeClr>
        </a:solidFill>
        <a:ln w="9525" cap="flat" cmpd="sng" algn="ctr">
          <a:solidFill>
            <a:schemeClr val="accent2">
              <a:hueOff val="0"/>
              <a:satOff val="0"/>
              <a:lumOff val="0"/>
              <a:alphaOff val="0"/>
            </a:schemeClr>
          </a:solidFill>
          <a:prstDash val="solid"/>
        </a:ln>
        <a:effectLst>
          <a:outerShdw blurRad="40000" dist="23000" dir="5400000" rotWithShape="0">
            <a:srgbClr val="000000">
              <a:alpha val="35000"/>
            </a:srgbClr>
          </a:outerShdw>
        </a:effectLst>
        <a:sp3d z="-152400" prstMaterial="plastic">
          <a:bevelT w="25400" h="25400"/>
          <a:bevelB w="25400" h="25400"/>
        </a:sp3d>
      </dsp:spPr>
      <dsp:style>
        <a:lnRef idx="1">
          <a:scrgbClr r="0" g="0" b="0"/>
        </a:lnRef>
        <a:fillRef idx="1">
          <a:scrgbClr r="0" g="0" b="0"/>
        </a:fillRef>
        <a:effectRef idx="2">
          <a:scrgbClr r="0" g="0" b="0"/>
        </a:effectRef>
        <a:fontRef idx="minor"/>
      </dsp:style>
      <dsp:txBody>
        <a:bodyPr spcFirstLastPara="0" vert="horz" wrap="square" lIns="38100" tIns="38100" rIns="38100" bIns="38100" numCol="1" spcCol="1270" anchor="t" anchorCtr="0">
          <a:noAutofit/>
        </a:bodyPr>
        <a:lstStyle/>
        <a:p>
          <a:pPr marL="57150" lvl="1" indent="-57150" algn="l" defTabSz="355600">
            <a:lnSpc>
              <a:spcPct val="90000"/>
            </a:lnSpc>
            <a:spcBef>
              <a:spcPct val="0"/>
            </a:spcBef>
            <a:spcAft>
              <a:spcPct val="15000"/>
            </a:spcAft>
            <a:buChar char="••"/>
          </a:pPr>
          <a:r>
            <a:rPr lang="en-US" altLang="zh-CN" sz="800" kern="1200" dirty="0" err="1" smtClean="0">
              <a:solidFill>
                <a:schemeClr val="tx1"/>
              </a:solidFill>
            </a:rPr>
            <a:t>jQuery</a:t>
          </a:r>
          <a:endParaRPr lang="zh-CN" altLang="en-US" sz="800" kern="1200" dirty="0">
            <a:solidFill>
              <a:schemeClr val="tx1"/>
            </a:solidFill>
          </a:endParaRPr>
        </a:p>
        <a:p>
          <a:pPr marL="57150" lvl="1" indent="-57150" algn="l" defTabSz="355600">
            <a:lnSpc>
              <a:spcPct val="90000"/>
            </a:lnSpc>
            <a:spcBef>
              <a:spcPct val="0"/>
            </a:spcBef>
            <a:spcAft>
              <a:spcPct val="15000"/>
            </a:spcAft>
            <a:buChar char="••"/>
          </a:pPr>
          <a:r>
            <a:rPr lang="en-US" altLang="zh-CN" sz="800" kern="1200" dirty="0" err="1" smtClean="0">
              <a:solidFill>
                <a:schemeClr val="tx1"/>
              </a:solidFill>
            </a:rPr>
            <a:t>ExtJs</a:t>
          </a:r>
          <a:endParaRPr lang="zh-CN" altLang="en-US" sz="800" kern="1200" dirty="0">
            <a:solidFill>
              <a:schemeClr val="tx1"/>
            </a:solidFill>
          </a:endParaRPr>
        </a:p>
        <a:p>
          <a:pPr marL="57150" lvl="1" indent="-57150" algn="l" defTabSz="355600">
            <a:lnSpc>
              <a:spcPct val="90000"/>
            </a:lnSpc>
            <a:spcBef>
              <a:spcPct val="0"/>
            </a:spcBef>
            <a:spcAft>
              <a:spcPct val="15000"/>
            </a:spcAft>
            <a:buChar char="••"/>
          </a:pPr>
          <a:r>
            <a:rPr lang="en-US" altLang="zh-CN" sz="800" kern="1200" dirty="0" smtClean="0">
              <a:solidFill>
                <a:schemeClr val="tx1"/>
              </a:solidFill>
            </a:rPr>
            <a:t>…</a:t>
          </a:r>
          <a:endParaRPr lang="zh-CN" altLang="en-US" sz="800" kern="1200" dirty="0">
            <a:solidFill>
              <a:schemeClr val="tx1"/>
            </a:solidFill>
          </a:endParaRPr>
        </a:p>
      </dsp:txBody>
      <dsp:txXfrm>
        <a:off x="117249" y="14331"/>
        <a:ext cx="676320" cy="460626"/>
      </dsp:txXfrm>
    </dsp:sp>
    <dsp:sp modelId="{4D5411D3-758A-46AC-997E-DC84BCCB8DB1}">
      <dsp:nvSpPr>
        <dsp:cNvPr id="0" name=""/>
        <dsp:cNvSpPr/>
      </dsp:nvSpPr>
      <dsp:spPr>
        <a:xfrm>
          <a:off x="524929" y="116205"/>
          <a:ext cx="882757" cy="882757"/>
        </a:xfrm>
        <a:prstGeom prst="pieWedge">
          <a:avLst/>
        </a:prstGeom>
        <a:solidFill>
          <a:schemeClr val="accent2">
            <a:hueOff val="0"/>
            <a:satOff val="0"/>
            <a:lumOff val="0"/>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64008" tIns="64008" rIns="64008" bIns="64008" numCol="1" spcCol="1270" anchor="ctr" anchorCtr="0">
          <a:noAutofit/>
        </a:bodyPr>
        <a:lstStyle/>
        <a:p>
          <a:pPr lvl="0" algn="ctr" defTabSz="400050">
            <a:lnSpc>
              <a:spcPct val="90000"/>
            </a:lnSpc>
            <a:spcBef>
              <a:spcPct val="0"/>
            </a:spcBef>
            <a:spcAft>
              <a:spcPct val="35000"/>
            </a:spcAft>
          </a:pPr>
          <a:r>
            <a:rPr lang="en-US" altLang="zh-CN" sz="900" kern="1200" dirty="0" err="1" smtClean="0">
              <a:solidFill>
                <a:schemeClr val="tx1"/>
              </a:solidFill>
            </a:rPr>
            <a:t>JavaScript框架</a:t>
          </a:r>
          <a:endParaRPr lang="zh-CN" altLang="en-US" sz="900" kern="1200" dirty="0">
            <a:solidFill>
              <a:schemeClr val="tx1"/>
            </a:solidFill>
          </a:endParaRPr>
        </a:p>
      </dsp:txBody>
      <dsp:txXfrm>
        <a:off x="783483" y="374759"/>
        <a:ext cx="624203" cy="624203"/>
      </dsp:txXfrm>
    </dsp:sp>
    <dsp:sp modelId="{71E06547-A402-47CC-9981-C4CCAB3B2011}">
      <dsp:nvSpPr>
        <dsp:cNvPr id="0" name=""/>
        <dsp:cNvSpPr/>
      </dsp:nvSpPr>
      <dsp:spPr>
        <a:xfrm rot="5400000">
          <a:off x="1448461" y="116205"/>
          <a:ext cx="882757" cy="882757"/>
        </a:xfrm>
        <a:prstGeom prst="pieWedge">
          <a:avLst/>
        </a:prstGeom>
        <a:solidFill>
          <a:schemeClr val="accent2">
            <a:hueOff val="1560506"/>
            <a:satOff val="-1946"/>
            <a:lumOff val="458"/>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64008" tIns="64008" rIns="64008" bIns="64008" numCol="1" spcCol="1270" anchor="ctr" anchorCtr="0">
          <a:noAutofit/>
        </a:bodyPr>
        <a:lstStyle/>
        <a:p>
          <a:pPr lvl="0" algn="ctr" defTabSz="400050">
            <a:lnSpc>
              <a:spcPct val="90000"/>
            </a:lnSpc>
            <a:spcBef>
              <a:spcPct val="0"/>
            </a:spcBef>
            <a:spcAft>
              <a:spcPct val="35000"/>
            </a:spcAft>
          </a:pPr>
          <a:r>
            <a:rPr lang="en-US" altLang="zh-CN" sz="900" kern="1200" dirty="0" err="1" smtClean="0">
              <a:solidFill>
                <a:schemeClr val="tx1"/>
              </a:solidFill>
            </a:rPr>
            <a:t>Ajax组件</a:t>
          </a:r>
          <a:endParaRPr lang="zh-CN" altLang="en-US" sz="900" kern="1200" dirty="0">
            <a:solidFill>
              <a:schemeClr val="tx1"/>
            </a:solidFill>
          </a:endParaRPr>
        </a:p>
      </dsp:txBody>
      <dsp:txXfrm rot="-5400000">
        <a:off x="1448461" y="374759"/>
        <a:ext cx="624203" cy="624203"/>
      </dsp:txXfrm>
    </dsp:sp>
    <dsp:sp modelId="{52D0E833-C796-4AA2-AA72-F66916ED8F1B}">
      <dsp:nvSpPr>
        <dsp:cNvPr id="0" name=""/>
        <dsp:cNvSpPr/>
      </dsp:nvSpPr>
      <dsp:spPr>
        <a:xfrm rot="10800000">
          <a:off x="1448461" y="1039737"/>
          <a:ext cx="882757" cy="882757"/>
        </a:xfrm>
        <a:prstGeom prst="pieWedge">
          <a:avLst/>
        </a:prstGeom>
        <a:solidFill>
          <a:schemeClr val="accent2">
            <a:hueOff val="3121013"/>
            <a:satOff val="-3893"/>
            <a:lumOff val="915"/>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64008" tIns="64008" rIns="64008" bIns="64008" numCol="1" spcCol="1270" anchor="ctr" anchorCtr="0">
          <a:noAutofit/>
        </a:bodyPr>
        <a:lstStyle/>
        <a:p>
          <a:pPr lvl="0" algn="ctr" defTabSz="400050">
            <a:lnSpc>
              <a:spcPct val="90000"/>
            </a:lnSpc>
            <a:spcBef>
              <a:spcPct val="0"/>
            </a:spcBef>
            <a:spcAft>
              <a:spcPct val="35000"/>
            </a:spcAft>
          </a:pPr>
          <a:r>
            <a:rPr lang="zh-CN" altLang="en-US" sz="900" kern="1200" dirty="0" smtClean="0">
              <a:solidFill>
                <a:schemeClr val="tx1"/>
              </a:solidFill>
            </a:rPr>
            <a:t>应用程序</a:t>
          </a:r>
          <a:endParaRPr lang="zh-CN" altLang="en-US" sz="900" kern="1200" dirty="0">
            <a:solidFill>
              <a:schemeClr val="tx1"/>
            </a:solidFill>
          </a:endParaRPr>
        </a:p>
      </dsp:txBody>
      <dsp:txXfrm rot="10800000">
        <a:off x="1448461" y="1039737"/>
        <a:ext cx="624203" cy="624203"/>
      </dsp:txXfrm>
    </dsp:sp>
    <dsp:sp modelId="{123BC7DD-0407-4303-8920-356731DBB760}">
      <dsp:nvSpPr>
        <dsp:cNvPr id="0" name=""/>
        <dsp:cNvSpPr/>
      </dsp:nvSpPr>
      <dsp:spPr>
        <a:xfrm rot="16200000">
          <a:off x="524929" y="1039737"/>
          <a:ext cx="882757" cy="882757"/>
        </a:xfrm>
        <a:prstGeom prst="pieWedge">
          <a:avLst/>
        </a:prstGeom>
        <a:solidFill>
          <a:schemeClr val="accent2">
            <a:hueOff val="4681519"/>
            <a:satOff val="-5839"/>
            <a:lumOff val="1373"/>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64008" tIns="64008" rIns="64008" bIns="64008" numCol="1" spcCol="1270" anchor="ctr" anchorCtr="0">
          <a:noAutofit/>
        </a:bodyPr>
        <a:lstStyle/>
        <a:p>
          <a:pPr lvl="0" algn="ctr" defTabSz="400050">
            <a:lnSpc>
              <a:spcPct val="90000"/>
            </a:lnSpc>
            <a:spcBef>
              <a:spcPct val="0"/>
            </a:spcBef>
            <a:spcAft>
              <a:spcPct val="35000"/>
            </a:spcAft>
          </a:pPr>
          <a:r>
            <a:rPr lang="en-US" altLang="zh-CN" sz="900" kern="1200" dirty="0" smtClean="0">
              <a:solidFill>
                <a:schemeClr val="tx1"/>
              </a:solidFill>
            </a:rPr>
            <a:t>Rich Client</a:t>
          </a:r>
          <a:endParaRPr lang="zh-CN" altLang="en-US" sz="900" kern="1200" dirty="0">
            <a:solidFill>
              <a:schemeClr val="tx1"/>
            </a:solidFill>
          </a:endParaRPr>
        </a:p>
      </dsp:txBody>
      <dsp:txXfrm rot="5400000">
        <a:off x="783483" y="1039737"/>
        <a:ext cx="624203" cy="624203"/>
      </dsp:txXfrm>
    </dsp:sp>
    <dsp:sp modelId="{E054E1F4-CA28-445F-8220-386D156951E0}">
      <dsp:nvSpPr>
        <dsp:cNvPr id="0" name=""/>
        <dsp:cNvSpPr/>
      </dsp:nvSpPr>
      <dsp:spPr>
        <a:xfrm>
          <a:off x="1275681" y="835867"/>
          <a:ext cx="304785" cy="265031"/>
        </a:xfrm>
        <a:prstGeom prst="circularArrow">
          <a:avLst/>
        </a:prstGeom>
        <a:solidFill>
          <a:schemeClr val="accent2">
            <a:tint val="40000"/>
            <a:hueOff val="0"/>
            <a:satOff val="0"/>
            <a:lumOff val="0"/>
            <a:alphaOff val="0"/>
          </a:schemeClr>
        </a:solidFill>
        <a:ln>
          <a:noFill/>
        </a:ln>
        <a:effectLst>
          <a:outerShdw blurRad="40000" dist="23000" dir="5400000" rotWithShape="0">
            <a:srgbClr val="000000">
              <a:alpha val="35000"/>
            </a:srgbClr>
          </a:outerShdw>
        </a:effectLst>
        <a:sp3d z="50080" prstMaterial="plastic">
          <a:bevelT w="50800" h="50800"/>
          <a:bevelB w="50800" h="50800"/>
        </a:sp3d>
      </dsp:spPr>
      <dsp:style>
        <a:lnRef idx="0">
          <a:scrgbClr r="0" g="0" b="0"/>
        </a:lnRef>
        <a:fillRef idx="1">
          <a:scrgbClr r="0" g="0" b="0"/>
        </a:fillRef>
        <a:effectRef idx="2">
          <a:scrgbClr r="0" g="0" b="0"/>
        </a:effectRef>
        <a:fontRef idx="minor"/>
      </dsp:style>
    </dsp:sp>
    <dsp:sp modelId="{DBA1C286-B85A-4071-9CDD-68570C93E271}">
      <dsp:nvSpPr>
        <dsp:cNvPr id="0" name=""/>
        <dsp:cNvSpPr/>
      </dsp:nvSpPr>
      <dsp:spPr>
        <a:xfrm rot="10800000">
          <a:off x="1275681" y="937802"/>
          <a:ext cx="304785" cy="265031"/>
        </a:xfrm>
        <a:prstGeom prst="circularArrow">
          <a:avLst/>
        </a:prstGeom>
        <a:solidFill>
          <a:schemeClr val="accent2">
            <a:tint val="40000"/>
            <a:hueOff val="0"/>
            <a:satOff val="0"/>
            <a:lumOff val="0"/>
            <a:alphaOff val="0"/>
          </a:schemeClr>
        </a:solidFill>
        <a:ln>
          <a:noFill/>
        </a:ln>
        <a:effectLst>
          <a:outerShdw blurRad="40000" dist="23000" dir="5400000" rotWithShape="0">
            <a:srgbClr val="000000">
              <a:alpha val="35000"/>
            </a:srgbClr>
          </a:outerShdw>
        </a:effectLst>
        <a:sp3d z="50080" prstMaterial="plastic">
          <a:bevelT w="50800" h="50800"/>
          <a:bevelB w="50800" h="50800"/>
        </a:sp3d>
      </dsp:spPr>
      <dsp:style>
        <a:lnRef idx="0">
          <a:scrgbClr r="0" g="0" b="0"/>
        </a:lnRef>
        <a:fillRef idx="1">
          <a:scrgbClr r="0" g="0" b="0"/>
        </a:fillRef>
        <a:effectRef idx="2">
          <a:scrgbClr r="0" g="0" b="0"/>
        </a:effectRef>
        <a:fontRef idx="minor"/>
      </dsp:style>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800C2F-97CC-41D4-8ADA-6948C214E3C3}">
      <dsp:nvSpPr>
        <dsp:cNvPr id="0" name=""/>
        <dsp:cNvSpPr/>
      </dsp:nvSpPr>
      <dsp:spPr>
        <a:xfrm>
          <a:off x="308471" y="67965"/>
          <a:ext cx="992881" cy="992881"/>
        </a:xfrm>
        <a:prstGeom prst="pie">
          <a:avLst>
            <a:gd name="adj1" fmla="val 16200000"/>
            <a:gd name="adj2" fmla="val 19285716"/>
          </a:avLst>
        </a:prstGeom>
        <a:solidFill>
          <a:schemeClr val="accent2">
            <a:hueOff val="0"/>
            <a:satOff val="0"/>
            <a:lumOff val="0"/>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11430" tIns="11430" rIns="11430" bIns="11430" numCol="1" spcCol="1270" anchor="ctr" anchorCtr="0">
          <a:noAutofit/>
        </a:bodyPr>
        <a:lstStyle/>
        <a:p>
          <a:pPr lvl="0" algn="ctr" defTabSz="400050">
            <a:lnSpc>
              <a:spcPct val="90000"/>
            </a:lnSpc>
            <a:spcBef>
              <a:spcPct val="0"/>
            </a:spcBef>
            <a:spcAft>
              <a:spcPct val="35000"/>
            </a:spcAft>
          </a:pPr>
          <a:r>
            <a:rPr lang="en-US" altLang="zh-CN" sz="900" kern="1200" dirty="0" smtClean="0">
              <a:solidFill>
                <a:schemeClr val="tx1"/>
              </a:solidFill>
            </a:rPr>
            <a:t>PDM</a:t>
          </a:r>
          <a:endParaRPr lang="zh-CN" altLang="en-US" sz="900" kern="1200" dirty="0">
            <a:solidFill>
              <a:schemeClr val="tx1"/>
            </a:solidFill>
          </a:endParaRPr>
        </a:p>
      </dsp:txBody>
      <dsp:txXfrm>
        <a:off x="814723" y="162525"/>
        <a:ext cx="271860" cy="171390"/>
      </dsp:txXfrm>
    </dsp:sp>
    <dsp:sp modelId="{16A8945A-3924-4307-9C71-C28646F0F68B}">
      <dsp:nvSpPr>
        <dsp:cNvPr id="0" name=""/>
        <dsp:cNvSpPr/>
      </dsp:nvSpPr>
      <dsp:spPr>
        <a:xfrm>
          <a:off x="282822" y="121155"/>
          <a:ext cx="992881" cy="992881"/>
        </a:xfrm>
        <a:prstGeom prst="pie">
          <a:avLst>
            <a:gd name="adj1" fmla="val 19285716"/>
            <a:gd name="adj2" fmla="val 771428"/>
          </a:avLst>
        </a:prstGeom>
        <a:solidFill>
          <a:schemeClr val="accent2">
            <a:hueOff val="780253"/>
            <a:satOff val="-973"/>
            <a:lumOff val="229"/>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11430" tIns="11430" rIns="11430" bIns="11430" numCol="1" spcCol="1270" anchor="ctr" anchorCtr="0">
          <a:noAutofit/>
        </a:bodyPr>
        <a:lstStyle/>
        <a:p>
          <a:pPr lvl="0" algn="ctr" defTabSz="400050">
            <a:lnSpc>
              <a:spcPct val="90000"/>
            </a:lnSpc>
            <a:spcBef>
              <a:spcPct val="0"/>
            </a:spcBef>
            <a:spcAft>
              <a:spcPct val="35000"/>
            </a:spcAft>
          </a:pPr>
          <a:r>
            <a:rPr lang="en-US" altLang="zh-CN" sz="900" kern="1200" dirty="0" smtClean="0">
              <a:solidFill>
                <a:schemeClr val="tx1"/>
              </a:solidFill>
            </a:rPr>
            <a:t>KM</a:t>
          </a:r>
          <a:endParaRPr lang="zh-CN" altLang="en-US" sz="900" kern="1200" dirty="0">
            <a:solidFill>
              <a:schemeClr val="tx1"/>
            </a:solidFill>
          </a:endParaRPr>
        </a:p>
      </dsp:txBody>
      <dsp:txXfrm>
        <a:off x="962473" y="475755"/>
        <a:ext cx="288408" cy="183210"/>
      </dsp:txXfrm>
    </dsp:sp>
    <dsp:sp modelId="{253AF686-8EFC-4A13-8D27-92E2DA30CC38}">
      <dsp:nvSpPr>
        <dsp:cNvPr id="0" name=""/>
        <dsp:cNvSpPr/>
      </dsp:nvSpPr>
      <dsp:spPr>
        <a:xfrm>
          <a:off x="282822" y="121155"/>
          <a:ext cx="992881" cy="992881"/>
        </a:xfrm>
        <a:prstGeom prst="pie">
          <a:avLst>
            <a:gd name="adj1" fmla="val 771428"/>
            <a:gd name="adj2" fmla="val 3857143"/>
          </a:avLst>
        </a:prstGeom>
        <a:solidFill>
          <a:schemeClr val="accent2">
            <a:hueOff val="1560506"/>
            <a:satOff val="-1946"/>
            <a:lumOff val="458"/>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11430" tIns="11430" rIns="11430" bIns="11430" numCol="1" spcCol="1270" anchor="ctr" anchorCtr="0">
          <a:noAutofit/>
        </a:bodyPr>
        <a:lstStyle/>
        <a:p>
          <a:pPr lvl="0" algn="ctr" defTabSz="400050">
            <a:lnSpc>
              <a:spcPct val="90000"/>
            </a:lnSpc>
            <a:spcBef>
              <a:spcPct val="0"/>
            </a:spcBef>
            <a:spcAft>
              <a:spcPct val="35000"/>
            </a:spcAft>
          </a:pPr>
          <a:r>
            <a:rPr lang="en-US" altLang="zh-CN" sz="900" kern="1200" dirty="0" smtClean="0">
              <a:solidFill>
                <a:schemeClr val="tx1"/>
              </a:solidFill>
            </a:rPr>
            <a:t>PM</a:t>
          </a:r>
          <a:endParaRPr lang="zh-CN" altLang="en-US" sz="900" kern="1200" dirty="0">
            <a:solidFill>
              <a:schemeClr val="tx1"/>
            </a:solidFill>
          </a:endParaRPr>
        </a:p>
      </dsp:txBody>
      <dsp:txXfrm>
        <a:off x="921103" y="712156"/>
        <a:ext cx="260040" cy="189120"/>
      </dsp:txXfrm>
    </dsp:sp>
    <dsp:sp modelId="{5C253FF8-28DB-4DC1-BF40-AA64D80C09AC}">
      <dsp:nvSpPr>
        <dsp:cNvPr id="0" name=""/>
        <dsp:cNvSpPr/>
      </dsp:nvSpPr>
      <dsp:spPr>
        <a:xfrm>
          <a:off x="282822" y="121155"/>
          <a:ext cx="992881" cy="992881"/>
        </a:xfrm>
        <a:prstGeom prst="pie">
          <a:avLst>
            <a:gd name="adj1" fmla="val 3857226"/>
            <a:gd name="adj2" fmla="val 6942858"/>
          </a:avLst>
        </a:prstGeom>
        <a:solidFill>
          <a:schemeClr val="accent2">
            <a:hueOff val="2340759"/>
            <a:satOff val="-2919"/>
            <a:lumOff val="686"/>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11430" tIns="11430" rIns="11430" bIns="11430" numCol="1" spcCol="1270" anchor="ctr" anchorCtr="0">
          <a:noAutofit/>
        </a:bodyPr>
        <a:lstStyle/>
        <a:p>
          <a:pPr lvl="0" algn="ctr" defTabSz="400050">
            <a:lnSpc>
              <a:spcPct val="90000"/>
            </a:lnSpc>
            <a:spcBef>
              <a:spcPct val="0"/>
            </a:spcBef>
            <a:spcAft>
              <a:spcPct val="35000"/>
            </a:spcAft>
          </a:pPr>
          <a:r>
            <a:rPr lang="en-US" altLang="zh-CN" sz="900" kern="1200" dirty="0" smtClean="0">
              <a:solidFill>
                <a:schemeClr val="tx1"/>
              </a:solidFill>
            </a:rPr>
            <a:t>QM</a:t>
          </a:r>
          <a:endParaRPr lang="zh-CN" altLang="en-US" sz="900" kern="1200" dirty="0">
            <a:solidFill>
              <a:schemeClr val="tx1"/>
            </a:solidFill>
          </a:endParaRPr>
        </a:p>
      </dsp:txBody>
      <dsp:txXfrm>
        <a:off x="646288" y="901276"/>
        <a:ext cx="265950" cy="189120"/>
      </dsp:txXfrm>
    </dsp:sp>
    <dsp:sp modelId="{25D7FE04-EE90-4264-BC86-E0BDEFAF5B08}">
      <dsp:nvSpPr>
        <dsp:cNvPr id="0" name=""/>
        <dsp:cNvSpPr/>
      </dsp:nvSpPr>
      <dsp:spPr>
        <a:xfrm>
          <a:off x="282822" y="121155"/>
          <a:ext cx="992881" cy="992881"/>
        </a:xfrm>
        <a:prstGeom prst="pie">
          <a:avLst>
            <a:gd name="adj1" fmla="val 6942858"/>
            <a:gd name="adj2" fmla="val 10028574"/>
          </a:avLst>
        </a:prstGeom>
        <a:solidFill>
          <a:schemeClr val="accent2">
            <a:hueOff val="3121013"/>
            <a:satOff val="-3893"/>
            <a:lumOff val="915"/>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11430" tIns="11430" rIns="11430" bIns="11430" numCol="1" spcCol="1270" anchor="ctr" anchorCtr="0">
          <a:noAutofit/>
        </a:bodyPr>
        <a:lstStyle/>
        <a:p>
          <a:pPr lvl="0" algn="ctr" defTabSz="400050">
            <a:lnSpc>
              <a:spcPct val="90000"/>
            </a:lnSpc>
            <a:spcBef>
              <a:spcPct val="0"/>
            </a:spcBef>
            <a:spcAft>
              <a:spcPct val="35000"/>
            </a:spcAft>
          </a:pPr>
          <a:r>
            <a:rPr lang="en-US" altLang="zh-CN" sz="900" kern="1200" dirty="0" smtClean="0">
              <a:solidFill>
                <a:schemeClr val="tx1"/>
              </a:solidFill>
            </a:rPr>
            <a:t>SE</a:t>
          </a:r>
          <a:endParaRPr lang="zh-CN" altLang="en-US" sz="900" kern="1200" dirty="0">
            <a:solidFill>
              <a:schemeClr val="tx1"/>
            </a:solidFill>
          </a:endParaRPr>
        </a:p>
      </dsp:txBody>
      <dsp:txXfrm>
        <a:off x="377382" y="712156"/>
        <a:ext cx="260040" cy="189120"/>
      </dsp:txXfrm>
    </dsp:sp>
    <dsp:sp modelId="{4FC66C0D-3AD2-4178-A8BB-5A97B7DD0353}">
      <dsp:nvSpPr>
        <dsp:cNvPr id="0" name=""/>
        <dsp:cNvSpPr/>
      </dsp:nvSpPr>
      <dsp:spPr>
        <a:xfrm>
          <a:off x="282822" y="121155"/>
          <a:ext cx="992881" cy="992881"/>
        </a:xfrm>
        <a:prstGeom prst="pie">
          <a:avLst>
            <a:gd name="adj1" fmla="val 10028574"/>
            <a:gd name="adj2" fmla="val 13114284"/>
          </a:avLst>
        </a:prstGeom>
        <a:solidFill>
          <a:schemeClr val="accent2">
            <a:hueOff val="3901266"/>
            <a:satOff val="-4866"/>
            <a:lumOff val="1144"/>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11430" tIns="11430" rIns="11430" bIns="11430" numCol="1" spcCol="1270" anchor="ctr" anchorCtr="0">
          <a:noAutofit/>
        </a:bodyPr>
        <a:lstStyle/>
        <a:p>
          <a:pPr lvl="0" algn="ctr" defTabSz="400050">
            <a:lnSpc>
              <a:spcPct val="90000"/>
            </a:lnSpc>
            <a:spcBef>
              <a:spcPct val="0"/>
            </a:spcBef>
            <a:spcAft>
              <a:spcPct val="35000"/>
            </a:spcAft>
          </a:pPr>
          <a:r>
            <a:rPr lang="en-US" altLang="zh-CN" sz="900" kern="1200" dirty="0" smtClean="0">
              <a:solidFill>
                <a:schemeClr val="tx1"/>
              </a:solidFill>
            </a:rPr>
            <a:t>TDM</a:t>
          </a:r>
          <a:endParaRPr lang="zh-CN" altLang="en-US" sz="900" kern="1200" dirty="0">
            <a:solidFill>
              <a:schemeClr val="tx1"/>
            </a:solidFill>
          </a:endParaRPr>
        </a:p>
      </dsp:txBody>
      <dsp:txXfrm>
        <a:off x="307644" y="475755"/>
        <a:ext cx="288408" cy="183210"/>
      </dsp:txXfrm>
    </dsp:sp>
    <dsp:sp modelId="{CB1BF906-0EEC-4963-8512-606FAFFC04A8}">
      <dsp:nvSpPr>
        <dsp:cNvPr id="0" name=""/>
        <dsp:cNvSpPr/>
      </dsp:nvSpPr>
      <dsp:spPr>
        <a:xfrm>
          <a:off x="282822" y="121155"/>
          <a:ext cx="992881" cy="992881"/>
        </a:xfrm>
        <a:prstGeom prst="pie">
          <a:avLst>
            <a:gd name="adj1" fmla="val 13114284"/>
            <a:gd name="adj2" fmla="val 16200000"/>
          </a:avLst>
        </a:prstGeom>
        <a:solidFill>
          <a:schemeClr val="accent2">
            <a:hueOff val="4681519"/>
            <a:satOff val="-5839"/>
            <a:lumOff val="1373"/>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11430" tIns="11430" rIns="11430" bIns="11430" numCol="1" spcCol="1270" anchor="ctr" anchorCtr="0">
          <a:noAutofit/>
        </a:bodyPr>
        <a:lstStyle/>
        <a:p>
          <a:pPr lvl="0" algn="ctr" defTabSz="400050">
            <a:lnSpc>
              <a:spcPct val="90000"/>
            </a:lnSpc>
            <a:spcBef>
              <a:spcPct val="0"/>
            </a:spcBef>
            <a:spcAft>
              <a:spcPct val="35000"/>
            </a:spcAft>
          </a:pPr>
          <a:r>
            <a:rPr lang="en-US" altLang="zh-CN" sz="900" kern="1200" dirty="0" smtClean="0">
              <a:solidFill>
                <a:schemeClr val="tx1"/>
              </a:solidFill>
            </a:rPr>
            <a:t>PLM</a:t>
          </a:r>
          <a:endParaRPr lang="zh-CN" altLang="en-US" sz="900" kern="1200" dirty="0">
            <a:solidFill>
              <a:schemeClr val="tx1"/>
            </a:solidFill>
          </a:endParaRPr>
        </a:p>
      </dsp:txBody>
      <dsp:txXfrm>
        <a:off x="497946" y="215715"/>
        <a:ext cx="271860" cy="171390"/>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pyramid4">
  <dgm:title val=""/>
  <dgm:desc val=""/>
  <dgm:catLst>
    <dgm:cat type="pyramid" pri="4000"/>
    <dgm:cat type="relationship" pri="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useDef="1">
    <dgm:dataModel>
      <dgm:ptLst/>
      <dgm:bg/>
      <dgm:whole/>
    </dgm:dataModel>
  </dgm:styleData>
  <dgm:clrData useDef="1">
    <dgm:dataModel>
      <dgm:ptLst/>
      <dgm:bg/>
      <dgm:whole/>
    </dgm:dataModel>
  </dgm:clrData>
  <dgm:layoutNode name="compositeShape">
    <dgm:varLst>
      <dgm:chMax val="9"/>
      <dgm:dir/>
      <dgm:resizeHandles val="exact"/>
    </dgm:varLst>
    <dgm:alg type="composite">
      <dgm:param type="ar" val="1"/>
    </dgm:alg>
    <dgm:shape xmlns:r="http://schemas.openxmlformats.org/officeDocument/2006/relationships" r:blip="">
      <dgm:adjLst/>
    </dgm:shape>
    <dgm:presOf/>
    <dgm:choose name="Name0">
      <dgm:if name="Name1" axis="ch" ptType="node" func="cnt" op="lte" val="4">
        <dgm:choose name="Name2">
          <dgm:if name="Name3" axis="ch" ptType="node" func="cnt" op="equ" val="1">
            <dgm:constrLst>
              <dgm:constr type="primFontSz" for="ch" ptType="node" op="equ" val="65"/>
              <dgm:constr type="t" for="ch" forName="triangle1"/>
              <dgm:constr type="l" for="ch" forName="triangle1"/>
              <dgm:constr type="h" for="ch" forName="triangle1" refType="h"/>
              <dgm:constr type="w" for="ch" forName="triangle1" refType="h"/>
            </dgm:constrLst>
          </dgm:if>
          <dgm:else name="Name4">
            <dgm:constrLst>
              <dgm:constr type="primFontSz" for="ch" ptType="node" op="equ" val="65"/>
              <dgm:constr type="t" for="ch" forName="triangle1"/>
              <dgm:constr type="l" for="ch" forName="triangle1" refType="h" fact="0.25"/>
              <dgm:constr type="h" for="ch" forName="triangle1" refType="h" fact="0.5"/>
              <dgm:constr type="w" for="ch" forName="triangle1" refType="h" fact="0.5"/>
              <dgm:constr type="t" for="ch" forName="triangle2" refType="h" fact="0.5"/>
              <dgm:constr type="l" for="ch" forName="triangle2"/>
              <dgm:constr type="h" for="ch" forName="triangle2" refType="h" fact="0.5"/>
              <dgm:constr type="w" for="ch" forName="triangle2" refType="h" fact="0.5"/>
              <dgm:constr type="t" for="ch" forName="triangle3" refType="h" fact="0.5"/>
              <dgm:constr type="l" for="ch" forName="triangle3" refType="h" fact="0.25"/>
              <dgm:constr type="h" for="ch" forName="triangle3" refType="h" fact="0.5"/>
              <dgm:constr type="w" for="ch" forName="triangle3" refType="h" fact="0.5"/>
              <dgm:constr type="t" for="ch" forName="triangle4" refType="h" fact="0.5"/>
              <dgm:constr type="l" for="ch" forName="triangle4" refType="h" fact="0.5"/>
              <dgm:constr type="h" for="ch" forName="triangle4" refType="h" fact="0.5"/>
              <dgm:constr type="w" for="ch" forName="triangle4" refType="h" fact="0.5"/>
            </dgm:constrLst>
          </dgm:else>
        </dgm:choose>
      </dgm:if>
      <dgm:else name="Name5">
        <dgm:constrLst>
          <dgm:constr type="primFontSz" for="ch" ptType="node" op="equ" val="65"/>
          <dgm:constr type="t" for="ch" forName="triangle1"/>
          <dgm:constr type="l" for="ch" forName="triangle1" refType="h" fact="0.33"/>
          <dgm:constr type="h" for="ch" forName="triangle1" refType="h" fact="0.33"/>
          <dgm:constr type="w" for="ch" forName="triangle1" refType="h" fact="0.33"/>
          <dgm:constr type="t" for="ch" forName="triangle2" refType="h" fact="0.33"/>
          <dgm:constr type="l" for="ch" forName="triangle2" refType="h" fact="0.165"/>
          <dgm:constr type="h" for="ch" forName="triangle2" refType="h" fact="0.33"/>
          <dgm:constr type="w" for="ch" forName="triangle2" refType="h" fact="0.33"/>
          <dgm:constr type="t" for="ch" forName="triangle3" refType="h" fact="0.33"/>
          <dgm:constr type="l" for="ch" forName="triangle3" refType="h" fact="0.33"/>
          <dgm:constr type="h" for="ch" forName="triangle3" refType="h" fact="0.33"/>
          <dgm:constr type="w" for="ch" forName="triangle3" refType="h" fact="0.33"/>
          <dgm:constr type="t" for="ch" forName="triangle4" refType="h" fact="0.33"/>
          <dgm:constr type="l" for="ch" forName="triangle4" refType="h" fact="0.495"/>
          <dgm:constr type="h" for="ch" forName="triangle4" refType="h" fact="0.33"/>
          <dgm:constr type="w" for="ch" forName="triangle4" refType="h" fact="0.33"/>
          <dgm:constr type="t" for="ch" forName="triangle5" refType="h" fact="0.66"/>
          <dgm:constr type="l" for="ch" forName="triangle5"/>
          <dgm:constr type="h" for="ch" forName="triangle5" refType="h" fact="0.33"/>
          <dgm:constr type="w" for="ch" forName="triangle5" refType="h" fact="0.33"/>
          <dgm:constr type="t" for="ch" forName="triangle6" refType="h" fact="0.66"/>
          <dgm:constr type="l" for="ch" forName="triangle6" refType="h" fact="0.165"/>
          <dgm:constr type="h" for="ch" forName="triangle6" refType="h" fact="0.33"/>
          <dgm:constr type="w" for="ch" forName="triangle6" refType="h" fact="0.33"/>
          <dgm:constr type="t" for="ch" forName="triangle7" refType="h" fact="0.66"/>
          <dgm:constr type="l" for="ch" forName="triangle7" refType="h" fact="0.33"/>
          <dgm:constr type="h" for="ch" forName="triangle7" refType="h" fact="0.33"/>
          <dgm:constr type="w" for="ch" forName="triangle7" refType="h" fact="0.33"/>
          <dgm:constr type="t" for="ch" forName="triangle8" refType="h" fact="0.66"/>
          <dgm:constr type="l" for="ch" forName="triangle8" refType="h" fact="0.495"/>
          <dgm:constr type="h" for="ch" forName="triangle8" refType="h" fact="0.33"/>
          <dgm:constr type="w" for="ch" forName="triangle8" refType="h" fact="0.33"/>
          <dgm:constr type="t" for="ch" forName="triangle9" refType="h" fact="0.66"/>
          <dgm:constr type="l" for="ch" forName="triangle9" refType="h" fact="0.66"/>
          <dgm:constr type="h" for="ch" forName="triangle9" refType="h" fact="0.33"/>
          <dgm:constr type="w" for="ch" forName="triangle9" refType="h" fact="0.33"/>
        </dgm:constrLst>
      </dgm:else>
    </dgm:choose>
    <dgm:ruleLst/>
    <dgm:choose name="Name6">
      <dgm:if name="Name7" axis="ch" ptType="node" func="cnt" op="gte" val="1">
        <dgm:layoutNode name="triangle1" styleLbl="node1">
          <dgm:varLst>
            <dgm:bulletEnabled val="1"/>
          </dgm:varLst>
          <dgm:alg type="tx">
            <dgm:param type="txAnchorVertCh" val="mid"/>
          </dgm:alg>
          <dgm:shape xmlns:r="http://schemas.openxmlformats.org/officeDocument/2006/relationships" type="triangle"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8"/>
    </dgm:choose>
    <dgm:choose name="Name9">
      <dgm:if name="Name10" axis="ch" ptType="node" func="cnt" op="gte" val="2">
        <dgm:layoutNode name="triangle2" styleLbl="node1">
          <dgm:varLst>
            <dgm:bulletEnabled val="1"/>
          </dgm:varLst>
          <dgm:alg type="tx">
            <dgm:param type="txAnchorVertCh" val="mid"/>
          </dgm:alg>
          <dgm:shape xmlns:r="http://schemas.openxmlformats.org/officeDocument/2006/relationships" type="triangle" r:blip="">
            <dgm:adjLst/>
          </dgm:shape>
          <dgm:choose name="Name11">
            <dgm:if name="Name12" func="var" arg="dir" op="equ" val="norm">
              <dgm:presOf axis="ch desOrSelf" ptType="node node" st="2 1" cnt="1 0"/>
            </dgm:if>
            <dgm:else name="Name13">
              <dgm:presOf axis="ch desOrSelf" ptType="node node" st="4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3" styleLbl="node1">
          <dgm:varLst>
            <dgm:bulletEnabled val="1"/>
          </dgm:varLst>
          <dgm:alg type="tx">
            <dgm:param type="txAnchorVertCh" val="mid"/>
          </dgm:alg>
          <dgm:shape xmlns:r="http://schemas.openxmlformats.org/officeDocument/2006/relationships" rot="180" type="triangle" r:blip="">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4" styleLbl="node1">
          <dgm:varLst>
            <dgm:bulletEnabled val="1"/>
          </dgm:varLst>
          <dgm:alg type="tx">
            <dgm:param type="txAnchorVertCh" val="mid"/>
          </dgm:alg>
          <dgm:shape xmlns:r="http://schemas.openxmlformats.org/officeDocument/2006/relationships" type="triangle" r:blip="">
            <dgm:adjLst/>
          </dgm:shape>
          <dgm:choose name="Name14">
            <dgm:if name="Name15" func="var" arg="dir" op="equ" val="norm">
              <dgm:presOf axis="ch desOrSelf" ptType="node node" st="4 1" cnt="1 0"/>
            </dgm:if>
            <dgm:else name="Name16">
              <dgm:presOf axis="ch desOrSelf" ptType="node node" st="2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7"/>
    </dgm:choose>
    <dgm:choose name="Name18">
      <dgm:if name="Name19" axis="ch" ptType="node" func="cnt" op="gte" val="5">
        <dgm:layoutNode name="triangle5" styleLbl="node1">
          <dgm:varLst>
            <dgm:bulletEnabled val="1"/>
          </dgm:varLst>
          <dgm:alg type="tx">
            <dgm:param type="txAnchorVertCh" val="mid"/>
          </dgm:alg>
          <dgm:shape xmlns:r="http://schemas.openxmlformats.org/officeDocument/2006/relationships" type="triangle" r:blip="">
            <dgm:adjLst/>
          </dgm:shape>
          <dgm:choose name="Name20">
            <dgm:if name="Name21" func="var" arg="dir" op="equ" val="norm">
              <dgm:presOf axis="ch desOrSelf" ptType="node node" st="5 1" cnt="1 0"/>
            </dgm:if>
            <dgm:else name="Name22">
              <dgm:presOf axis="ch desOrSelf" ptType="node node" st="9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6" styleLbl="node1">
          <dgm:varLst>
            <dgm:bulletEnabled val="1"/>
          </dgm:varLst>
          <dgm:alg type="tx">
            <dgm:param type="txAnchorVertCh" val="mid"/>
          </dgm:alg>
          <dgm:shape xmlns:r="http://schemas.openxmlformats.org/officeDocument/2006/relationships" rot="180" type="triangle" r:blip="">
            <dgm:adjLst/>
          </dgm:shape>
          <dgm:choose name="Name23">
            <dgm:if name="Name24" func="var" arg="dir" op="equ" val="norm">
              <dgm:presOf axis="ch desOrSelf" ptType="node node" st="6 1" cnt="1 0"/>
            </dgm:if>
            <dgm:else name="Name25">
              <dgm:presOf axis="ch desOrSelf" ptType="node node" st="8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7" styleLbl="node1">
          <dgm:varLst>
            <dgm:bulletEnabled val="1"/>
          </dgm:varLst>
          <dgm:alg type="tx">
            <dgm:param type="txAnchorVertCh" val="mid"/>
          </dgm:alg>
          <dgm:shape xmlns:r="http://schemas.openxmlformats.org/officeDocument/2006/relationships" type="triangle" r:blip="">
            <dgm:adjLst/>
          </dgm:shape>
          <dgm:presOf axis="ch desOrSelf" ptType="node node" st="7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8" styleLbl="node1">
          <dgm:varLst>
            <dgm:bulletEnabled val="1"/>
          </dgm:varLst>
          <dgm:alg type="tx">
            <dgm:param type="txAnchorVertCh" val="mid"/>
          </dgm:alg>
          <dgm:shape xmlns:r="http://schemas.openxmlformats.org/officeDocument/2006/relationships" rot="180" type="triangle" r:blip="">
            <dgm:adjLst/>
          </dgm:shape>
          <dgm:choose name="Name26">
            <dgm:if name="Name27" func="var" arg="dir" op="equ" val="norm">
              <dgm:presOf axis="ch desOrSelf" ptType="node node" st="8 1" cnt="1 0"/>
            </dgm:if>
            <dgm:else name="Name28">
              <dgm:presOf axis="ch desOrSelf" ptType="node node" st="6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9" styleLbl="node1">
          <dgm:varLst>
            <dgm:bulletEnabled val="1"/>
          </dgm:varLst>
          <dgm:alg type="tx">
            <dgm:param type="txAnchorVertCh" val="mid"/>
          </dgm:alg>
          <dgm:shape xmlns:r="http://schemas.openxmlformats.org/officeDocument/2006/relationships" type="triangle" r:blip="">
            <dgm:adjLst/>
          </dgm:shape>
          <dgm:choose name="Name29">
            <dgm:if name="Name30" func="var" arg="dir" op="equ" val="norm">
              <dgm:presOf axis="ch desOrSelf" ptType="node node" st="9 1" cnt="1 0"/>
            </dgm:if>
            <dgm:else name="Name31">
              <dgm:presOf axis="ch desOrSelf" ptType="node node" st="5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2"/>
    </dgm:choose>
  </dgm:layoutNode>
</dgm:layoutDef>
</file>

<file path=ppt/diagrams/layout3.xml><?xml version="1.0" encoding="utf-8"?>
<dgm:layoutDef xmlns:dgm="http://schemas.openxmlformats.org/drawingml/2006/diagram" xmlns:a="http://schemas.openxmlformats.org/drawingml/2006/main" uniqueId="urn:microsoft.com/office/officeart/2005/8/layout/equation2">
  <dgm:title val=""/>
  <dgm:desc val=""/>
  <dgm:catLst>
    <dgm:cat type="relationship" pri="18000"/>
    <dgm:cat type="process" pri="26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linDir" val="fromL"/>
          <dgm:param type="fallback" val="2D"/>
        </dgm:alg>
      </dgm:if>
      <dgm:else name="Name3">
        <dgm:alg type="lin">
          <dgm:param type="linDir" val="fromR"/>
          <dgm:param type="fallback" val="2D"/>
        </dgm:alg>
      </dgm:else>
    </dgm:choose>
    <dgm:shape xmlns:r="http://schemas.openxmlformats.org/officeDocument/2006/relationships" r:blip="">
      <dgm:adjLst/>
    </dgm:shape>
    <dgm:presOf/>
    <dgm:choose name="Name4">
      <dgm:if name="Name5" axis="ch" ptType="node" func="cnt" op="gte" val="3">
        <dgm:constrLst>
          <dgm:constr type="h" for="des" forName="node" refType="w" fact="0.5"/>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ch" forName="lastNode" op="equ" val="65"/>
          <dgm:constr type="primFontSz" for="des" forName="node" op="equ" val="65"/>
          <dgm:constr type="primFontSz" for="des" forName="sibTrans" val="55"/>
          <dgm:constr type="primFontSz" for="des" forName="sibTrans" refType="primFontSz" refFor="des" refForName="node" op="lte" fact="0.8"/>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if>
      <dgm:else name="Name6">
        <dgm:constrLst>
          <dgm:constr type="h" for="des" forName="node" refType="w"/>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des" forName="node" val="65"/>
          <dgm:constr type="primFontSz" for="ch" forName="lastNode" refType="primFontSz" refFor="des" refForName="node" op="equ"/>
          <dgm:constr type="primFontSz" for="des" forName="sibTrans" val="55"/>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else>
    </dgm:choose>
    <dgm:ruleLst/>
    <dgm:choose name="Name7">
      <dgm:if name="Name8" axis="ch" ptType="node" func="cnt" op="gte" val="1">
        <dgm:layoutNode name="vNodes">
          <dgm:alg type="lin">
            <dgm:param type="linDir" val="fromT"/>
            <dgm:param type="fallback" val="2D"/>
          </dgm:alg>
          <dgm:shape xmlns:r="http://schemas.openxmlformats.org/officeDocument/2006/relationships" r:blip="">
            <dgm:adjLst/>
          </dgm:shape>
          <dgm:presOf/>
          <dgm:constrLst/>
          <dgm:ruleLst/>
          <dgm:forEach name="Name9" axis="ch" ptType="node">
            <dgm:choose name="Name10">
              <dgm:if name="Name11" axis="self" func="revPos" op="neq" val="1">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choose name="Name12">
                  <dgm:if name="Name13" axis="self" ptType="node" func="revPos" op="gt" val="2">
                    <dgm:forEach name="sibTransForEach" axis="followSib" ptType="sibTrans" cnt="1">
                      <dgm:layoutNode name="spacerT">
                        <dgm:alg type="sp"/>
                        <dgm:shape xmlns:r="http://schemas.openxmlformats.org/officeDocument/2006/relationships" r:blip="">
                          <dgm:adjLst/>
                        </dgm:shape>
                        <dgm:presOf axis="self"/>
                        <dgm:constrLst/>
                        <dgm:ruleLst/>
                      </dgm:layoutNode>
                      <dgm:layoutNode name="sibTrans">
                        <dgm:alg type="tx"/>
                        <dgm:shape xmlns:r="http://schemas.openxmlformats.org/officeDocument/2006/relationships" type="mathPlus" r:blip="">
                          <dgm:adjLst/>
                        </dgm:shape>
                        <dgm:presOf axis="self"/>
                        <dgm:constrLst>
                          <dgm:constr type="h" refType="w"/>
                          <dgm:constr type="lMarg"/>
                          <dgm:constr type="rMarg"/>
                          <dgm:constr type="tMarg"/>
                          <dgm:constr type="bMarg"/>
                        </dgm:constrLst>
                        <dgm:ruleLst>
                          <dgm:rule type="primFontSz" val="5" fact="NaN" max="NaN"/>
                        </dgm:ruleLst>
                      </dgm:layoutNode>
                      <dgm:layoutNode name="spacerB">
                        <dgm:alg type="sp"/>
                        <dgm:shape xmlns:r="http://schemas.openxmlformats.org/officeDocument/2006/relationships" r:blip="">
                          <dgm:adjLst/>
                        </dgm:shape>
                        <dgm:presOf axis="self"/>
                        <dgm:constrLst/>
                        <dgm:ruleLst/>
                      </dgm:layoutNode>
                    </dgm:forEach>
                  </dgm:if>
                  <dgm:else name="Name14"/>
                </dgm:choose>
              </dgm:if>
              <dgm:else name="Name15"/>
            </dgm:choose>
          </dgm:forEach>
        </dgm:layoutNode>
        <dgm:choose name="Name16">
          <dgm:if name="Name17" axis="ch" ptType="node" func="cnt" op="gt" val="1">
            <dgm:layoutNode name="sibTransLast">
              <dgm:alg type="conn">
                <dgm:param type="begPts" val="auto"/>
                <dgm:param type="endPts" val="auto"/>
                <dgm:param type="srcNode" val="vNodes"/>
                <dgm:param type="dstNode" val="lastNode"/>
              </dgm:alg>
              <dgm:shape xmlns:r="http://schemas.openxmlformats.org/officeDocument/2006/relationships" type="conn" r:blip="">
                <dgm:adjLst/>
              </dgm:shape>
              <dgm:presOf axis="ch" ptType="sibTrans" st="-1" cnt="1"/>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ch desOrSelf" ptType="sibTrans sibTrans" st="-1 1" cnt="1 0"/>
                <dgm:constrLst>
                  <dgm:constr type="lMarg"/>
                  <dgm:constr type="rMarg"/>
                  <dgm:constr type="tMarg"/>
                  <dgm:constr type="bMarg"/>
                </dgm:constrLst>
                <dgm:ruleLst>
                  <dgm:rule type="primFontSz" val="5" fact="NaN" max="NaN"/>
                </dgm:ruleLst>
              </dgm:layoutNode>
            </dgm:layoutNode>
          </dgm:if>
          <dgm:else name="Name18"/>
        </dgm:choose>
        <dgm:layoutNode name="lastNode">
          <dgm:varLst>
            <dgm:bulletEnabled val="1"/>
          </dgm:varLst>
          <dgm:alg type="tx">
            <dgm:param type="txAnchorVertCh" val="mid"/>
          </dgm:alg>
          <dgm:shape xmlns:r="http://schemas.openxmlformats.org/officeDocument/2006/relationships" type="ellipse" r:blip="">
            <dgm:adjLst/>
          </dgm:shape>
          <dgm:presOf axis="ch desOrSelf" ptType="node node" st="-1 1" cnt="1 0"/>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else name="Name19"/>
    </dgm:choose>
  </dgm:layoutNode>
</dgm:layoutDef>
</file>

<file path=ppt/diagrams/layout4.xml><?xml version="1.0" encoding="utf-8"?>
<dgm:layoutDef xmlns:dgm="http://schemas.openxmlformats.org/drawingml/2006/diagram" xmlns:a="http://schemas.openxmlformats.org/drawingml/2006/main" uniqueId="urn:microsoft.com/office/officeart/2005/8/layout/equation2">
  <dgm:title val=""/>
  <dgm:desc val=""/>
  <dgm:catLst>
    <dgm:cat type="relationship" pri="18000"/>
    <dgm:cat type="process" pri="26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linDir" val="fromL"/>
          <dgm:param type="fallback" val="2D"/>
        </dgm:alg>
      </dgm:if>
      <dgm:else name="Name3">
        <dgm:alg type="lin">
          <dgm:param type="linDir" val="fromR"/>
          <dgm:param type="fallback" val="2D"/>
        </dgm:alg>
      </dgm:else>
    </dgm:choose>
    <dgm:shape xmlns:r="http://schemas.openxmlformats.org/officeDocument/2006/relationships" r:blip="">
      <dgm:adjLst/>
    </dgm:shape>
    <dgm:presOf/>
    <dgm:choose name="Name4">
      <dgm:if name="Name5" axis="ch" ptType="node" func="cnt" op="gte" val="3">
        <dgm:constrLst>
          <dgm:constr type="h" for="des" forName="node" refType="w" fact="0.5"/>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ch" forName="lastNode" op="equ" val="65"/>
          <dgm:constr type="primFontSz" for="des" forName="node" op="equ" val="65"/>
          <dgm:constr type="primFontSz" for="des" forName="sibTrans" val="55"/>
          <dgm:constr type="primFontSz" for="des" forName="sibTrans" refType="primFontSz" refFor="des" refForName="node" op="lte" fact="0.8"/>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if>
      <dgm:else name="Name6">
        <dgm:constrLst>
          <dgm:constr type="h" for="des" forName="node" refType="w"/>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des" forName="node" val="65"/>
          <dgm:constr type="primFontSz" for="ch" forName="lastNode" refType="primFontSz" refFor="des" refForName="node" op="equ"/>
          <dgm:constr type="primFontSz" for="des" forName="sibTrans" val="55"/>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else>
    </dgm:choose>
    <dgm:ruleLst/>
    <dgm:choose name="Name7">
      <dgm:if name="Name8" axis="ch" ptType="node" func="cnt" op="gte" val="1">
        <dgm:layoutNode name="vNodes">
          <dgm:alg type="lin">
            <dgm:param type="linDir" val="fromT"/>
            <dgm:param type="fallback" val="2D"/>
          </dgm:alg>
          <dgm:shape xmlns:r="http://schemas.openxmlformats.org/officeDocument/2006/relationships" r:blip="">
            <dgm:adjLst/>
          </dgm:shape>
          <dgm:presOf/>
          <dgm:constrLst/>
          <dgm:ruleLst/>
          <dgm:forEach name="Name9" axis="ch" ptType="node">
            <dgm:choose name="Name10">
              <dgm:if name="Name11" axis="self" func="revPos" op="neq" val="1">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choose name="Name12">
                  <dgm:if name="Name13" axis="self" ptType="node" func="revPos" op="gt" val="2">
                    <dgm:forEach name="sibTransForEach" axis="followSib" ptType="sibTrans" cnt="1">
                      <dgm:layoutNode name="spacerT">
                        <dgm:alg type="sp"/>
                        <dgm:shape xmlns:r="http://schemas.openxmlformats.org/officeDocument/2006/relationships" r:blip="">
                          <dgm:adjLst/>
                        </dgm:shape>
                        <dgm:presOf axis="self"/>
                        <dgm:constrLst/>
                        <dgm:ruleLst/>
                      </dgm:layoutNode>
                      <dgm:layoutNode name="sibTrans">
                        <dgm:alg type="tx"/>
                        <dgm:shape xmlns:r="http://schemas.openxmlformats.org/officeDocument/2006/relationships" type="mathPlus" r:blip="">
                          <dgm:adjLst/>
                        </dgm:shape>
                        <dgm:presOf axis="self"/>
                        <dgm:constrLst>
                          <dgm:constr type="h" refType="w"/>
                          <dgm:constr type="lMarg"/>
                          <dgm:constr type="rMarg"/>
                          <dgm:constr type="tMarg"/>
                          <dgm:constr type="bMarg"/>
                        </dgm:constrLst>
                        <dgm:ruleLst>
                          <dgm:rule type="primFontSz" val="5" fact="NaN" max="NaN"/>
                        </dgm:ruleLst>
                      </dgm:layoutNode>
                      <dgm:layoutNode name="spacerB">
                        <dgm:alg type="sp"/>
                        <dgm:shape xmlns:r="http://schemas.openxmlformats.org/officeDocument/2006/relationships" r:blip="">
                          <dgm:adjLst/>
                        </dgm:shape>
                        <dgm:presOf axis="self"/>
                        <dgm:constrLst/>
                        <dgm:ruleLst/>
                      </dgm:layoutNode>
                    </dgm:forEach>
                  </dgm:if>
                  <dgm:else name="Name14"/>
                </dgm:choose>
              </dgm:if>
              <dgm:else name="Name15"/>
            </dgm:choose>
          </dgm:forEach>
        </dgm:layoutNode>
        <dgm:choose name="Name16">
          <dgm:if name="Name17" axis="ch" ptType="node" func="cnt" op="gt" val="1">
            <dgm:layoutNode name="sibTransLast">
              <dgm:alg type="conn">
                <dgm:param type="begPts" val="auto"/>
                <dgm:param type="endPts" val="auto"/>
                <dgm:param type="srcNode" val="vNodes"/>
                <dgm:param type="dstNode" val="lastNode"/>
              </dgm:alg>
              <dgm:shape xmlns:r="http://schemas.openxmlformats.org/officeDocument/2006/relationships" type="conn" r:blip="">
                <dgm:adjLst/>
              </dgm:shape>
              <dgm:presOf axis="ch" ptType="sibTrans" st="-1" cnt="1"/>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ch desOrSelf" ptType="sibTrans sibTrans" st="-1 1" cnt="1 0"/>
                <dgm:constrLst>
                  <dgm:constr type="lMarg"/>
                  <dgm:constr type="rMarg"/>
                  <dgm:constr type="tMarg"/>
                  <dgm:constr type="bMarg"/>
                </dgm:constrLst>
                <dgm:ruleLst>
                  <dgm:rule type="primFontSz" val="5" fact="NaN" max="NaN"/>
                </dgm:ruleLst>
              </dgm:layoutNode>
            </dgm:layoutNode>
          </dgm:if>
          <dgm:else name="Name18"/>
        </dgm:choose>
        <dgm:layoutNode name="lastNode">
          <dgm:varLst>
            <dgm:bulletEnabled val="1"/>
          </dgm:varLst>
          <dgm:alg type="tx">
            <dgm:param type="txAnchorVertCh" val="mid"/>
          </dgm:alg>
          <dgm:shape xmlns:r="http://schemas.openxmlformats.org/officeDocument/2006/relationships" type="ellipse" r:blip="">
            <dgm:adjLst/>
          </dgm:shape>
          <dgm:presOf axis="ch desOrSelf" ptType="node node" st="-1 1" cnt="1 0"/>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else name="Name19"/>
    </dgm:choose>
  </dgm:layoutNode>
</dgm:layoutDef>
</file>

<file path=ppt/diagrams/layout5.xml><?xml version="1.0" encoding="utf-8"?>
<dgm:layoutDef xmlns:dgm="http://schemas.openxmlformats.org/drawingml/2006/diagram" xmlns:a="http://schemas.openxmlformats.org/drawingml/2006/main" uniqueId="urn:microsoft.com/office/officeart/2005/8/layout/default#1">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8/layout/AlternatingHexagons">
  <dgm:title val=""/>
  <dgm:desc val=""/>
  <dgm:catLst>
    <dgm:cat type="list" pri="1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alg type="lin">
      <dgm:param type="linDir" val="fromT"/>
    </dgm:alg>
    <dgm:shape xmlns:r="http://schemas.openxmlformats.org/officeDocument/2006/relationships" r:blip="">
      <dgm:adjLst/>
    </dgm:shape>
    <dgm:constrLst>
      <dgm:constr type="primFontSz" for="des" forName="Parent1" val="65"/>
      <dgm:constr type="primFontSz" for="des" forName="Childtext1" refType="primFontSz" refFor="des" refForName="Parent1" op="lte"/>
      <dgm:constr type="w" for="ch" forName="composite" refType="w"/>
      <dgm:constr type="h" for="ch" forName="composite" refType="h"/>
      <dgm:constr type="h" for="ch" forName="spaceBetweenRectangles" refType="w" refFor="ch" refForName="composite" fact="-0.042"/>
      <dgm:constr type="sp" refType="h" refFor="ch" refForName="composite" op="equ" fact="0.1"/>
    </dgm:constrLst>
    <dgm:forEach name="nodesForEach" axis="ch" ptType="node">
      <dgm:layoutNode name="composite">
        <dgm:alg type="composite">
          <dgm:param type="ar" val="3.6"/>
        </dgm:alg>
        <dgm:shape xmlns:r="http://schemas.openxmlformats.org/officeDocument/2006/relationships" r:blip="">
          <dgm:adjLst/>
        </dgm:shape>
        <dgm:choose name="Name1">
          <dgm:if name="Name2" func="var" arg="dir" op="equ" val="norm">
            <dgm:choose name="Name3">
              <dgm:if name="Name4" axis="self" ptType="node" func="posOdd" op="equ" val="1">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dgm:constr type="h" for="ch" forName="BalanceSpacing" refType="h" fact="0.1"/>
                  <dgm:constr type="l" for="ch" forName="BalanceSpacing1" refType="w" fact="0.69"/>
                  <dgm:constr type="t" for="ch" forName="BalanceSpacing1" refType="h" fact="0.2"/>
                  <dgm:constr type="w" for="ch" forName="BalanceSpacing1" refType="w" fact="0.31"/>
                  <dgm:constr type="h" for="ch" forName="BalanceSpacing1" refType="h" fact="0.6"/>
                </dgm:constrLst>
              </dgm:if>
              <dgm:else name="Name5">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 type="l" for="ch" forName="BalanceSpacing1" refType="w" fact="0"/>
                  <dgm:constr type="t" for="ch" forName="BalanceSpacing1" refType="h" fact="0.2"/>
                  <dgm:constr type="w" for="ch" forName="BalanceSpacing1" refType="w" fact="0.3"/>
                  <dgm:constr type="h" for="ch" forName="BalanceSpacing1" refType="h" fact="0.6"/>
                </dgm:constrLst>
              </dgm:else>
            </dgm:choose>
          </dgm:if>
          <dgm:else name="Name6">
            <dgm:choose name="Name7">
              <dgm:if name="Name8" axis="self" ptType="node" func="posOdd" op="equ" val="1">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Lst>
              </dgm:if>
              <dgm:else name="Name9">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fact="0.18"/>
                  <dgm:constr type="h" for="ch" forName="BalanceSpacing" refType="h"/>
                </dgm:constrLst>
              </dgm:else>
            </dgm:choose>
          </dgm:else>
        </dgm:choose>
        <dgm:layoutNode name="Parent1" styleLbl="node1">
          <dgm:varLst>
            <dgm:chMax val="1"/>
            <dgm:chPref val="1"/>
            <dgm:bulletEnabled val="1"/>
          </dgm:varLst>
          <dgm:alg type="tx"/>
          <dgm:shape xmlns:r="http://schemas.openxmlformats.org/officeDocument/2006/relationships" rot="90" type="hexagon" r:blip="">
            <dgm:adjLst>
              <dgm:adj idx="1" val="0.25"/>
              <dgm:adj idx="2" val="1.154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hildtext1" styleLbl="revTx">
          <dgm:varLst>
            <dgm:chMax val="0"/>
            <dgm:chPref val="0"/>
            <dgm:bulletEnabled val="1"/>
          </dgm:varLst>
          <dgm:choose name="Name10">
            <dgm:if name="Name11" func="var" arg="dir" op="equ" val="norm">
              <dgm:choose name="Name12">
                <dgm:if name="Name13" axis="self" ptType="node" func="posOdd" op="equ" val="1">
                  <dgm:alg type="tx">
                    <dgm:param type="parTxLTRAlign" val="l"/>
                  </dgm:alg>
                </dgm:if>
                <dgm:else name="Name14">
                  <dgm:alg type="tx">
                    <dgm:param type="parTxLTRAlign" val="r"/>
                  </dgm:alg>
                </dgm:else>
              </dgm:choose>
            </dgm:if>
            <dgm:else name="Name15">
              <dgm:choose name="Name16">
                <dgm:if name="Name17" axis="self" ptType="node" func="posOdd" op="equ" val="1">
                  <dgm:alg type="tx">
                    <dgm:param type="parTxLTRAlign" val="r"/>
                  </dgm:alg>
                </dgm:if>
                <dgm:else name="Name18">
                  <dgm:alg type="tx">
                    <dgm:param type="parTxLTRAlign" val="l"/>
                  </dgm:alg>
                </dgm:else>
              </dgm:choose>
            </dgm:else>
          </dgm:choose>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BalanceSpacing">
          <dgm:alg type="sp"/>
          <dgm:shape xmlns:r="http://schemas.openxmlformats.org/officeDocument/2006/relationships" r:blip="">
            <dgm:adjLst/>
          </dgm:shape>
        </dgm:layoutNode>
        <dgm:layoutNode name="BalanceSpacing1">
          <dgm:alg type="sp"/>
          <dgm:shape xmlns:r="http://schemas.openxmlformats.org/officeDocument/2006/relationships" r:blip="">
            <dgm:adjLst/>
          </dgm:shape>
        </dgm:layoutNode>
        <dgm:forEach name="Name19" axis="followSib" ptType="sibTrans" hideLastTrans="0" cnt="1">
          <dgm:layoutNode name="Accent1Text" styleLbl="node1">
            <dgm:alg type="tx"/>
            <dgm:shape xmlns:r="http://schemas.openxmlformats.org/officeDocument/2006/relationships" rot="90" type="hexagon" r:blip="">
              <dgm:adjLst>
                <dgm:adj idx="1" val="0.25"/>
                <dgm:adj idx="2" val="1.1547"/>
              </dgm:adjLst>
            </dgm:shape>
            <dgm:presOf axis="self" ptType="sibTrans"/>
            <dgm:constrLst>
              <dgm:constr type="lMarg"/>
              <dgm:constr type="rMarg"/>
              <dgm:constr type="tMarg"/>
              <dgm:constr type="bMarg"/>
            </dgm:constrLst>
            <dgm:ruleLst>
              <dgm:rule type="primFontSz" val="5" fact="NaN" max="NaN"/>
            </dgm:ruleLst>
          </dgm:layoutNode>
        </dgm:forEach>
      </dgm:layoutNode>
      <dgm:forEach name="Name2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layout8.xml><?xml version="1.0" encoding="utf-8"?>
<dgm:layoutDef xmlns:dgm="http://schemas.openxmlformats.org/drawingml/2006/diagram" xmlns:a="http://schemas.openxmlformats.org/drawingml/2006/main" uniqueId="urn:microsoft.com/office/officeart/2005/8/layout/cycle4#2">
  <dgm:title val=""/>
  <dgm:desc val=""/>
  <dgm:catLst>
    <dgm:cat type="relationship" pri="26000"/>
    <dgm:cat type="cycle" pri="13000"/>
    <dgm:cat type="matrix" pri="4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ampData>
  <dgm:style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cycleMatrixDiagram">
    <dgm:varLst>
      <dgm:chMax val="1"/>
      <dgm:dir/>
      <dgm:animLvl val="lvl"/>
      <dgm:resizeHandles val="exact"/>
    </dgm:varLst>
    <dgm:alg type="composite">
      <dgm:param type="ar" val="1.3"/>
    </dgm:alg>
    <dgm:shape xmlns:r="http://schemas.openxmlformats.org/officeDocument/2006/relationships" r:blip="">
      <dgm:adjLst/>
    </dgm:shape>
    <dgm:presOf/>
    <dgm:constrLst>
      <dgm:constr type="w" for="ch" forName="children" refType="w"/>
      <dgm:constr type="h" for="ch" forName="children" refType="w" refFor="ch" refForName="children" fact="0.77"/>
      <dgm:constr type="ctrX" for="ch" forName="children" refType="w" fact="0.5"/>
      <dgm:constr type="ctrY" for="ch" forName="children" refType="h" fact="0.5"/>
      <dgm:constr type="w" for="ch" forName="circle" refType="w"/>
      <dgm:constr type="h" for="ch" forName="circle" refType="h"/>
      <dgm:constr type="ctrX" for="ch" forName="circle" refType="w" fact="0.5"/>
      <dgm:constr type="ctrY" for="ch" forName="circle" refType="h" fact="0.5"/>
      <dgm:constr type="w" for="ch" forName="center1" refType="w" fact="0.115"/>
      <dgm:constr type="h" for="ch" forName="center1" refType="w" fact="0.1"/>
      <dgm:constr type="ctrX" for="ch" forName="center1" refType="w" fact="0.5"/>
      <dgm:constr type="ctrY" for="ch" forName="center1" refType="h" fact="0.475"/>
      <dgm:constr type="w" for="ch" forName="center2" refType="w" fact="0.115"/>
      <dgm:constr type="h" for="ch" forName="center2" refType="w" fact="0.1"/>
      <dgm:constr type="ctrX" for="ch" forName="center2" refType="w" fact="0.5"/>
      <dgm:constr type="ctrY" for="ch" forName="center2" refType="h" fact="0.525"/>
    </dgm:constrLst>
    <dgm:ruleLst/>
    <dgm:choose name="Name0">
      <dgm:if name="Name1" axis="ch" ptType="node" func="cnt" op="gte" val="1">
        <dgm:layoutNode name="children">
          <dgm:alg type="composite">
            <dgm:param type="ar" val="1.3"/>
          </dgm:alg>
          <dgm:shape xmlns:r="http://schemas.openxmlformats.org/officeDocument/2006/relationships" r:blip="">
            <dgm:adjLst/>
          </dgm:shape>
          <dgm:presOf/>
          <dgm:choose name="Name2">
            <dgm:if name="Name3" func="var" arg="dir" op="equ" val="norm">
              <dgm:constrLst>
                <dgm:constr type="primFontSz" for="des" ptType="node" op="equ" val="65"/>
                <dgm:constr type="w" for="ch" forName="child1group" refType="w" fact="0.38"/>
                <dgm:constr type="h" for="ch" forName="child1group" refType="h" fact="0.32"/>
                <dgm:constr type="t" for="ch" forName="child1group"/>
                <dgm:constr type="l" for="ch" forName="child1group"/>
                <dgm:constr type="w" for="ch" forName="child2group" refType="w" fact="0.38"/>
                <dgm:constr type="h" for="ch" forName="child2group" refType="h" fact="0.32"/>
                <dgm:constr type="t" for="ch" forName="child2group"/>
                <dgm:constr type="r" for="ch" forName="child2group" refType="w"/>
                <dgm:constr type="w" for="ch" forName="child3group" refType="w" fact="0.38"/>
                <dgm:constr type="h" for="ch" forName="child3group" refType="h" fact="0.32"/>
                <dgm:constr type="b" for="ch" forName="child3group" refType="h"/>
                <dgm:constr type="r" for="ch" forName="child3group" refType="w"/>
                <dgm:constr type="w" for="ch" forName="child4group" refType="w" fact="0.38"/>
                <dgm:constr type="h" for="ch" forName="child4group" refType="h" fact="0.32"/>
                <dgm:constr type="b" for="ch" forName="child4group" refType="h"/>
                <dgm:constr type="l" for="ch" forName="child4group"/>
              </dgm:constrLst>
            </dgm:if>
            <dgm:else name="Name4">
              <dgm:constrLst>
                <dgm:constr type="primFontSz" for="des" ptType="node" op="equ" val="65"/>
                <dgm:constr type="w" for="ch" forName="child1group" refType="w" fact="0.38"/>
                <dgm:constr type="h" for="ch" forName="child1group" refType="h" fact="0.32"/>
                <dgm:constr type="t" for="ch" forName="child1group"/>
                <dgm:constr type="r" for="ch" forName="child1group" refType="w"/>
                <dgm:constr type="w" for="ch" forName="child2group" refType="w" fact="0.38"/>
                <dgm:constr type="h" for="ch" forName="child2group" refType="h" fact="0.32"/>
                <dgm:constr type="t" for="ch" forName="child2group"/>
                <dgm:constr type="l" for="ch" forName="child2group"/>
                <dgm:constr type="w" for="ch" forName="child3group" refType="w" fact="0.38"/>
                <dgm:constr type="h" for="ch" forName="child3group" refType="h" fact="0.32"/>
                <dgm:constr type="b" for="ch" forName="child3group" refType="h"/>
                <dgm:constr type="l" for="ch" forName="child3group"/>
                <dgm:constr type="w" for="ch" forName="child4group" refType="w" fact="0.38"/>
                <dgm:constr type="h" for="ch" forName="child4group" refType="h" fact="0.32"/>
                <dgm:constr type="b" for="ch" forName="child4group" refType="h"/>
                <dgm:constr type="r" for="ch" forName="child4group" refType="w"/>
              </dgm:constrLst>
            </dgm:else>
          </dgm:choose>
          <dgm:ruleLst/>
          <dgm:choose name="Name5">
            <dgm:if name="Name6" axis="ch ch" ptType="node node" st="1 1" cnt="1 0" func="cnt" op="gte" val="1">
              <dgm:layoutNode name="child1group">
                <dgm:alg type="composite">
                  <dgm:param type="horzAlign" val="none"/>
                  <dgm:param type="vertAlign" val="none"/>
                </dgm:alg>
                <dgm:shape xmlns:r="http://schemas.openxmlformats.org/officeDocument/2006/relationships" r:blip="">
                  <dgm:adjLst/>
                </dgm:shape>
                <dgm:presOf/>
                <dgm:choose name="Name7">
                  <dgm:if name="Name8" func="var" arg="dir" op="equ" val="norm">
                    <dgm:constrLst>
                      <dgm:constr type="w" for="ch" forName="child1" refType="w"/>
                      <dgm:constr type="h" for="ch" forName="child1" refType="h"/>
                      <dgm:constr type="t" for="ch" forName="child1"/>
                      <dgm:constr type="l" for="ch" forName="child1"/>
                      <dgm:constr type="w" for="ch" forName="child1Text" refType="w" fact="0.7"/>
                      <dgm:constr type="h" for="ch" forName="child1Text" refType="h" fact="0.75"/>
                      <dgm:constr type="t" for="ch" forName="child1Text"/>
                      <dgm:constr type="l" for="ch" forName="child1Text"/>
                    </dgm:constrLst>
                  </dgm:if>
                  <dgm:else name="Name9">
                    <dgm:constrLst>
                      <dgm:constr type="w" for="ch" forName="child1" refType="w"/>
                      <dgm:constr type="h" for="ch" forName="child1" refType="h"/>
                      <dgm:constr type="t" for="ch" forName="child1"/>
                      <dgm:constr type="r" for="ch" forName="child1" refType="w"/>
                      <dgm:constr type="w" for="ch" forName="child1Text" refType="w" fact="0.7"/>
                      <dgm:constr type="h" for="ch" forName="child1Text" refType="h" fact="0.75"/>
                      <dgm:constr type="t" for="ch" forName="child1Text"/>
                      <dgm:constr type="r" for="ch" forName="child1Text" refType="w"/>
                    </dgm:constrLst>
                  </dgm:else>
                </dgm:choose>
                <dgm:ruleLst/>
                <dgm:layoutNode name="child1" styleLbl="bgAcc1">
                  <dgm:alg type="sp"/>
                  <dgm:shape xmlns:r="http://schemas.openxmlformats.org/officeDocument/2006/relationships" type="roundRect" r:blip="" zOrderOff="-2">
                    <dgm:adjLst>
                      <dgm:adj idx="1" val="0.1"/>
                    </dgm:adjLst>
                  </dgm:shape>
                  <dgm:presOf axis="ch des" ptType="node node" st="1 1" cnt="1 0"/>
                  <dgm:constrLst/>
                  <dgm:ruleLst/>
                </dgm:layoutNode>
                <dgm:layoutNode name="child1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0"/>
          </dgm:choose>
          <dgm:choose name="Name11">
            <dgm:if name="Name12" axis="ch ch" ptType="node node" st="2 1" cnt="1 0" func="cnt" op="gte" val="1">
              <dgm:layoutNode name="child2group">
                <dgm:alg type="composite">
                  <dgm:param type="horzAlign" val="none"/>
                  <dgm:param type="vertAlign" val="none"/>
                </dgm:alg>
                <dgm:shape xmlns:r="http://schemas.openxmlformats.org/officeDocument/2006/relationships" r:blip="">
                  <dgm:adjLst/>
                </dgm:shape>
                <dgm:choose name="Name13">
                  <dgm:if name="Name14" func="var" arg="dir" op="equ" val="norm">
                    <dgm:constrLst>
                      <dgm:constr type="w" for="ch" forName="child2" refType="w"/>
                      <dgm:constr type="h" for="ch" forName="child2" refType="h"/>
                      <dgm:constr type="t" for="ch" forName="child2"/>
                      <dgm:constr type="r" for="ch" forName="child2" refType="w"/>
                      <dgm:constr type="w" for="ch" forName="child2Text" refType="w" fact="0.7"/>
                      <dgm:constr type="h" for="ch" forName="child2Text" refType="h" fact="0.75"/>
                      <dgm:constr type="t" for="ch" forName="child2Text"/>
                      <dgm:constr type="r" for="ch" forName="child2Text" refType="w"/>
                    </dgm:constrLst>
                  </dgm:if>
                  <dgm:else name="Name15">
                    <dgm:constrLst>
                      <dgm:constr type="w" for="ch" forName="child2" refType="w"/>
                      <dgm:constr type="h" for="ch" forName="child2" refType="h"/>
                      <dgm:constr type="t" for="ch" forName="child2"/>
                      <dgm:constr type="l" for="ch" forName="child2"/>
                      <dgm:constr type="w" for="ch" forName="child2Text" refType="w" fact="0.7"/>
                      <dgm:constr type="h" for="ch" forName="child2Text" refType="h" fact="0.75"/>
                      <dgm:constr type="t" for="ch" forName="child2Text"/>
                      <dgm:constr type="l" for="ch" forName="child2Text"/>
                    </dgm:constrLst>
                  </dgm:else>
                </dgm:choose>
                <dgm:ruleLst/>
                <dgm:layoutNode name="child2" styleLbl="bgAcc1">
                  <dgm:alg type="sp"/>
                  <dgm:shape xmlns:r="http://schemas.openxmlformats.org/officeDocument/2006/relationships" type="roundRect" r:blip="" zOrderOff="-2">
                    <dgm:adjLst>
                      <dgm:adj idx="1" val="0.1"/>
                    </dgm:adjLst>
                  </dgm:shape>
                  <dgm:presOf axis="ch des" ptType="node node" st="2 1" cnt="1 0"/>
                  <dgm:constrLst/>
                  <dgm:ruleLst/>
                </dgm:layoutNode>
                <dgm:layoutNode name="child2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6"/>
          </dgm:choose>
          <dgm:choose name="Name17">
            <dgm:if name="Name18" axis="ch ch" ptType="node node" st="3 1" cnt="1 0" func="cnt" op="gte" val="1">
              <dgm:layoutNode name="child3group">
                <dgm:alg type="composite">
                  <dgm:param type="horzAlign" val="none"/>
                  <dgm:param type="vertAlign" val="none"/>
                </dgm:alg>
                <dgm:shape xmlns:r="http://schemas.openxmlformats.org/officeDocument/2006/relationships" r:blip="">
                  <dgm:adjLst/>
                </dgm:shape>
                <dgm:presOf/>
                <dgm:choose name="Name19">
                  <dgm:if name="Name20" func="var" arg="dir" op="equ" val="norm">
                    <dgm:constrLst>
                      <dgm:constr type="w" for="ch" forName="child3" refType="w"/>
                      <dgm:constr type="h" for="ch" forName="child3" refType="h"/>
                      <dgm:constr type="b" for="ch" forName="child3" refType="h"/>
                      <dgm:constr type="r" for="ch" forName="child3" refType="w"/>
                      <dgm:constr type="w" for="ch" forName="child3Text" refType="w" fact="0.7"/>
                      <dgm:constr type="h" for="ch" forName="child3Text" refType="h" fact="0.75"/>
                      <dgm:constr type="b" for="ch" forName="child3Text" refType="h"/>
                      <dgm:constr type="r" for="ch" forName="child3Text" refType="w"/>
                    </dgm:constrLst>
                  </dgm:if>
                  <dgm:else name="Name21">
                    <dgm:constrLst>
                      <dgm:constr type="w" for="ch" forName="child3" refType="w"/>
                      <dgm:constr type="h" for="ch" forName="child3" refType="h"/>
                      <dgm:constr type="b" for="ch" forName="child3" refType="h"/>
                      <dgm:constr type="l" for="ch" forName="child3"/>
                      <dgm:constr type="w" for="ch" forName="child3Text" refType="w" fact="0.7"/>
                      <dgm:constr type="h" for="ch" forName="child3Text" refType="h" fact="0.75"/>
                      <dgm:constr type="b" for="ch" forName="child3Text" refType="h"/>
                      <dgm:constr type="l" for="ch" forName="child3Text"/>
                    </dgm:constrLst>
                  </dgm:else>
                </dgm:choose>
                <dgm:ruleLst/>
                <dgm:layoutNode name="child3" styleLbl="bgAcc1">
                  <dgm:alg type="sp"/>
                  <dgm:shape xmlns:r="http://schemas.openxmlformats.org/officeDocument/2006/relationships" type="roundRect" r:blip="" zOrderOff="-4">
                    <dgm:adjLst>
                      <dgm:adj idx="1" val="0.1"/>
                    </dgm:adjLst>
                  </dgm:shape>
                  <dgm:presOf axis="ch des" ptType="node node" st="3 1" cnt="1 0"/>
                  <dgm:constrLst/>
                  <dgm:ruleLst/>
                </dgm:layoutNode>
                <dgm:layoutNode name="child3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2"/>
          </dgm:choose>
          <dgm:choose name="Name23">
            <dgm:if name="Name24" axis="ch ch" ptType="node node" st="4 1" cnt="1 0" func="cnt" op="gte" val="1">
              <dgm:layoutNode name="child4group">
                <dgm:alg type="composite">
                  <dgm:param type="horzAlign" val="none"/>
                  <dgm:param type="vertAlign" val="none"/>
                </dgm:alg>
                <dgm:shape xmlns:r="http://schemas.openxmlformats.org/officeDocument/2006/relationships" r:blip="">
                  <dgm:adjLst/>
                </dgm:shape>
                <dgm:presOf/>
                <dgm:choose name="Name25">
                  <dgm:if name="Name26" func="var" arg="dir" op="equ" val="norm">
                    <dgm:constrLst>
                      <dgm:constr type="w" for="ch" forName="child4" refType="w"/>
                      <dgm:constr type="h" for="ch" forName="child4" refType="h"/>
                      <dgm:constr type="b" for="ch" forName="child4" refType="h"/>
                      <dgm:constr type="l" for="ch" forName="child4"/>
                      <dgm:constr type="w" for="ch" forName="child4Text" refType="w" fact="0.7"/>
                      <dgm:constr type="h" for="ch" forName="child4Text" refType="h" fact="0.75"/>
                      <dgm:constr type="b" for="ch" forName="child4Text" refType="h"/>
                      <dgm:constr type="l" for="ch" forName="child4Text"/>
                    </dgm:constrLst>
                  </dgm:if>
                  <dgm:else name="Name27">
                    <dgm:constrLst>
                      <dgm:constr type="w" for="ch" forName="child4" refType="w"/>
                      <dgm:constr type="h" for="ch" forName="child4" refType="h"/>
                      <dgm:constr type="b" for="ch" forName="child4" refType="h"/>
                      <dgm:constr type="r" for="ch" forName="child4" refType="w"/>
                      <dgm:constr type="w" for="ch" forName="child4Text" refType="w" fact="0.7"/>
                      <dgm:constr type="h" for="ch" forName="child4Text" refType="h" fact="0.75"/>
                      <dgm:constr type="b" for="ch" forName="child4Text" refType="h"/>
                      <dgm:constr type="r" for="ch" forName="child4Text" refType="w"/>
                    </dgm:constrLst>
                  </dgm:else>
                </dgm:choose>
                <dgm:ruleLst/>
                <dgm:layoutNode name="child4" styleLbl="bgAcc1">
                  <dgm:alg type="sp"/>
                  <dgm:shape xmlns:r="http://schemas.openxmlformats.org/officeDocument/2006/relationships" type="roundRect" r:blip="" zOrderOff="-4">
                    <dgm:adjLst>
                      <dgm:adj idx="1" val="0.1"/>
                    </dgm:adjLst>
                  </dgm:shape>
                  <dgm:presOf axis="ch des" ptType="node node" st="4 1" cnt="1 0"/>
                  <dgm:constrLst/>
                  <dgm:ruleLst/>
                </dgm:layoutNode>
                <dgm:layoutNode name="child4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8"/>
          </dgm:choose>
          <dgm:layoutNode name="childPlaceholder">
            <dgm:alg type="sp"/>
            <dgm:shape xmlns:r="http://schemas.openxmlformats.org/officeDocument/2006/relationships" r:blip="">
              <dgm:adjLst/>
            </dgm:shape>
            <dgm:presOf/>
            <dgm:constrLst/>
            <dgm:ruleLst/>
          </dgm:layoutNode>
        </dgm:layoutNode>
        <dgm:layoutNode name="circle">
          <dgm:alg type="composite">
            <dgm:param type="ar" val="1"/>
          </dgm:alg>
          <dgm:shape xmlns:r="http://schemas.openxmlformats.org/officeDocument/2006/relationships" r:blip="">
            <dgm:adjLst/>
          </dgm:shape>
          <dgm:presOf/>
          <dgm:choose name="Name29">
            <dgm:if name="Name30" func="var" arg="dir" op="equ" val="norm">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r" for="ch" forName="quadrant1" refType="w" fact="0.5"/>
                <dgm:constr type="r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l" for="ch" forName="quadrant2" refType="w" fact="0.5"/>
                <dgm:constr type="l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l" for="ch" forName="quadrant3" refType="w" fact="0.5"/>
                <dgm:constr type="l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r" for="ch" forName="quadrant4" refType="w" fact="0.5"/>
                <dgm:constr type="rOff" for="ch" forName="quadrant4" refType="w" fact="-0.01"/>
              </dgm:constrLst>
            </dgm:if>
            <dgm:else name="Name31">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l" for="ch" forName="quadrant1" refType="w" fact="0.5"/>
                <dgm:constr type="l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r" for="ch" forName="quadrant2" refType="w" fact="0.5"/>
                <dgm:constr type="r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r" for="ch" forName="quadrant3" refType="w" fact="0.5"/>
                <dgm:constr type="r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l" for="ch" forName="quadrant4" refType="w" fact="0.5"/>
                <dgm:constr type="lOff" for="ch" forName="quadrant4" refType="w" fact="0.01"/>
              </dgm:constrLst>
            </dgm:else>
          </dgm:choose>
          <dgm:ruleLst/>
          <dgm:layoutNode name="quadrant1" styleLbl="node1">
            <dgm:varLst>
              <dgm:chMax val="1"/>
              <dgm:bulletEnabled val="1"/>
            </dgm:varLst>
            <dgm:alg type="tx"/>
            <dgm:choose name="Name32">
              <dgm:if name="Name33" func="var" arg="dir" op="equ" val="norm">
                <dgm:shape xmlns:r="http://schemas.openxmlformats.org/officeDocument/2006/relationships" type="pieWedge" r:blip="">
                  <dgm:adjLst/>
                </dgm:shape>
              </dgm:if>
              <dgm:else name="Name34">
                <dgm:shape xmlns:r="http://schemas.openxmlformats.org/officeDocument/2006/relationships" rot="90" type="pieWedge" r:blip="">
                  <dgm:adjLst/>
                </dgm:shape>
              </dgm:else>
            </dgm:choose>
            <dgm:presOf axis="ch" ptType="node" cnt="1"/>
            <dgm:constrLst/>
            <dgm:ruleLst>
              <dgm:rule type="primFontSz" val="5" fact="NaN" max="NaN"/>
            </dgm:ruleLst>
          </dgm:layoutNode>
          <dgm:layoutNode name="quadrant2" styleLbl="node1">
            <dgm:varLst>
              <dgm:chMax val="1"/>
              <dgm:bulletEnabled val="1"/>
            </dgm:varLst>
            <dgm:alg type="tx"/>
            <dgm:choose name="Name35">
              <dgm:if name="Name36" func="var" arg="dir" op="equ" val="norm">
                <dgm:shape xmlns:r="http://schemas.openxmlformats.org/officeDocument/2006/relationships" rot="90" type="pieWedge" r:blip="">
                  <dgm:adjLst/>
                </dgm:shape>
              </dgm:if>
              <dgm:else name="Name37">
                <dgm:shape xmlns:r="http://schemas.openxmlformats.org/officeDocument/2006/relationships" type="pieWedge" r:blip="">
                  <dgm:adjLst/>
                </dgm:shape>
              </dgm:else>
            </dgm:choose>
            <dgm:presOf axis="ch" ptType="node" st="2" cnt="1"/>
            <dgm:constrLst/>
            <dgm:ruleLst>
              <dgm:rule type="primFontSz" val="5" fact="NaN" max="NaN"/>
            </dgm:ruleLst>
          </dgm:layoutNode>
          <dgm:layoutNode name="quadrant3" styleLbl="node1">
            <dgm:varLst>
              <dgm:chMax val="1"/>
              <dgm:bulletEnabled val="1"/>
            </dgm:varLst>
            <dgm:alg type="tx"/>
            <dgm:choose name="Name38">
              <dgm:if name="Name39" func="var" arg="dir" op="equ" val="norm">
                <dgm:shape xmlns:r="http://schemas.openxmlformats.org/officeDocument/2006/relationships" rot="180" type="pieWedge" r:blip="">
                  <dgm:adjLst/>
                </dgm:shape>
              </dgm:if>
              <dgm:else name="Name40">
                <dgm:shape xmlns:r="http://schemas.openxmlformats.org/officeDocument/2006/relationships" rot="270" type="pieWedge" r:blip="">
                  <dgm:adjLst/>
                </dgm:shape>
              </dgm:else>
            </dgm:choose>
            <dgm:presOf axis="ch" ptType="node" st="3" cnt="1"/>
            <dgm:constrLst/>
            <dgm:ruleLst>
              <dgm:rule type="primFontSz" val="5" fact="NaN" max="NaN"/>
            </dgm:ruleLst>
          </dgm:layoutNode>
          <dgm:layoutNode name="quadrant4" styleLbl="node1">
            <dgm:varLst>
              <dgm:chMax val="1"/>
              <dgm:bulletEnabled val="1"/>
            </dgm:varLst>
            <dgm:alg type="tx"/>
            <dgm:choose name="Name41">
              <dgm:if name="Name42" func="var" arg="dir" op="equ" val="norm">
                <dgm:shape xmlns:r="http://schemas.openxmlformats.org/officeDocument/2006/relationships" rot="270" type="pieWedge" r:blip="">
                  <dgm:adjLst/>
                </dgm:shape>
              </dgm:if>
              <dgm:else name="Name43">
                <dgm:shape xmlns:r="http://schemas.openxmlformats.org/officeDocument/2006/relationships" rot="180" type="pieWedge" r:blip="">
                  <dgm:adjLst/>
                </dgm:shape>
              </dgm:else>
            </dgm:choose>
            <dgm:presOf axis="ch" ptType="node" st="4" cnt="1"/>
            <dgm:constrLst/>
            <dgm:ruleLst>
              <dgm:rule type="primFontSz" val="5" fact="NaN" max="NaN"/>
            </dgm:ruleLst>
          </dgm:layoutNode>
          <dgm:layoutNode name="quadrantPlaceholder">
            <dgm:alg type="sp"/>
            <dgm:shape xmlns:r="http://schemas.openxmlformats.org/officeDocument/2006/relationships" r:blip="">
              <dgm:adjLst/>
            </dgm:shape>
            <dgm:presOf/>
            <dgm:constrLst/>
            <dgm:ruleLst/>
          </dgm:layoutNode>
        </dgm:layoutNode>
        <dgm:layoutNode name="center1" styleLbl="fgShp">
          <dgm:alg type="sp"/>
          <dgm:choose name="Name44">
            <dgm:if name="Name45" func="var" arg="dir" op="equ" val="norm">
              <dgm:shape xmlns:r="http://schemas.openxmlformats.org/officeDocument/2006/relationships" type="circularArrow" r:blip="" zOrderOff="16">
                <dgm:adjLst/>
              </dgm:shape>
            </dgm:if>
            <dgm:else name="Name46">
              <dgm:shape xmlns:r="http://schemas.openxmlformats.org/officeDocument/2006/relationships" rot="180" type="leftCircularArrow" r:blip="" zOrderOff="16">
                <dgm:adjLst/>
              </dgm:shape>
            </dgm:else>
          </dgm:choose>
          <dgm:presOf/>
          <dgm:constrLst/>
          <dgm:ruleLst/>
        </dgm:layoutNode>
        <dgm:layoutNode name="center2" styleLbl="fgShp">
          <dgm:alg type="sp"/>
          <dgm:choose name="Name47">
            <dgm:if name="Name48" func="var" arg="dir" op="equ" val="norm">
              <dgm:shape xmlns:r="http://schemas.openxmlformats.org/officeDocument/2006/relationships" rot="180" type="circularArrow" r:blip="" zOrderOff="16">
                <dgm:adjLst/>
              </dgm:shape>
            </dgm:if>
            <dgm:else name="Name49">
              <dgm:shape xmlns:r="http://schemas.openxmlformats.org/officeDocument/2006/relationships" type="leftCircularArrow" r:blip="" zOrderOff="16">
                <dgm:adjLst/>
              </dgm:shape>
            </dgm:else>
          </dgm:choose>
          <dgm:presOf/>
          <dgm:constrLst/>
          <dgm:ruleLst/>
        </dgm:layoutNode>
      </dgm:if>
      <dgm:else name="Name50"/>
    </dgm:choose>
  </dgm:layoutNode>
</dgm:layoutDef>
</file>

<file path=ppt/diagrams/layout9.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6">
  <dgm:title val=""/>
  <dgm:desc val=""/>
  <dgm:catLst>
    <dgm:cat type="3D" pri="11600"/>
  </dgm:catLst>
  <dgm:scene3d>
    <a:camera prst="perspectiveRelaxedModerately" zoom="92000"/>
    <a:lightRig rig="balanced" dir="t">
      <a:rot lat="0" lon="0" rev="12700000"/>
    </a:lightRig>
  </dgm:scene3d>
  <dgm:styleLbl name="node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z="-54000" prstMaterial="plastic">
      <a:bevelT w="50800" h="50800"/>
      <a:bevelB w="50800" h="50800"/>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z="-2540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fgSibTrans2D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54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sibTrans1D1">
    <dgm:scene3d>
      <a:camera prst="orthographicFront"/>
      <a:lightRig rig="threePt" dir="t"/>
    </dgm:scene3d>
    <dgm:sp3d z="-25400" prstMaterial="plastic"/>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75000" prstMaterial="plastic"/>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3">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4">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1D1">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2">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3">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4">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fgAcc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dgm:scene3d>
    <dgm:sp3d z="50080" prstMaterial="plastic">
      <a:bevelT w="25400" h="25400"/>
      <a:bevelB w="25400" h="25400"/>
    </dgm:sp3d>
    <dgm:txPr/>
    <dgm:style>
      <a:lnRef idx="0">
        <a:scrgbClr r="0" g="0" b="0"/>
      </a:lnRef>
      <a:fillRef idx="1">
        <a:scrgbClr r="0" g="0" b="0"/>
      </a:fillRef>
      <a:effectRef idx="2">
        <a:scrgbClr r="0" g="0" b="0"/>
      </a:effectRef>
      <a:fontRef idx="minor"/>
    </dgm:style>
  </dgm:styleLbl>
  <dgm:styleLbl name="alignAccFollowNode1">
    <dgm:scene3d>
      <a:camera prst="orthographicFront"/>
      <a:lightRig rig="threePt" dir="t"/>
    </dgm:scene3d>
    <dgm:sp3d prstMaterial="plastic">
      <a:bevelT w="25400" h="25400"/>
      <a:bevelB w="25400" h="25400"/>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152400" prstMaterial="plastic">
      <a:bevelT w="25400" h="25400"/>
      <a:bevelB w="25400" h="25400"/>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52400" prstMaterial="plastic">
      <a:bevelT w="25400" h="25400"/>
      <a:bevelB w="25400" h="25400"/>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z="-10400" extrusionH="12700" prstMaterial="plastic"/>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1">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6">
  <dgm:title val=""/>
  <dgm:desc val=""/>
  <dgm:catLst>
    <dgm:cat type="3D" pri="11600"/>
  </dgm:catLst>
  <dgm:scene3d>
    <a:camera prst="perspectiveRelaxedModerately" zoom="92000"/>
    <a:lightRig rig="balanced" dir="t">
      <a:rot lat="0" lon="0" rev="12700000"/>
    </a:lightRig>
  </dgm:scene3d>
  <dgm:styleLbl name="node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z="-54000" prstMaterial="plastic">
      <a:bevelT w="50800" h="50800"/>
      <a:bevelB w="50800" h="50800"/>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z="-2540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fgSibTrans2D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54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sibTrans1D1">
    <dgm:scene3d>
      <a:camera prst="orthographicFront"/>
      <a:lightRig rig="threePt" dir="t"/>
    </dgm:scene3d>
    <dgm:sp3d z="-25400" prstMaterial="plastic"/>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75000" prstMaterial="plastic"/>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3">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4">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1D1">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2">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3">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4">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fgAcc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dgm:scene3d>
    <dgm:sp3d z="50080" prstMaterial="plastic">
      <a:bevelT w="25400" h="25400"/>
      <a:bevelB w="25400" h="25400"/>
    </dgm:sp3d>
    <dgm:txPr/>
    <dgm:style>
      <a:lnRef idx="0">
        <a:scrgbClr r="0" g="0" b="0"/>
      </a:lnRef>
      <a:fillRef idx="1">
        <a:scrgbClr r="0" g="0" b="0"/>
      </a:fillRef>
      <a:effectRef idx="2">
        <a:scrgbClr r="0" g="0" b="0"/>
      </a:effectRef>
      <a:fontRef idx="minor"/>
    </dgm:style>
  </dgm:styleLbl>
  <dgm:styleLbl name="alignAccFollowNode1">
    <dgm:scene3d>
      <a:camera prst="orthographicFront"/>
      <a:lightRig rig="threePt" dir="t"/>
    </dgm:scene3d>
    <dgm:sp3d prstMaterial="plastic">
      <a:bevelT w="25400" h="25400"/>
      <a:bevelB w="25400" h="25400"/>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152400" prstMaterial="plastic">
      <a:bevelT w="25400" h="25400"/>
      <a:bevelB w="25400" h="25400"/>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52400" prstMaterial="plastic">
      <a:bevelT w="25400" h="25400"/>
      <a:bevelB w="25400" h="25400"/>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z="-10400" extrusionH="12700" prstMaterial="plastic"/>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1">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6">
  <dgm:title val=""/>
  <dgm:desc val=""/>
  <dgm:catLst>
    <dgm:cat type="3D" pri="11600"/>
  </dgm:catLst>
  <dgm:scene3d>
    <a:camera prst="perspectiveRelaxedModerately" zoom="92000"/>
    <a:lightRig rig="balanced" dir="t">
      <a:rot lat="0" lon="0" rev="12700000"/>
    </a:lightRig>
  </dgm:scene3d>
  <dgm:styleLbl name="node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z="-54000" prstMaterial="plastic">
      <a:bevelT w="50800" h="50800"/>
      <a:bevelB w="50800" h="50800"/>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z="-2540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fgSibTrans2D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54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sibTrans1D1">
    <dgm:scene3d>
      <a:camera prst="orthographicFront"/>
      <a:lightRig rig="threePt" dir="t"/>
    </dgm:scene3d>
    <dgm:sp3d z="-25400" prstMaterial="plastic"/>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75000" prstMaterial="plastic"/>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3">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4">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1D1">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2">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3">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4">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fgAcc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dgm:scene3d>
    <dgm:sp3d z="50080" prstMaterial="plastic">
      <a:bevelT w="25400" h="25400"/>
      <a:bevelB w="25400" h="25400"/>
    </dgm:sp3d>
    <dgm:txPr/>
    <dgm:style>
      <a:lnRef idx="0">
        <a:scrgbClr r="0" g="0" b="0"/>
      </a:lnRef>
      <a:fillRef idx="1">
        <a:scrgbClr r="0" g="0" b="0"/>
      </a:fillRef>
      <a:effectRef idx="2">
        <a:scrgbClr r="0" g="0" b="0"/>
      </a:effectRef>
      <a:fontRef idx="minor"/>
    </dgm:style>
  </dgm:styleLbl>
  <dgm:styleLbl name="alignAccFollowNode1">
    <dgm:scene3d>
      <a:camera prst="orthographicFront"/>
      <a:lightRig rig="threePt" dir="t"/>
    </dgm:scene3d>
    <dgm:sp3d prstMaterial="plastic">
      <a:bevelT w="25400" h="25400"/>
      <a:bevelB w="25400" h="25400"/>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152400" prstMaterial="plastic">
      <a:bevelT w="25400" h="25400"/>
      <a:bevelB w="25400" h="25400"/>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52400" prstMaterial="plastic">
      <a:bevelT w="25400" h="25400"/>
      <a:bevelB w="25400" h="25400"/>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z="-10400" extrusionH="12700" prstMaterial="plastic"/>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1">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3d6">
  <dgm:title val=""/>
  <dgm:desc val=""/>
  <dgm:catLst>
    <dgm:cat type="3D" pri="11600"/>
  </dgm:catLst>
  <dgm:scene3d>
    <a:camera prst="perspectiveRelaxedModerately" zoom="92000"/>
    <a:lightRig rig="balanced" dir="t">
      <a:rot lat="0" lon="0" rev="12700000"/>
    </a:lightRig>
  </dgm:scene3d>
  <dgm:styleLbl name="node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z="-54000" prstMaterial="plastic">
      <a:bevelT w="50800" h="50800"/>
      <a:bevelB w="50800" h="50800"/>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z="-2540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fgSibTrans2D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54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sibTrans1D1">
    <dgm:scene3d>
      <a:camera prst="orthographicFront"/>
      <a:lightRig rig="threePt" dir="t"/>
    </dgm:scene3d>
    <dgm:sp3d z="-25400" prstMaterial="plastic"/>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75000" prstMaterial="plastic"/>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3">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4">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1D1">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2">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3">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4">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fgAcc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dgm:scene3d>
    <dgm:sp3d z="50080" prstMaterial="plastic">
      <a:bevelT w="25400" h="25400"/>
      <a:bevelB w="25400" h="25400"/>
    </dgm:sp3d>
    <dgm:txPr/>
    <dgm:style>
      <a:lnRef idx="0">
        <a:scrgbClr r="0" g="0" b="0"/>
      </a:lnRef>
      <a:fillRef idx="1">
        <a:scrgbClr r="0" g="0" b="0"/>
      </a:fillRef>
      <a:effectRef idx="2">
        <a:scrgbClr r="0" g="0" b="0"/>
      </a:effectRef>
      <a:fontRef idx="minor"/>
    </dgm:style>
  </dgm:styleLbl>
  <dgm:styleLbl name="alignAccFollowNode1">
    <dgm:scene3d>
      <a:camera prst="orthographicFront"/>
      <a:lightRig rig="threePt" dir="t"/>
    </dgm:scene3d>
    <dgm:sp3d prstMaterial="plastic">
      <a:bevelT w="25400" h="25400"/>
      <a:bevelB w="25400" h="25400"/>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152400" prstMaterial="plastic">
      <a:bevelT w="25400" h="25400"/>
      <a:bevelB w="25400" h="25400"/>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52400" prstMaterial="plastic">
      <a:bevelT w="25400" h="25400"/>
      <a:bevelB w="25400" h="25400"/>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z="-10400" extrusionH="12700" prstMaterial="plastic"/>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1">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3d6">
  <dgm:title val=""/>
  <dgm:desc val=""/>
  <dgm:catLst>
    <dgm:cat type="3D" pri="11600"/>
  </dgm:catLst>
  <dgm:scene3d>
    <a:camera prst="perspectiveRelaxedModerately" zoom="92000"/>
    <a:lightRig rig="balanced" dir="t">
      <a:rot lat="0" lon="0" rev="12700000"/>
    </a:lightRig>
  </dgm:scene3d>
  <dgm:styleLbl name="node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z="-54000" prstMaterial="plastic">
      <a:bevelT w="50800" h="50800"/>
      <a:bevelB w="50800" h="50800"/>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z="-2540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fgSibTrans2D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54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sibTrans1D1">
    <dgm:scene3d>
      <a:camera prst="orthographicFront"/>
      <a:lightRig rig="threePt" dir="t"/>
    </dgm:scene3d>
    <dgm:sp3d z="-25400" prstMaterial="plastic"/>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75000" prstMaterial="plastic"/>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3">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4">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1D1">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2">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3">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4">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fgAcc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dgm:scene3d>
    <dgm:sp3d z="50080" prstMaterial="plastic">
      <a:bevelT w="25400" h="25400"/>
      <a:bevelB w="25400" h="25400"/>
    </dgm:sp3d>
    <dgm:txPr/>
    <dgm:style>
      <a:lnRef idx="0">
        <a:scrgbClr r="0" g="0" b="0"/>
      </a:lnRef>
      <a:fillRef idx="1">
        <a:scrgbClr r="0" g="0" b="0"/>
      </a:fillRef>
      <a:effectRef idx="2">
        <a:scrgbClr r="0" g="0" b="0"/>
      </a:effectRef>
      <a:fontRef idx="minor"/>
    </dgm:style>
  </dgm:styleLbl>
  <dgm:styleLbl name="alignAccFollowNode1">
    <dgm:scene3d>
      <a:camera prst="orthographicFront"/>
      <a:lightRig rig="threePt" dir="t"/>
    </dgm:scene3d>
    <dgm:sp3d prstMaterial="plastic">
      <a:bevelT w="25400" h="25400"/>
      <a:bevelB w="25400" h="25400"/>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152400" prstMaterial="plastic">
      <a:bevelT w="25400" h="25400"/>
      <a:bevelB w="25400" h="25400"/>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52400" prstMaterial="plastic">
      <a:bevelT w="25400" h="25400"/>
      <a:bevelB w="25400" h="25400"/>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z="-10400" extrusionH="12700" prstMaterial="plastic"/>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1">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3d6">
  <dgm:title val=""/>
  <dgm:desc val=""/>
  <dgm:catLst>
    <dgm:cat type="3D" pri="11600"/>
  </dgm:catLst>
  <dgm:scene3d>
    <a:camera prst="perspectiveRelaxedModerately" zoom="92000"/>
    <a:lightRig rig="balanced" dir="t">
      <a:rot lat="0" lon="0" rev="12700000"/>
    </a:lightRig>
  </dgm:scene3d>
  <dgm:styleLbl name="node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z="-54000" prstMaterial="plastic">
      <a:bevelT w="50800" h="50800"/>
      <a:bevelB w="50800" h="50800"/>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z="-2540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fgSibTrans2D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54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sibTrans1D1">
    <dgm:scene3d>
      <a:camera prst="orthographicFront"/>
      <a:lightRig rig="threePt" dir="t"/>
    </dgm:scene3d>
    <dgm:sp3d z="-25400" prstMaterial="plastic"/>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75000" prstMaterial="plastic"/>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3">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4">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1D1">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2">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3">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4">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fgAcc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dgm:scene3d>
    <dgm:sp3d z="50080" prstMaterial="plastic">
      <a:bevelT w="25400" h="25400"/>
      <a:bevelB w="25400" h="25400"/>
    </dgm:sp3d>
    <dgm:txPr/>
    <dgm:style>
      <a:lnRef idx="0">
        <a:scrgbClr r="0" g="0" b="0"/>
      </a:lnRef>
      <a:fillRef idx="1">
        <a:scrgbClr r="0" g="0" b="0"/>
      </a:fillRef>
      <a:effectRef idx="2">
        <a:scrgbClr r="0" g="0" b="0"/>
      </a:effectRef>
      <a:fontRef idx="minor"/>
    </dgm:style>
  </dgm:styleLbl>
  <dgm:styleLbl name="alignAccFollowNode1">
    <dgm:scene3d>
      <a:camera prst="orthographicFront"/>
      <a:lightRig rig="threePt" dir="t"/>
    </dgm:scene3d>
    <dgm:sp3d prstMaterial="plastic">
      <a:bevelT w="25400" h="25400"/>
      <a:bevelB w="25400" h="25400"/>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152400" prstMaterial="plastic">
      <a:bevelT w="25400" h="25400"/>
      <a:bevelB w="25400" h="25400"/>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52400" prstMaterial="plastic">
      <a:bevelT w="25400" h="25400"/>
      <a:bevelB w="25400" h="25400"/>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z="-10400" extrusionH="12700" prstMaterial="plastic"/>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1">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3d6">
  <dgm:title val=""/>
  <dgm:desc val=""/>
  <dgm:catLst>
    <dgm:cat type="3D" pri="11600"/>
  </dgm:catLst>
  <dgm:scene3d>
    <a:camera prst="perspectiveRelaxedModerately" zoom="92000"/>
    <a:lightRig rig="balanced" dir="t">
      <a:rot lat="0" lon="0" rev="12700000"/>
    </a:lightRig>
  </dgm:scene3d>
  <dgm:styleLbl name="node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z="-54000" prstMaterial="plastic">
      <a:bevelT w="50800" h="50800"/>
      <a:bevelB w="50800" h="50800"/>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z="-2540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fgSibTrans2D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54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sibTrans1D1">
    <dgm:scene3d>
      <a:camera prst="orthographicFront"/>
      <a:lightRig rig="threePt" dir="t"/>
    </dgm:scene3d>
    <dgm:sp3d z="-25400" prstMaterial="plastic"/>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75000" prstMaterial="plastic"/>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3">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4">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1D1">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2">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3">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4">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fgAcc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dgm:scene3d>
    <dgm:sp3d z="50080" prstMaterial="plastic">
      <a:bevelT w="25400" h="25400"/>
      <a:bevelB w="25400" h="25400"/>
    </dgm:sp3d>
    <dgm:txPr/>
    <dgm:style>
      <a:lnRef idx="0">
        <a:scrgbClr r="0" g="0" b="0"/>
      </a:lnRef>
      <a:fillRef idx="1">
        <a:scrgbClr r="0" g="0" b="0"/>
      </a:fillRef>
      <a:effectRef idx="2">
        <a:scrgbClr r="0" g="0" b="0"/>
      </a:effectRef>
      <a:fontRef idx="minor"/>
    </dgm:style>
  </dgm:styleLbl>
  <dgm:styleLbl name="alignAccFollowNode1">
    <dgm:scene3d>
      <a:camera prst="orthographicFront"/>
      <a:lightRig rig="threePt" dir="t"/>
    </dgm:scene3d>
    <dgm:sp3d prstMaterial="plastic">
      <a:bevelT w="25400" h="25400"/>
      <a:bevelB w="25400" h="25400"/>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152400" prstMaterial="plastic">
      <a:bevelT w="25400" h="25400"/>
      <a:bevelB w="25400" h="25400"/>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52400" prstMaterial="plastic">
      <a:bevelT w="25400" h="25400"/>
      <a:bevelB w="25400" h="25400"/>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z="-10400" extrusionH="12700" prstMaterial="plastic"/>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1">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3d6">
  <dgm:title val=""/>
  <dgm:desc val=""/>
  <dgm:catLst>
    <dgm:cat type="3D" pri="11600"/>
  </dgm:catLst>
  <dgm:scene3d>
    <a:camera prst="perspectiveRelaxedModerately" zoom="92000"/>
    <a:lightRig rig="balanced" dir="t">
      <a:rot lat="0" lon="0" rev="12700000"/>
    </a:lightRig>
  </dgm:scene3d>
  <dgm:styleLbl name="node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z="-54000" prstMaterial="plastic">
      <a:bevelT w="50800" h="50800"/>
      <a:bevelB w="50800" h="50800"/>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z="-2540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fgSibTrans2D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54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sibTrans1D1">
    <dgm:scene3d>
      <a:camera prst="orthographicFront"/>
      <a:lightRig rig="threePt" dir="t"/>
    </dgm:scene3d>
    <dgm:sp3d z="-25400" prstMaterial="plastic"/>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75000" prstMaterial="plastic"/>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3">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4">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1D1">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2">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3">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4">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fgAcc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dgm:scene3d>
    <dgm:sp3d z="50080" prstMaterial="plastic">
      <a:bevelT w="25400" h="25400"/>
      <a:bevelB w="25400" h="25400"/>
    </dgm:sp3d>
    <dgm:txPr/>
    <dgm:style>
      <a:lnRef idx="0">
        <a:scrgbClr r="0" g="0" b="0"/>
      </a:lnRef>
      <a:fillRef idx="1">
        <a:scrgbClr r="0" g="0" b="0"/>
      </a:fillRef>
      <a:effectRef idx="2">
        <a:scrgbClr r="0" g="0" b="0"/>
      </a:effectRef>
      <a:fontRef idx="minor"/>
    </dgm:style>
  </dgm:styleLbl>
  <dgm:styleLbl name="alignAccFollowNode1">
    <dgm:scene3d>
      <a:camera prst="orthographicFront"/>
      <a:lightRig rig="threePt" dir="t"/>
    </dgm:scene3d>
    <dgm:sp3d prstMaterial="plastic">
      <a:bevelT w="25400" h="25400"/>
      <a:bevelB w="25400" h="25400"/>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152400" prstMaterial="plastic">
      <a:bevelT w="25400" h="25400"/>
      <a:bevelB w="25400" h="25400"/>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52400" prstMaterial="plastic">
      <a:bevelT w="25400" h="25400"/>
      <a:bevelB w="25400" h="25400"/>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z="-10400" extrusionH="12700" prstMaterial="plastic"/>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1">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5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3.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54.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9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7586"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Arial" charset="0"/>
                <a:ea typeface="宋体" pitchFamily="2" charset="-122"/>
              </a:defRPr>
            </a:lvl1pPr>
          </a:lstStyle>
          <a:p>
            <a:pPr>
              <a:defRPr/>
            </a:pPr>
            <a:endParaRPr lang="en-US" altLang="zh-CN"/>
          </a:p>
        </p:txBody>
      </p:sp>
      <p:sp>
        <p:nvSpPr>
          <p:cNvPr id="67587" name="Rectangle 3"/>
          <p:cNvSpPr>
            <a:spLocks noGrp="1" noChangeArrowheads="1"/>
          </p:cNvSpPr>
          <p:nvPr>
            <p:ph type="dt" sz="quarter"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Arial" charset="0"/>
                <a:ea typeface="宋体" pitchFamily="2" charset="-122"/>
              </a:defRPr>
            </a:lvl1pPr>
          </a:lstStyle>
          <a:p>
            <a:pPr>
              <a:defRPr/>
            </a:pPr>
            <a:endParaRPr lang="en-US" altLang="zh-CN"/>
          </a:p>
        </p:txBody>
      </p:sp>
      <p:sp>
        <p:nvSpPr>
          <p:cNvPr id="67588" name="Rectangle 4"/>
          <p:cNvSpPr>
            <a:spLocks noGrp="1" noChangeArrowheads="1"/>
          </p:cNvSpPr>
          <p:nvPr>
            <p:ph type="ftr" sz="quarter" idx="2"/>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Arial" charset="0"/>
                <a:ea typeface="宋体" pitchFamily="2" charset="-122"/>
              </a:defRPr>
            </a:lvl1pPr>
          </a:lstStyle>
          <a:p>
            <a:pPr>
              <a:defRPr/>
            </a:pPr>
            <a:endParaRPr lang="en-US" altLang="zh-CN"/>
          </a:p>
        </p:txBody>
      </p:sp>
      <p:sp>
        <p:nvSpPr>
          <p:cNvPr id="67589" name="Rectangle 5"/>
          <p:cNvSpPr>
            <a:spLocks noGrp="1" noChangeArrowheads="1"/>
          </p:cNvSpPr>
          <p:nvPr>
            <p:ph type="sldNum" sz="quarter" idx="3"/>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Arial" charset="0"/>
                <a:ea typeface="宋体" pitchFamily="2" charset="-122"/>
              </a:defRPr>
            </a:lvl1pPr>
          </a:lstStyle>
          <a:p>
            <a:pPr>
              <a:defRPr/>
            </a:pPr>
            <a:fld id="{BC91F75A-D8DC-48A3-8DB7-F860466225C0}" type="slidenum">
              <a:rPr lang="en-US" altLang="zh-CN"/>
              <a:pPr>
                <a:defRPr/>
              </a:pPr>
              <a:t>‹#›</a:t>
            </a:fld>
            <a:endParaRPr lang="en-US" altLang="zh-CN"/>
          </a:p>
        </p:txBody>
      </p:sp>
    </p:spTree>
    <p:extLst>
      <p:ext uri="{BB962C8B-B14F-4D97-AF65-F5344CB8AC3E}">
        <p14:creationId xmlns:p14="http://schemas.microsoft.com/office/powerpoint/2010/main" val="50678077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Arial" charset="0"/>
                <a:ea typeface="宋体" pitchFamily="2" charset="-122"/>
              </a:defRPr>
            </a:lvl1pPr>
          </a:lstStyle>
          <a:p>
            <a:pPr>
              <a:defRPr/>
            </a:pPr>
            <a:endParaRPr lang="en-US" altLang="zh-CN"/>
          </a:p>
        </p:txBody>
      </p:sp>
      <p:sp>
        <p:nvSpPr>
          <p:cNvPr id="8195"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Arial" charset="0"/>
                <a:ea typeface="宋体" pitchFamily="2" charset="-122"/>
              </a:defRPr>
            </a:lvl1pPr>
          </a:lstStyle>
          <a:p>
            <a:pPr>
              <a:defRPr/>
            </a:pPr>
            <a:endParaRPr lang="en-US" altLang="zh-CN"/>
          </a:p>
        </p:txBody>
      </p:sp>
      <p:sp>
        <p:nvSpPr>
          <p:cNvPr id="71684"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8197"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8198"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Arial" charset="0"/>
                <a:ea typeface="宋体" pitchFamily="2" charset="-122"/>
              </a:defRPr>
            </a:lvl1pPr>
          </a:lstStyle>
          <a:p>
            <a:pPr>
              <a:defRPr/>
            </a:pPr>
            <a:endParaRPr lang="en-US" altLang="zh-CN"/>
          </a:p>
        </p:txBody>
      </p:sp>
      <p:sp>
        <p:nvSpPr>
          <p:cNvPr id="8199"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Arial" charset="0"/>
                <a:ea typeface="宋体" pitchFamily="2" charset="-122"/>
              </a:defRPr>
            </a:lvl1pPr>
          </a:lstStyle>
          <a:p>
            <a:pPr>
              <a:defRPr/>
            </a:pPr>
            <a:fld id="{C59D8878-24D6-4501-81BB-C9282D35D973}" type="slidenum">
              <a:rPr lang="en-US" altLang="zh-CN"/>
              <a:pPr>
                <a:defRPr/>
              </a:pPr>
              <a:t>‹#›</a:t>
            </a:fld>
            <a:endParaRPr lang="en-US" altLang="zh-CN"/>
          </a:p>
        </p:txBody>
      </p:sp>
    </p:spTree>
    <p:extLst>
      <p:ext uri="{BB962C8B-B14F-4D97-AF65-F5344CB8AC3E}">
        <p14:creationId xmlns:p14="http://schemas.microsoft.com/office/powerpoint/2010/main" val="165229523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Arial"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Arial"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Arial"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Arial"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C59D8878-24D6-4501-81BB-C9282D35D973}" type="slidenum">
              <a:rPr lang="en-US" altLang="zh-CN" smtClean="0"/>
              <a:pPr>
                <a:defRPr/>
              </a:pPr>
              <a:t>2</a:t>
            </a:fld>
            <a:endParaRPr lang="en-US" altLang="zh-C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b="1" dirty="0"/>
          </a:p>
        </p:txBody>
      </p:sp>
      <p:sp>
        <p:nvSpPr>
          <p:cNvPr id="4" name="灯片编号占位符 3"/>
          <p:cNvSpPr>
            <a:spLocks noGrp="1"/>
          </p:cNvSpPr>
          <p:nvPr>
            <p:ph type="sldNum" sz="quarter" idx="10"/>
          </p:nvPr>
        </p:nvSpPr>
        <p:spPr/>
        <p:txBody>
          <a:bodyPr/>
          <a:lstStyle/>
          <a:p>
            <a:pPr>
              <a:defRPr/>
            </a:pPr>
            <a:fld id="{C59D8878-24D6-4501-81BB-C9282D35D973}" type="slidenum">
              <a:rPr lang="en-US" altLang="zh-CN" smtClean="0"/>
              <a:pPr>
                <a:defRPr/>
              </a:pPr>
              <a:t>12</a:t>
            </a:fld>
            <a:endParaRPr lang="en-US" altLang="zh-CN"/>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b="1" dirty="0"/>
          </a:p>
        </p:txBody>
      </p:sp>
      <p:sp>
        <p:nvSpPr>
          <p:cNvPr id="4" name="灯片编号占位符 3"/>
          <p:cNvSpPr>
            <a:spLocks noGrp="1"/>
          </p:cNvSpPr>
          <p:nvPr>
            <p:ph type="sldNum" sz="quarter" idx="10"/>
          </p:nvPr>
        </p:nvSpPr>
        <p:spPr/>
        <p:txBody>
          <a:bodyPr/>
          <a:lstStyle/>
          <a:p>
            <a:pPr>
              <a:defRPr/>
            </a:pPr>
            <a:fld id="{C59D8878-24D6-4501-81BB-C9282D35D973}" type="slidenum">
              <a:rPr lang="en-US" altLang="zh-CN" smtClean="0"/>
              <a:pPr>
                <a:defRPr/>
              </a:pPr>
              <a:t>15</a:t>
            </a:fld>
            <a:endParaRPr lang="en-US" altLang="zh-CN"/>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b="1" dirty="0"/>
          </a:p>
        </p:txBody>
      </p:sp>
      <p:sp>
        <p:nvSpPr>
          <p:cNvPr id="4" name="灯片编号占位符 3"/>
          <p:cNvSpPr>
            <a:spLocks noGrp="1"/>
          </p:cNvSpPr>
          <p:nvPr>
            <p:ph type="sldNum" sz="quarter" idx="10"/>
          </p:nvPr>
        </p:nvSpPr>
        <p:spPr/>
        <p:txBody>
          <a:bodyPr/>
          <a:lstStyle/>
          <a:p>
            <a:pPr>
              <a:defRPr/>
            </a:pPr>
            <a:fld id="{C59D8878-24D6-4501-81BB-C9282D35D973}" type="slidenum">
              <a:rPr lang="en-US" altLang="zh-CN" smtClean="0"/>
              <a:pPr>
                <a:defRPr/>
              </a:pPr>
              <a:t>17</a:t>
            </a:fld>
            <a:endParaRPr lang="en-US" altLang="zh-CN"/>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sz="2400" dirty="0" smtClean="0"/>
              <a:t>应用服务中心是一个集中化的任务执行环境。</a:t>
            </a:r>
            <a:endParaRPr lang="en-US" altLang="zh-CN" sz="2400" dirty="0" smtClean="0"/>
          </a:p>
          <a:p>
            <a:pPr lvl="1"/>
            <a:r>
              <a:rPr lang="zh-CN" altLang="en-US" sz="2000" dirty="0" smtClean="0"/>
              <a:t>应用服务中心可以为</a:t>
            </a:r>
            <a:r>
              <a:rPr lang="en-US" altLang="zh-CN" sz="2000" dirty="0" smtClean="0"/>
              <a:t>Workflow</a:t>
            </a:r>
            <a:r>
              <a:rPr lang="zh-CN" altLang="en-US" sz="2000" dirty="0" smtClean="0"/>
              <a:t>、</a:t>
            </a:r>
            <a:r>
              <a:rPr lang="en-US" altLang="zh-CN" sz="2000" dirty="0" err="1" smtClean="0"/>
              <a:t>SimWorkflow</a:t>
            </a:r>
            <a:r>
              <a:rPr lang="zh-CN" altLang="en-US" sz="2000" dirty="0" smtClean="0"/>
              <a:t>和</a:t>
            </a:r>
            <a:r>
              <a:rPr lang="en-US" altLang="zh-CN" sz="2000" dirty="0" err="1" smtClean="0"/>
              <a:t>DataMan</a:t>
            </a:r>
            <a:r>
              <a:rPr lang="zh-CN" altLang="en-US" sz="2000" dirty="0" smtClean="0"/>
              <a:t>等产品提供应用程序远程执行能力。</a:t>
            </a:r>
            <a:endParaRPr lang="en-US" altLang="zh-CN" sz="2000" dirty="0" smtClean="0"/>
          </a:p>
          <a:p>
            <a:pPr lvl="1"/>
            <a:r>
              <a:rPr lang="zh-CN" altLang="en-US" sz="2000" dirty="0" smtClean="0"/>
              <a:t>能够同时为多个系统提供应用服务。</a:t>
            </a:r>
            <a:endParaRPr lang="en-US" altLang="zh-CN" sz="2000" dirty="0" smtClean="0"/>
          </a:p>
          <a:p>
            <a:pPr lvl="1"/>
            <a:r>
              <a:rPr lang="zh-CN" altLang="en-US" sz="2000" dirty="0" smtClean="0"/>
              <a:t>在</a:t>
            </a:r>
            <a:r>
              <a:rPr lang="en-US" altLang="zh-CN" sz="2000" dirty="0" smtClean="0"/>
              <a:t>Web-based</a:t>
            </a:r>
            <a:r>
              <a:rPr lang="zh-CN" altLang="en-US" sz="2000" dirty="0" smtClean="0"/>
              <a:t>工作环境下，前端用户无需在本地安装或访问执行任务所需的应用程序。前端用户可以从不同地点、不同终端登录系统，而不影响工作执行连续性和一致性。</a:t>
            </a:r>
            <a:endParaRPr lang="en-US" altLang="zh-CN" sz="2000" dirty="0" smtClean="0"/>
          </a:p>
          <a:p>
            <a:pPr lvl="1"/>
            <a:r>
              <a:rPr lang="zh-CN" altLang="en-US" sz="2000" dirty="0" smtClean="0"/>
              <a:t>应用服务中心可以通过使用高性能计算和分布计算，整合软硬件资源，提高运行效率。</a:t>
            </a:r>
            <a:endParaRPr lang="en-US" altLang="zh-CN" sz="2000" dirty="0" smtClean="0"/>
          </a:p>
          <a:p>
            <a:pPr lvl="1"/>
            <a:r>
              <a:rPr lang="zh-CN" altLang="en-US" sz="2000" dirty="0" smtClean="0"/>
              <a:t>支持云计算的方式提供应用服务。</a:t>
            </a:r>
            <a:endParaRPr lang="en-US" altLang="zh-CN" sz="2000" dirty="0" smtClean="0"/>
          </a:p>
          <a:p>
            <a:endParaRPr lang="zh-CN" altLang="en-US" dirty="0"/>
          </a:p>
        </p:txBody>
      </p:sp>
      <p:sp>
        <p:nvSpPr>
          <p:cNvPr id="4" name="灯片编号占位符 3"/>
          <p:cNvSpPr>
            <a:spLocks noGrp="1"/>
          </p:cNvSpPr>
          <p:nvPr>
            <p:ph type="sldNum" sz="quarter" idx="10"/>
          </p:nvPr>
        </p:nvSpPr>
        <p:spPr/>
        <p:txBody>
          <a:bodyPr/>
          <a:lstStyle/>
          <a:p>
            <a:fld id="{3BB7C656-48E0-4478-BA7B-F91B0F4C6F3E}" type="slidenum">
              <a:rPr lang="en-US" altLang="zh-CN" smtClean="0"/>
              <a:pPr/>
              <a:t>37</a:t>
            </a:fld>
            <a:endParaRPr lang="en-US" altLang="zh-CN"/>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sz="2400" dirty="0" smtClean="0"/>
              <a:t>应用服务中心是一个集中化的任务执行环境。</a:t>
            </a:r>
            <a:endParaRPr lang="en-US" altLang="zh-CN" sz="2400" dirty="0" smtClean="0"/>
          </a:p>
          <a:p>
            <a:pPr lvl="1"/>
            <a:r>
              <a:rPr lang="zh-CN" altLang="en-US" sz="2000" dirty="0" smtClean="0"/>
              <a:t>应用服务中心可以为</a:t>
            </a:r>
            <a:r>
              <a:rPr lang="en-US" altLang="zh-CN" sz="2000" dirty="0" smtClean="0"/>
              <a:t>Workflow</a:t>
            </a:r>
            <a:r>
              <a:rPr lang="zh-CN" altLang="en-US" sz="2000" dirty="0" smtClean="0"/>
              <a:t>、</a:t>
            </a:r>
            <a:r>
              <a:rPr lang="en-US" altLang="zh-CN" sz="2000" dirty="0" err="1" smtClean="0"/>
              <a:t>SimWorkflow</a:t>
            </a:r>
            <a:r>
              <a:rPr lang="zh-CN" altLang="en-US" sz="2000" dirty="0" smtClean="0"/>
              <a:t>和</a:t>
            </a:r>
            <a:r>
              <a:rPr lang="en-US" altLang="zh-CN" sz="2000" dirty="0" err="1" smtClean="0"/>
              <a:t>DataMan</a:t>
            </a:r>
            <a:r>
              <a:rPr lang="zh-CN" altLang="en-US" sz="2000" dirty="0" smtClean="0"/>
              <a:t>等产品提供应用程序远程执行能力。</a:t>
            </a:r>
            <a:endParaRPr lang="en-US" altLang="zh-CN" sz="2000" dirty="0" smtClean="0"/>
          </a:p>
          <a:p>
            <a:pPr lvl="1"/>
            <a:r>
              <a:rPr lang="zh-CN" altLang="en-US" sz="2000" dirty="0" smtClean="0"/>
              <a:t>能够同时为多个系统提供应用服务。</a:t>
            </a:r>
            <a:endParaRPr lang="en-US" altLang="zh-CN" sz="2000" dirty="0" smtClean="0"/>
          </a:p>
          <a:p>
            <a:pPr lvl="1"/>
            <a:r>
              <a:rPr lang="zh-CN" altLang="en-US" sz="2000" dirty="0" smtClean="0"/>
              <a:t>在</a:t>
            </a:r>
            <a:r>
              <a:rPr lang="en-US" altLang="zh-CN" sz="2000" dirty="0" smtClean="0"/>
              <a:t>Web-based</a:t>
            </a:r>
            <a:r>
              <a:rPr lang="zh-CN" altLang="en-US" sz="2000" dirty="0" smtClean="0"/>
              <a:t>工作环境下，前端用户无需在本地安装或访问执行任务所需的应用程序。前端用户可以从不同地点、不同终端登录系统，而不影响工作执行连续性和一致性。</a:t>
            </a:r>
            <a:endParaRPr lang="en-US" altLang="zh-CN" sz="2000" dirty="0" smtClean="0"/>
          </a:p>
          <a:p>
            <a:pPr lvl="1"/>
            <a:r>
              <a:rPr lang="zh-CN" altLang="en-US" sz="2000" dirty="0" smtClean="0"/>
              <a:t>应用服务中心可以通过使用高性能计算和分布计算，整合软硬件资源，提高运行效率。</a:t>
            </a:r>
            <a:endParaRPr lang="en-US" altLang="zh-CN" sz="2000" dirty="0" smtClean="0"/>
          </a:p>
          <a:p>
            <a:pPr lvl="1"/>
            <a:r>
              <a:rPr lang="zh-CN" altLang="en-US" sz="2000" dirty="0" smtClean="0"/>
              <a:t>支持云计算的方式提供应用服务。</a:t>
            </a:r>
            <a:endParaRPr lang="en-US" altLang="zh-CN" sz="2000" dirty="0" smtClean="0"/>
          </a:p>
          <a:p>
            <a:endParaRPr lang="zh-CN" altLang="en-US" dirty="0"/>
          </a:p>
        </p:txBody>
      </p:sp>
      <p:sp>
        <p:nvSpPr>
          <p:cNvPr id="4" name="灯片编号占位符 3"/>
          <p:cNvSpPr>
            <a:spLocks noGrp="1"/>
          </p:cNvSpPr>
          <p:nvPr>
            <p:ph type="sldNum" sz="quarter" idx="10"/>
          </p:nvPr>
        </p:nvSpPr>
        <p:spPr/>
        <p:txBody>
          <a:bodyPr/>
          <a:lstStyle/>
          <a:p>
            <a:fld id="{3BB7C656-48E0-4478-BA7B-F91B0F4C6F3E}" type="slidenum">
              <a:rPr lang="en-US" altLang="zh-CN" smtClean="0"/>
              <a:pPr/>
              <a:t>38</a:t>
            </a:fld>
            <a:endParaRPr lang="en-US" altLang="zh-CN"/>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b="1" dirty="0"/>
          </a:p>
        </p:txBody>
      </p:sp>
      <p:sp>
        <p:nvSpPr>
          <p:cNvPr id="4" name="灯片编号占位符 3"/>
          <p:cNvSpPr>
            <a:spLocks noGrp="1"/>
          </p:cNvSpPr>
          <p:nvPr>
            <p:ph type="sldNum" sz="quarter" idx="10"/>
          </p:nvPr>
        </p:nvSpPr>
        <p:spPr/>
        <p:txBody>
          <a:bodyPr/>
          <a:lstStyle/>
          <a:p>
            <a:pPr>
              <a:defRPr/>
            </a:pPr>
            <a:fld id="{C59D8878-24D6-4501-81BB-C9282D35D973}" type="slidenum">
              <a:rPr lang="en-US" altLang="zh-CN" smtClean="0"/>
              <a:pPr>
                <a:defRPr/>
              </a:pPr>
              <a:t>39</a:t>
            </a:fld>
            <a:endParaRPr lang="en-US" altLang="zh-CN"/>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b="1" dirty="0"/>
          </a:p>
        </p:txBody>
      </p:sp>
      <p:sp>
        <p:nvSpPr>
          <p:cNvPr id="4" name="灯片编号占位符 3"/>
          <p:cNvSpPr>
            <a:spLocks noGrp="1"/>
          </p:cNvSpPr>
          <p:nvPr>
            <p:ph type="sldNum" sz="quarter" idx="10"/>
          </p:nvPr>
        </p:nvSpPr>
        <p:spPr/>
        <p:txBody>
          <a:bodyPr/>
          <a:lstStyle/>
          <a:p>
            <a:pPr>
              <a:defRPr/>
            </a:pPr>
            <a:fld id="{C59D8878-24D6-4501-81BB-C9282D35D973}" type="slidenum">
              <a:rPr lang="en-US" altLang="zh-CN" smtClean="0"/>
              <a:pPr>
                <a:defRPr/>
              </a:pPr>
              <a:t>40</a:t>
            </a:fld>
            <a:endParaRPr lang="en-US" altLang="zh-CN"/>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A99CDAB-107E-4573-8E6F-56198DC88B45}" type="slidenum">
              <a:rPr lang="zh-CN" altLang="en-US"/>
              <a:pPr/>
              <a:t>41</a:t>
            </a:fld>
            <a:endParaRPr lang="en-US" altLang="zh-CN"/>
          </a:p>
        </p:txBody>
      </p:sp>
      <p:sp>
        <p:nvSpPr>
          <p:cNvPr id="277506" name="Rectangle 2"/>
          <p:cNvSpPr>
            <a:spLocks noGrp="1" noRot="1" noChangeAspect="1" noChangeArrowheads="1" noTextEdit="1"/>
          </p:cNvSpPr>
          <p:nvPr>
            <p:ph type="sldImg"/>
          </p:nvPr>
        </p:nvSpPr>
        <p:spPr>
          <a:ln/>
        </p:spPr>
      </p:sp>
      <p:sp>
        <p:nvSpPr>
          <p:cNvPr id="277507" name="Rectangle 3"/>
          <p:cNvSpPr>
            <a:spLocks noGrp="1" noChangeArrowheads="1"/>
          </p:cNvSpPr>
          <p:nvPr>
            <p:ph type="body" idx="1"/>
          </p:nvPr>
        </p:nvSpPr>
        <p:spPr/>
        <p:txBody>
          <a:bodyPr/>
          <a:lstStyle/>
          <a:p>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4122A7D-D903-4F24-9C13-CA026B63D3C3}" type="slidenum">
              <a:rPr lang="zh-CN" altLang="en-US"/>
              <a:pPr/>
              <a:t>42</a:t>
            </a:fld>
            <a:endParaRPr lang="en-US" altLang="zh-CN"/>
          </a:p>
        </p:txBody>
      </p:sp>
      <p:sp>
        <p:nvSpPr>
          <p:cNvPr id="406530" name="Rectangle 2"/>
          <p:cNvSpPr>
            <a:spLocks noGrp="1" noRot="1" noChangeAspect="1" noChangeArrowheads="1" noTextEdit="1"/>
          </p:cNvSpPr>
          <p:nvPr>
            <p:ph type="sldImg"/>
          </p:nvPr>
        </p:nvSpPr>
        <p:spPr>
          <a:xfrm>
            <a:off x="249238" y="342900"/>
            <a:ext cx="3200400" cy="2400300"/>
          </a:xfrm>
          <a:ln/>
        </p:spPr>
      </p:sp>
      <p:sp>
        <p:nvSpPr>
          <p:cNvPr id="406531" name="Rectangle 3"/>
          <p:cNvSpPr>
            <a:spLocks noGrp="1" noChangeArrowheads="1"/>
          </p:cNvSpPr>
          <p:nvPr>
            <p:ph type="body" idx="1"/>
          </p:nvPr>
        </p:nvSpPr>
        <p:spPr>
          <a:xfrm>
            <a:off x="247650" y="2970213"/>
            <a:ext cx="6421438" cy="5842000"/>
          </a:xfrm>
        </p:spPr>
        <p:txBody>
          <a:bodyPr lIns="87360" tIns="43679" rIns="87360" bIns="43679"/>
          <a:lstStyle/>
          <a:p>
            <a:r>
              <a:rPr lang="zh-CN" altLang="en-US">
                <a:ea typeface="ＭＳ Ｐゴシック" pitchFamily="34" charset="-128"/>
              </a:rPr>
              <a:t>请将右侧替换成我们自己的客户</a:t>
            </a:r>
            <a:r>
              <a:rPr lang="en-US" altLang="zh-CN">
                <a:ea typeface="ＭＳ Ｐゴシック" pitchFamily="34" charset="-128"/>
              </a:rPr>
              <a:t>Logo</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b="1" dirty="0"/>
          </a:p>
        </p:txBody>
      </p:sp>
      <p:sp>
        <p:nvSpPr>
          <p:cNvPr id="4" name="灯片编号占位符 3"/>
          <p:cNvSpPr>
            <a:spLocks noGrp="1"/>
          </p:cNvSpPr>
          <p:nvPr>
            <p:ph type="sldNum" sz="quarter" idx="10"/>
          </p:nvPr>
        </p:nvSpPr>
        <p:spPr/>
        <p:txBody>
          <a:bodyPr/>
          <a:lstStyle/>
          <a:p>
            <a:pPr>
              <a:defRPr/>
            </a:pPr>
            <a:fld id="{C59D8878-24D6-4501-81BB-C9282D35D973}" type="slidenum">
              <a:rPr lang="en-US" altLang="zh-CN" smtClean="0"/>
              <a:pPr>
                <a:defRPr/>
              </a:pPr>
              <a:t>43</a:t>
            </a:fld>
            <a:endParaRPr lang="en-US" alt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b="1" dirty="0"/>
          </a:p>
        </p:txBody>
      </p:sp>
      <p:sp>
        <p:nvSpPr>
          <p:cNvPr id="4" name="灯片编号占位符 3"/>
          <p:cNvSpPr>
            <a:spLocks noGrp="1"/>
          </p:cNvSpPr>
          <p:nvPr>
            <p:ph type="sldNum" sz="quarter" idx="10"/>
          </p:nvPr>
        </p:nvSpPr>
        <p:spPr/>
        <p:txBody>
          <a:bodyPr/>
          <a:lstStyle/>
          <a:p>
            <a:pPr>
              <a:defRPr/>
            </a:pPr>
            <a:fld id="{C59D8878-24D6-4501-81BB-C9282D35D973}" type="slidenum">
              <a:rPr lang="en-US" altLang="zh-CN" smtClean="0"/>
              <a:pPr>
                <a:defRPr/>
              </a:pPr>
              <a:t>3</a:t>
            </a:fld>
            <a:endParaRPr lang="en-US" altLang="zh-CN"/>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b="1" dirty="0"/>
          </a:p>
        </p:txBody>
      </p:sp>
      <p:sp>
        <p:nvSpPr>
          <p:cNvPr id="4" name="灯片编号占位符 3"/>
          <p:cNvSpPr>
            <a:spLocks noGrp="1"/>
          </p:cNvSpPr>
          <p:nvPr>
            <p:ph type="sldNum" sz="quarter" idx="10"/>
          </p:nvPr>
        </p:nvSpPr>
        <p:spPr/>
        <p:txBody>
          <a:bodyPr/>
          <a:lstStyle/>
          <a:p>
            <a:pPr>
              <a:defRPr/>
            </a:pPr>
            <a:fld id="{C59D8878-24D6-4501-81BB-C9282D35D973}" type="slidenum">
              <a:rPr lang="en-US" altLang="zh-CN" smtClean="0"/>
              <a:pPr>
                <a:defRPr/>
              </a:pPr>
              <a:t>46</a:t>
            </a:fld>
            <a:endParaRPr lang="en-US" altLang="zh-CN"/>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b="1" dirty="0"/>
          </a:p>
        </p:txBody>
      </p:sp>
      <p:sp>
        <p:nvSpPr>
          <p:cNvPr id="4" name="灯片编号占位符 3"/>
          <p:cNvSpPr>
            <a:spLocks noGrp="1"/>
          </p:cNvSpPr>
          <p:nvPr>
            <p:ph type="sldNum" sz="quarter" idx="10"/>
          </p:nvPr>
        </p:nvSpPr>
        <p:spPr/>
        <p:txBody>
          <a:bodyPr/>
          <a:lstStyle/>
          <a:p>
            <a:pPr>
              <a:defRPr/>
            </a:pPr>
            <a:fld id="{C59D8878-24D6-4501-81BB-C9282D35D973}" type="slidenum">
              <a:rPr lang="en-US" altLang="zh-CN" smtClean="0"/>
              <a:pPr>
                <a:defRPr/>
              </a:pPr>
              <a:t>47</a:t>
            </a:fld>
            <a:endParaRPr lang="en-US" altLang="zh-C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a:buNone/>
            </a:pPr>
            <a:r>
              <a:rPr lang="zh-CN" altLang="en-US" sz="1200" dirty="0" smtClean="0">
                <a:latin typeface="+mn-ea"/>
              </a:rPr>
              <a:t>整个</a:t>
            </a:r>
            <a:r>
              <a:rPr lang="en-US" altLang="zh-CN" sz="1200" dirty="0" smtClean="0">
                <a:latin typeface="+mn-ea"/>
              </a:rPr>
              <a:t>PERA</a:t>
            </a:r>
            <a:r>
              <a:rPr lang="zh-CN" altLang="en-US" sz="1200" dirty="0" smtClean="0">
                <a:latin typeface="+mn-ea"/>
              </a:rPr>
              <a:t>平台分为基础支撑层</a:t>
            </a:r>
            <a:r>
              <a:rPr lang="en-US" altLang="zh-CN" sz="1200" dirty="0" smtClean="0">
                <a:latin typeface="+mn-ea"/>
              </a:rPr>
              <a:t>,</a:t>
            </a:r>
            <a:r>
              <a:rPr lang="zh-CN" altLang="en-US" sz="1200" dirty="0" smtClean="0">
                <a:latin typeface="+mn-ea"/>
              </a:rPr>
              <a:t>平台框架层</a:t>
            </a:r>
            <a:r>
              <a:rPr lang="en-US" altLang="zh-CN" sz="1200" dirty="0" smtClean="0">
                <a:latin typeface="+mn-ea"/>
              </a:rPr>
              <a:t>,</a:t>
            </a:r>
            <a:r>
              <a:rPr lang="zh-CN" altLang="en-US" sz="1200" dirty="0" smtClean="0">
                <a:latin typeface="+mn-ea"/>
              </a:rPr>
              <a:t>应用框架层和业务系统层。</a:t>
            </a:r>
            <a:endParaRPr lang="en-US" altLang="zh-CN" sz="1200" dirty="0" smtClean="0">
              <a:latin typeface="+mn-ea"/>
            </a:endParaRPr>
          </a:p>
          <a:p>
            <a:pPr>
              <a:buNone/>
            </a:pPr>
            <a:endParaRPr lang="zh-CN" altLang="en-US" sz="1200" dirty="0" smtClean="0">
              <a:latin typeface="+mn-ea"/>
            </a:endParaRPr>
          </a:p>
          <a:p>
            <a:pPr>
              <a:buNone/>
            </a:pPr>
            <a:r>
              <a:rPr lang="zh-CN" altLang="en-US" sz="1200" dirty="0" smtClean="0">
                <a:latin typeface="+mn-ea"/>
              </a:rPr>
              <a:t>基础支撑层提供操作系统</a:t>
            </a:r>
            <a:r>
              <a:rPr lang="en-US" altLang="zh-CN" sz="1200" dirty="0" smtClean="0">
                <a:latin typeface="+mn-ea"/>
              </a:rPr>
              <a:t>,</a:t>
            </a:r>
            <a:r>
              <a:rPr lang="zh-CN" altLang="en-US" sz="1200" dirty="0" smtClean="0">
                <a:latin typeface="+mn-ea"/>
              </a:rPr>
              <a:t>数据库</a:t>
            </a:r>
            <a:r>
              <a:rPr lang="en-US" altLang="zh-CN" sz="1200" dirty="0" smtClean="0">
                <a:latin typeface="+mn-ea"/>
              </a:rPr>
              <a:t>,</a:t>
            </a:r>
            <a:r>
              <a:rPr lang="zh-CN" altLang="en-US" sz="1200" dirty="0" smtClean="0">
                <a:latin typeface="+mn-ea"/>
              </a:rPr>
              <a:t>应用服务器和</a:t>
            </a:r>
            <a:r>
              <a:rPr lang="en-US" altLang="zh-CN" sz="1200" dirty="0" err="1" smtClean="0">
                <a:latin typeface="+mn-ea"/>
              </a:rPr>
              <a:t>Jave</a:t>
            </a:r>
            <a:r>
              <a:rPr lang="en-US" altLang="zh-CN" sz="1200" dirty="0" smtClean="0">
                <a:latin typeface="+mn-ea"/>
              </a:rPr>
              <a:t> EE</a:t>
            </a:r>
            <a:r>
              <a:rPr lang="zh-CN" altLang="en-US" sz="1200" dirty="0" smtClean="0">
                <a:latin typeface="+mn-ea"/>
              </a:rPr>
              <a:t>底层开发运行平台支持。支持各主流操作系统，数据库和应用服务器。</a:t>
            </a:r>
            <a:endParaRPr lang="en-US" altLang="zh-CN" sz="1200" dirty="0" smtClean="0">
              <a:latin typeface="+mn-ea"/>
            </a:endParaRPr>
          </a:p>
          <a:p>
            <a:pPr>
              <a:buNone/>
            </a:pPr>
            <a:endParaRPr lang="zh-CN" altLang="en-US" sz="1200" dirty="0" smtClean="0">
              <a:latin typeface="+mn-ea"/>
            </a:endParaRPr>
          </a:p>
          <a:p>
            <a:pPr>
              <a:buNone/>
            </a:pPr>
            <a:r>
              <a:rPr lang="zh-CN" altLang="en-US" sz="1200" dirty="0" smtClean="0">
                <a:latin typeface="+mn-ea"/>
              </a:rPr>
              <a:t>平台框架层提供整个</a:t>
            </a:r>
            <a:r>
              <a:rPr lang="en-US" altLang="zh-CN" sz="1200" dirty="0" smtClean="0">
                <a:latin typeface="+mn-ea"/>
              </a:rPr>
              <a:t>PERA</a:t>
            </a:r>
            <a:r>
              <a:rPr lang="zh-CN" altLang="en-US" sz="1200" dirty="0" smtClean="0">
                <a:latin typeface="+mn-ea"/>
              </a:rPr>
              <a:t>平台的基础框架与底层功能服务：包括用户权限</a:t>
            </a:r>
            <a:r>
              <a:rPr lang="en-US" altLang="zh-CN" sz="1200" dirty="0" smtClean="0">
                <a:latin typeface="+mn-ea"/>
              </a:rPr>
              <a:t>,</a:t>
            </a:r>
            <a:r>
              <a:rPr lang="zh-CN" altLang="en-US" sz="1200" dirty="0" smtClean="0">
                <a:latin typeface="+mn-ea"/>
              </a:rPr>
              <a:t>知识引擎</a:t>
            </a:r>
            <a:r>
              <a:rPr lang="en-US" altLang="zh-CN" sz="1200" dirty="0" smtClean="0">
                <a:latin typeface="+mn-ea"/>
              </a:rPr>
              <a:t>,</a:t>
            </a:r>
            <a:r>
              <a:rPr lang="zh-CN" altLang="en-US" sz="1200" dirty="0" smtClean="0">
                <a:latin typeface="+mn-ea"/>
              </a:rPr>
              <a:t>流程引擎</a:t>
            </a:r>
            <a:r>
              <a:rPr lang="en-US" altLang="zh-CN" sz="1200" dirty="0" smtClean="0">
                <a:latin typeface="+mn-ea"/>
              </a:rPr>
              <a:t>,</a:t>
            </a:r>
            <a:r>
              <a:rPr lang="zh-CN" altLang="en-US" sz="1200" dirty="0" smtClean="0">
                <a:latin typeface="+mn-ea"/>
              </a:rPr>
              <a:t>数据服务</a:t>
            </a:r>
            <a:r>
              <a:rPr lang="en-US" altLang="zh-CN" sz="1200" dirty="0" smtClean="0">
                <a:latin typeface="+mn-ea"/>
              </a:rPr>
              <a:t>,</a:t>
            </a:r>
            <a:r>
              <a:rPr lang="zh-CN" altLang="en-US" sz="1200" dirty="0" smtClean="0">
                <a:latin typeface="+mn-ea"/>
              </a:rPr>
              <a:t>消息引擎</a:t>
            </a:r>
            <a:r>
              <a:rPr lang="en-US" altLang="zh-CN" sz="1200" dirty="0" smtClean="0">
                <a:latin typeface="+mn-ea"/>
              </a:rPr>
              <a:t>,</a:t>
            </a:r>
            <a:r>
              <a:rPr lang="zh-CN" altLang="en-US" sz="1200" dirty="0" smtClean="0">
                <a:latin typeface="+mn-ea"/>
              </a:rPr>
              <a:t>门户服务</a:t>
            </a:r>
            <a:r>
              <a:rPr lang="en-US" altLang="zh-CN" sz="1200" dirty="0" smtClean="0">
                <a:latin typeface="+mn-ea"/>
              </a:rPr>
              <a:t>,</a:t>
            </a:r>
            <a:r>
              <a:rPr lang="zh-CN" altLang="en-US" sz="1200" dirty="0" smtClean="0">
                <a:latin typeface="+mn-ea"/>
              </a:rPr>
              <a:t>本体服务</a:t>
            </a:r>
            <a:r>
              <a:rPr lang="en-US" altLang="zh-CN" sz="1200" dirty="0" smtClean="0">
                <a:latin typeface="+mn-ea"/>
              </a:rPr>
              <a:t>,</a:t>
            </a:r>
            <a:r>
              <a:rPr lang="zh-CN" altLang="en-US" sz="1200" dirty="0" smtClean="0">
                <a:latin typeface="+mn-ea"/>
              </a:rPr>
              <a:t>组件服务</a:t>
            </a:r>
            <a:r>
              <a:rPr lang="en-US" altLang="zh-CN" sz="1200" dirty="0" smtClean="0">
                <a:latin typeface="+mn-ea"/>
              </a:rPr>
              <a:t>,</a:t>
            </a:r>
            <a:r>
              <a:rPr lang="zh-CN" altLang="en-US" sz="1200" dirty="0" smtClean="0">
                <a:latin typeface="+mn-ea"/>
              </a:rPr>
              <a:t>模板封装</a:t>
            </a:r>
            <a:r>
              <a:rPr lang="en-US" altLang="zh-CN" sz="1200" dirty="0" smtClean="0">
                <a:latin typeface="+mn-ea"/>
              </a:rPr>
              <a:t>,</a:t>
            </a:r>
            <a:r>
              <a:rPr lang="zh-CN" altLang="en-US" sz="1200" dirty="0" smtClean="0">
                <a:latin typeface="+mn-ea"/>
              </a:rPr>
              <a:t>桌面集成</a:t>
            </a:r>
            <a:r>
              <a:rPr lang="en-US" altLang="zh-CN" sz="1200" dirty="0" smtClean="0">
                <a:latin typeface="+mn-ea"/>
              </a:rPr>
              <a:t>,</a:t>
            </a:r>
            <a:r>
              <a:rPr lang="zh-CN" altLang="en-US" sz="1200" dirty="0" smtClean="0">
                <a:latin typeface="+mn-ea"/>
              </a:rPr>
              <a:t>分布资源管理</a:t>
            </a:r>
            <a:r>
              <a:rPr lang="en-US" altLang="zh-CN" sz="1200" dirty="0" smtClean="0">
                <a:latin typeface="+mn-ea"/>
              </a:rPr>
              <a:t>,License</a:t>
            </a:r>
            <a:r>
              <a:rPr lang="zh-CN" altLang="en-US" sz="1200" dirty="0" smtClean="0">
                <a:latin typeface="+mn-ea"/>
              </a:rPr>
              <a:t>服务等各分别支撑不同的功能单元。</a:t>
            </a:r>
            <a:endParaRPr lang="en-US" altLang="zh-CN" sz="1200" dirty="0" smtClean="0">
              <a:latin typeface="+mn-ea"/>
            </a:endParaRPr>
          </a:p>
          <a:p>
            <a:pPr>
              <a:buNone/>
            </a:pPr>
            <a:r>
              <a:rPr lang="zh-CN" altLang="en-US" sz="1200" dirty="0" smtClean="0">
                <a:latin typeface="+mn-ea"/>
              </a:rPr>
              <a:t>此外，在各项基础服务上，还提供了两种不同服务接口集，一个是企业服务总线，一个时组件对象：企业服务总线（</a:t>
            </a:r>
            <a:r>
              <a:rPr lang="en-US" altLang="zh-CN" sz="1200" dirty="0" smtClean="0">
                <a:latin typeface="+mn-ea"/>
              </a:rPr>
              <a:t>ESB)</a:t>
            </a:r>
            <a:r>
              <a:rPr lang="zh-CN" altLang="en-US" sz="1200" dirty="0" smtClean="0">
                <a:latin typeface="+mn-ea"/>
              </a:rPr>
              <a:t>提供了整合的</a:t>
            </a:r>
            <a:r>
              <a:rPr lang="en-US" altLang="zh-CN" sz="1200" dirty="0" err="1" smtClean="0">
                <a:latin typeface="+mn-ea"/>
              </a:rPr>
              <a:t>WebService</a:t>
            </a:r>
            <a:r>
              <a:rPr lang="zh-CN" altLang="en-US" sz="1200" dirty="0" smtClean="0">
                <a:latin typeface="+mn-ea"/>
              </a:rPr>
              <a:t>接口集，组件对象提供了基于微软</a:t>
            </a:r>
            <a:r>
              <a:rPr lang="en-US" altLang="zh-CN" sz="1200" dirty="0" smtClean="0">
                <a:latin typeface="+mn-ea"/>
              </a:rPr>
              <a:t>COM/DCOM</a:t>
            </a:r>
            <a:r>
              <a:rPr lang="zh-CN" altLang="en-US" sz="1200" dirty="0" smtClean="0">
                <a:latin typeface="+mn-ea"/>
              </a:rPr>
              <a:t>技术的统一对象接口集，通过这些接口集消除不同服务和不同编程语言之间的技术差异，高效的支持了上层应用服务的协调运作，实现了不同服务和应用之间的通信与整合。</a:t>
            </a:r>
            <a:endParaRPr lang="en-US" altLang="zh-CN" sz="1200" dirty="0" smtClean="0">
              <a:latin typeface="+mn-ea"/>
            </a:endParaRPr>
          </a:p>
          <a:p>
            <a:pPr>
              <a:buNone/>
            </a:pPr>
            <a:endParaRPr lang="zh-CN" altLang="en-US" sz="1200" dirty="0" smtClean="0">
              <a:latin typeface="+mn-ea"/>
            </a:endParaRPr>
          </a:p>
          <a:p>
            <a:pPr>
              <a:buNone/>
            </a:pPr>
            <a:r>
              <a:rPr lang="zh-CN" altLang="en-US" sz="1200" dirty="0" smtClean="0">
                <a:latin typeface="+mn-ea"/>
              </a:rPr>
              <a:t>应用框架层结合主流业务需求构建了系统工程，知识工程，综合设计。质量工程四个应用子系统，分别承担不同的业务需求。</a:t>
            </a:r>
            <a:endParaRPr lang="en-US" altLang="zh-CN" sz="1200" dirty="0" smtClean="0">
              <a:latin typeface="+mn-ea"/>
            </a:endParaRPr>
          </a:p>
          <a:p>
            <a:pPr>
              <a:buNone/>
            </a:pPr>
            <a:endParaRPr lang="zh-CN" altLang="en-US" sz="1200" dirty="0" smtClean="0">
              <a:latin typeface="+mn-ea"/>
            </a:endParaRPr>
          </a:p>
          <a:p>
            <a:pPr>
              <a:buNone/>
            </a:pPr>
            <a:r>
              <a:rPr lang="zh-CN" altLang="en-US" sz="1200" dirty="0" smtClean="0">
                <a:latin typeface="+mn-ea"/>
              </a:rPr>
              <a:t>此外，在平台框架层和应用框架层之间，数据中心提供整个</a:t>
            </a:r>
            <a:r>
              <a:rPr lang="en-US" altLang="zh-CN" sz="1200" dirty="0" smtClean="0">
                <a:latin typeface="+mn-ea"/>
              </a:rPr>
              <a:t>PERA</a:t>
            </a:r>
            <a:r>
              <a:rPr lang="zh-CN" altLang="en-US" sz="1200" dirty="0" smtClean="0">
                <a:latin typeface="+mn-ea"/>
              </a:rPr>
              <a:t>平台数据相关功能的模块单元</a:t>
            </a:r>
            <a:r>
              <a:rPr lang="en-US" altLang="zh-CN" sz="1200" dirty="0" smtClean="0">
                <a:latin typeface="+mn-ea"/>
              </a:rPr>
              <a:t>,</a:t>
            </a:r>
            <a:r>
              <a:rPr lang="zh-CN" altLang="en-US" sz="1200" dirty="0" smtClean="0">
                <a:latin typeface="+mn-ea"/>
              </a:rPr>
              <a:t>数据中心存储数据分为两部分，一部分是各个子系统的业务数据，另一部分是基础库的数据，包括模板库，组件库，构件库，工具库等等。</a:t>
            </a:r>
          </a:p>
          <a:p>
            <a:pPr>
              <a:buNone/>
            </a:pPr>
            <a:r>
              <a:rPr lang="zh-CN" altLang="en-US" sz="1200" dirty="0" smtClean="0">
                <a:latin typeface="+mn-ea"/>
              </a:rPr>
              <a:t>应用框架层的上方，提供了一系列业务扩展接口，包括系统扩展及应用开发接口，计算资源集成接口，外部系统集成接口，分别保证系统的扩展性和开放性。</a:t>
            </a:r>
            <a:endParaRPr lang="en-US" altLang="zh-CN" sz="1200" dirty="0" smtClean="0">
              <a:latin typeface="+mn-ea"/>
            </a:endParaRPr>
          </a:p>
          <a:p>
            <a:pPr>
              <a:buNone/>
            </a:pPr>
            <a:endParaRPr lang="zh-CN" altLang="en-US" sz="1200" dirty="0" smtClean="0">
              <a:latin typeface="+mn-ea"/>
            </a:endParaRPr>
          </a:p>
          <a:p>
            <a:pPr>
              <a:buNone/>
            </a:pPr>
            <a:r>
              <a:rPr lang="zh-CN" altLang="en-US" sz="1200" dirty="0" smtClean="0">
                <a:latin typeface="+mn-ea"/>
              </a:rPr>
              <a:t>最上层是业务系统层，对应不同客户不同的业务定制需求，满足不同的应用场景。</a:t>
            </a:r>
            <a:endParaRPr lang="en-US" altLang="zh-CN" sz="1200" dirty="0" smtClean="0">
              <a:latin typeface="+mn-ea"/>
            </a:endParaRPr>
          </a:p>
          <a:p>
            <a:pPr>
              <a:buNone/>
            </a:pPr>
            <a:endParaRPr lang="en-US" altLang="zh-CN" sz="1200" dirty="0" smtClean="0">
              <a:latin typeface="+mn-ea"/>
            </a:endParaRPr>
          </a:p>
          <a:p>
            <a:pPr>
              <a:buNone/>
            </a:pPr>
            <a:r>
              <a:rPr lang="zh-CN" altLang="en-US" sz="1200" b="1" dirty="0" smtClean="0">
                <a:latin typeface="+mn-ea"/>
              </a:rPr>
              <a:t>基础支撑层</a:t>
            </a:r>
            <a:r>
              <a:rPr lang="zh-CN" altLang="en-US" sz="1200" dirty="0" smtClean="0">
                <a:latin typeface="+mn-ea"/>
              </a:rPr>
              <a:t>：提供操作系统，数据库及底层开发平台支持。</a:t>
            </a:r>
            <a:endParaRPr lang="en-US" altLang="zh-CN" sz="1200" dirty="0" smtClean="0">
              <a:latin typeface="+mn-ea"/>
            </a:endParaRPr>
          </a:p>
          <a:p>
            <a:pPr>
              <a:buNone/>
            </a:pPr>
            <a:endParaRPr lang="zh-CN" altLang="en-US" sz="1200" dirty="0" smtClean="0">
              <a:latin typeface="+mn-ea"/>
            </a:endParaRPr>
          </a:p>
          <a:p>
            <a:pPr>
              <a:buNone/>
            </a:pPr>
            <a:r>
              <a:rPr lang="zh-CN" altLang="en-US" sz="1200" b="1" dirty="0" smtClean="0">
                <a:latin typeface="+mn-ea"/>
              </a:rPr>
              <a:t>平台框架层</a:t>
            </a:r>
            <a:r>
              <a:rPr lang="zh-CN" altLang="en-US" sz="1200" dirty="0" smtClean="0">
                <a:latin typeface="+mn-ea"/>
              </a:rPr>
              <a:t>：提供整个</a:t>
            </a:r>
            <a:r>
              <a:rPr lang="en-US" altLang="zh-CN" sz="1200" dirty="0" smtClean="0">
                <a:latin typeface="+mn-ea"/>
              </a:rPr>
              <a:t>PERA</a:t>
            </a:r>
            <a:r>
              <a:rPr lang="zh-CN" altLang="en-US" sz="1200" dirty="0" smtClean="0">
                <a:latin typeface="+mn-ea"/>
              </a:rPr>
              <a:t>平台基础框架与底层功能服务。</a:t>
            </a:r>
            <a:endParaRPr lang="en-US" altLang="zh-CN" sz="1200" dirty="0" smtClean="0">
              <a:latin typeface="+mn-ea"/>
            </a:endParaRPr>
          </a:p>
          <a:p>
            <a:pPr>
              <a:buNone/>
            </a:pPr>
            <a:endParaRPr lang="zh-CN" altLang="en-US" sz="1200" dirty="0" smtClean="0">
              <a:latin typeface="+mn-ea"/>
            </a:endParaRPr>
          </a:p>
          <a:p>
            <a:pPr>
              <a:buNone/>
            </a:pPr>
            <a:r>
              <a:rPr lang="zh-CN" altLang="en-US" sz="1200" b="1" dirty="0" smtClean="0">
                <a:latin typeface="+mn-ea"/>
              </a:rPr>
              <a:t>用户权限</a:t>
            </a:r>
            <a:r>
              <a:rPr lang="zh-CN" altLang="en-US" sz="1200" dirty="0" smtClean="0">
                <a:latin typeface="+mn-ea"/>
              </a:rPr>
              <a:t>：提供用户组织架构维护及相应角色，部门，人员等整个系统权限管理的功能。</a:t>
            </a:r>
            <a:endParaRPr lang="en-US" altLang="zh-CN" sz="1200" dirty="0" smtClean="0">
              <a:latin typeface="+mn-ea"/>
            </a:endParaRPr>
          </a:p>
          <a:p>
            <a:pPr>
              <a:buNone/>
            </a:pPr>
            <a:endParaRPr lang="zh-CN" altLang="en-US" sz="1200" dirty="0" smtClean="0">
              <a:latin typeface="+mn-ea"/>
            </a:endParaRPr>
          </a:p>
          <a:p>
            <a:pPr>
              <a:buNone/>
            </a:pPr>
            <a:r>
              <a:rPr lang="zh-CN" altLang="en-US" sz="1200" b="1" dirty="0" smtClean="0">
                <a:latin typeface="+mn-ea"/>
              </a:rPr>
              <a:t>知识引擎</a:t>
            </a:r>
            <a:r>
              <a:rPr lang="zh-CN" altLang="en-US" sz="1200" dirty="0" smtClean="0">
                <a:latin typeface="+mn-ea"/>
              </a:rPr>
              <a:t>：全文检索引擎，提供知识工程系统中资料全文检索的服务。</a:t>
            </a:r>
            <a:endParaRPr lang="en-US" altLang="zh-CN" sz="1200" dirty="0" smtClean="0">
              <a:latin typeface="+mn-ea"/>
            </a:endParaRPr>
          </a:p>
          <a:p>
            <a:pPr>
              <a:buNone/>
            </a:pPr>
            <a:endParaRPr lang="zh-CN" altLang="en-US" sz="1200" dirty="0" smtClean="0">
              <a:latin typeface="+mn-ea"/>
            </a:endParaRPr>
          </a:p>
          <a:p>
            <a:pPr>
              <a:buNone/>
            </a:pPr>
            <a:r>
              <a:rPr lang="zh-CN" altLang="en-US" sz="1200" b="1" dirty="0" smtClean="0">
                <a:latin typeface="+mn-ea"/>
              </a:rPr>
              <a:t>门户服务</a:t>
            </a:r>
            <a:r>
              <a:rPr lang="zh-CN" altLang="en-US" sz="1200" dirty="0" smtClean="0">
                <a:latin typeface="+mn-ea"/>
              </a:rPr>
              <a:t>：提供用户企业门户布局，模块维护，实时消息等门户构建服务功能</a:t>
            </a:r>
            <a:r>
              <a:rPr lang="en-US" altLang="zh-CN" sz="1200" dirty="0" smtClean="0">
                <a:latin typeface="+mn-ea"/>
              </a:rPr>
              <a:t>.</a:t>
            </a:r>
          </a:p>
          <a:p>
            <a:pPr>
              <a:buNone/>
            </a:pPr>
            <a:endParaRPr lang="en-US" altLang="zh-CN" sz="1200" dirty="0" smtClean="0">
              <a:latin typeface="+mn-ea"/>
            </a:endParaRPr>
          </a:p>
          <a:p>
            <a:pPr>
              <a:buNone/>
            </a:pPr>
            <a:r>
              <a:rPr lang="zh-CN" altLang="en-US" sz="1200" b="1" dirty="0" smtClean="0">
                <a:latin typeface="+mn-ea"/>
              </a:rPr>
              <a:t>本体服务</a:t>
            </a:r>
            <a:r>
              <a:rPr lang="zh-CN" altLang="en-US" sz="1200" dirty="0" smtClean="0">
                <a:latin typeface="+mn-ea"/>
              </a:rPr>
              <a:t>：提供本体本体构建，本体维护等相关本体的服务功能。</a:t>
            </a:r>
            <a:endParaRPr lang="en-US" altLang="zh-CN" sz="1200" dirty="0" smtClean="0">
              <a:latin typeface="+mn-ea"/>
            </a:endParaRPr>
          </a:p>
          <a:p>
            <a:pPr>
              <a:buNone/>
            </a:pPr>
            <a:endParaRPr lang="zh-CN" altLang="en-US" sz="1200" dirty="0" smtClean="0">
              <a:latin typeface="+mn-ea"/>
            </a:endParaRPr>
          </a:p>
          <a:p>
            <a:pPr>
              <a:buNone/>
            </a:pPr>
            <a:r>
              <a:rPr lang="zh-CN" altLang="en-US" sz="1200" b="1" dirty="0" smtClean="0">
                <a:latin typeface="+mn-ea"/>
              </a:rPr>
              <a:t>组件服务</a:t>
            </a:r>
            <a:r>
              <a:rPr lang="zh-CN" altLang="en-US" sz="1200" dirty="0" smtClean="0">
                <a:latin typeface="+mn-ea"/>
              </a:rPr>
              <a:t>：提供组件封装及组件引用，组件运行等相关模块化服务，以知识的形式提供给不同业务场景调用。</a:t>
            </a:r>
            <a:endParaRPr lang="en-US" altLang="zh-CN" sz="1200" dirty="0" smtClean="0">
              <a:latin typeface="+mn-ea"/>
            </a:endParaRPr>
          </a:p>
          <a:p>
            <a:pPr>
              <a:buNone/>
            </a:pPr>
            <a:endParaRPr lang="zh-CN" altLang="en-US" sz="1200" dirty="0" smtClean="0">
              <a:latin typeface="+mn-ea"/>
            </a:endParaRPr>
          </a:p>
          <a:p>
            <a:pPr>
              <a:buNone/>
            </a:pPr>
            <a:r>
              <a:rPr lang="zh-CN" altLang="en-US" sz="1200" b="1" dirty="0" smtClean="0">
                <a:latin typeface="+mn-ea"/>
              </a:rPr>
              <a:t>模板封装</a:t>
            </a:r>
            <a:r>
              <a:rPr lang="zh-CN" altLang="en-US" sz="1200" dirty="0" smtClean="0">
                <a:latin typeface="+mn-ea"/>
              </a:rPr>
              <a:t>：提供不同厂商运行模板的封装管理服务，以知识的形式提供给不同业务场景调用。</a:t>
            </a:r>
            <a:endParaRPr lang="en-US" altLang="zh-CN" sz="1200" dirty="0" smtClean="0">
              <a:latin typeface="+mn-ea"/>
            </a:endParaRPr>
          </a:p>
          <a:p>
            <a:pPr>
              <a:buNone/>
            </a:pPr>
            <a:endParaRPr lang="zh-CN" altLang="en-US" sz="1200" dirty="0" smtClean="0">
              <a:latin typeface="+mn-ea"/>
            </a:endParaRPr>
          </a:p>
          <a:p>
            <a:pPr>
              <a:buNone/>
            </a:pPr>
            <a:r>
              <a:rPr lang="zh-CN" altLang="en-US" sz="1200" b="1" dirty="0" smtClean="0">
                <a:latin typeface="+mn-ea"/>
              </a:rPr>
              <a:t>消息引擎</a:t>
            </a:r>
            <a:r>
              <a:rPr lang="zh-CN" altLang="en-US" sz="1200" dirty="0" smtClean="0">
                <a:latin typeface="+mn-ea"/>
              </a:rPr>
              <a:t>：提供整个</a:t>
            </a:r>
            <a:r>
              <a:rPr lang="en-US" altLang="zh-CN" sz="1200" dirty="0" smtClean="0">
                <a:latin typeface="+mn-ea"/>
              </a:rPr>
              <a:t>PERA</a:t>
            </a:r>
            <a:r>
              <a:rPr lang="zh-CN" altLang="en-US" sz="1200" dirty="0" smtClean="0">
                <a:latin typeface="+mn-ea"/>
              </a:rPr>
              <a:t>平台运行消息日志功能及人员实时交流服务。</a:t>
            </a:r>
            <a:endParaRPr lang="en-US" altLang="zh-CN" sz="1200" dirty="0" smtClean="0">
              <a:latin typeface="+mn-ea"/>
            </a:endParaRPr>
          </a:p>
          <a:p>
            <a:pPr>
              <a:buNone/>
            </a:pPr>
            <a:endParaRPr lang="zh-CN" altLang="en-US" sz="1200" dirty="0" smtClean="0">
              <a:latin typeface="+mn-ea"/>
            </a:endParaRPr>
          </a:p>
          <a:p>
            <a:pPr>
              <a:buNone/>
            </a:pPr>
            <a:r>
              <a:rPr lang="zh-CN" altLang="en-US" sz="1200" b="1" dirty="0" smtClean="0">
                <a:latin typeface="+mn-ea"/>
              </a:rPr>
              <a:t>流程引擎</a:t>
            </a:r>
            <a:r>
              <a:rPr lang="zh-CN" altLang="en-US" sz="1200" dirty="0" smtClean="0">
                <a:latin typeface="+mn-ea"/>
              </a:rPr>
              <a:t>：提供工作流协同运转底层支撑，提供协同任务分发</a:t>
            </a:r>
            <a:r>
              <a:rPr lang="en-US" altLang="zh-CN" sz="1200" dirty="0" smtClean="0">
                <a:latin typeface="+mn-ea"/>
              </a:rPr>
              <a:t>,</a:t>
            </a:r>
            <a:r>
              <a:rPr lang="zh-CN" altLang="en-US" sz="1200" dirty="0" smtClean="0">
                <a:latin typeface="+mn-ea"/>
              </a:rPr>
              <a:t>执行</a:t>
            </a:r>
            <a:r>
              <a:rPr lang="en-US" altLang="zh-CN" sz="1200" dirty="0" smtClean="0">
                <a:latin typeface="+mn-ea"/>
              </a:rPr>
              <a:t>,</a:t>
            </a:r>
            <a:r>
              <a:rPr lang="zh-CN" altLang="en-US" sz="1200" dirty="0" smtClean="0">
                <a:latin typeface="+mn-ea"/>
              </a:rPr>
              <a:t>状态反馈等底层服务。</a:t>
            </a:r>
            <a:endParaRPr lang="en-US" altLang="zh-CN" sz="1200" dirty="0" smtClean="0">
              <a:latin typeface="+mn-ea"/>
            </a:endParaRPr>
          </a:p>
          <a:p>
            <a:pPr>
              <a:buNone/>
            </a:pPr>
            <a:endParaRPr lang="en-US" altLang="zh-CN" sz="1200" b="1" dirty="0" smtClean="0">
              <a:latin typeface="+mn-ea"/>
            </a:endParaRPr>
          </a:p>
          <a:p>
            <a:pPr>
              <a:buNone/>
            </a:pPr>
            <a:r>
              <a:rPr lang="zh-CN" altLang="en-US" sz="1200" b="1" dirty="0" smtClean="0">
                <a:latin typeface="+mn-ea"/>
              </a:rPr>
              <a:t>数据服务</a:t>
            </a:r>
            <a:r>
              <a:rPr lang="zh-CN" altLang="en-US" sz="1200" dirty="0" smtClean="0">
                <a:latin typeface="+mn-ea"/>
              </a:rPr>
              <a:t>：提供数据中心数据操作各种功能，包括数据增删改查</a:t>
            </a:r>
            <a:r>
              <a:rPr lang="en-US" altLang="zh-CN" sz="1200" dirty="0" smtClean="0">
                <a:latin typeface="+mn-ea"/>
              </a:rPr>
              <a:t>,</a:t>
            </a:r>
            <a:r>
              <a:rPr lang="zh-CN" altLang="en-US" sz="1200" dirty="0" smtClean="0">
                <a:latin typeface="+mn-ea"/>
              </a:rPr>
              <a:t>版本控制</a:t>
            </a:r>
            <a:r>
              <a:rPr lang="en-US" altLang="zh-CN" sz="1200" dirty="0" smtClean="0">
                <a:latin typeface="+mn-ea"/>
              </a:rPr>
              <a:t>,</a:t>
            </a:r>
            <a:r>
              <a:rPr lang="zh-CN" altLang="en-US" sz="1200" dirty="0" smtClean="0">
                <a:latin typeface="+mn-ea"/>
              </a:rPr>
              <a:t>下载检入检出等等数据服务。</a:t>
            </a:r>
            <a:endParaRPr lang="en-US" altLang="zh-CN" sz="1200" dirty="0" smtClean="0">
              <a:latin typeface="+mn-ea"/>
            </a:endParaRPr>
          </a:p>
          <a:p>
            <a:pPr>
              <a:buNone/>
            </a:pPr>
            <a:endParaRPr lang="en-US" altLang="zh-CN" sz="1200" dirty="0" smtClean="0">
              <a:latin typeface="+mn-ea"/>
            </a:endParaRPr>
          </a:p>
          <a:p>
            <a:pPr>
              <a:buNone/>
            </a:pPr>
            <a:r>
              <a:rPr lang="zh-CN" altLang="en-US" sz="1200" b="1" dirty="0" smtClean="0">
                <a:latin typeface="+mn-ea"/>
              </a:rPr>
              <a:t>桌面集成</a:t>
            </a:r>
            <a:r>
              <a:rPr lang="zh-CN" altLang="en-US" sz="1200" dirty="0" smtClean="0">
                <a:latin typeface="+mn-ea"/>
              </a:rPr>
              <a:t>：提供用户</a:t>
            </a:r>
            <a:r>
              <a:rPr lang="en-US" altLang="zh-CN" sz="1200" dirty="0" smtClean="0">
                <a:latin typeface="+mn-ea"/>
              </a:rPr>
              <a:t>UI</a:t>
            </a:r>
            <a:r>
              <a:rPr lang="zh-CN" altLang="en-US" sz="1200" dirty="0" smtClean="0">
                <a:latin typeface="+mn-ea"/>
              </a:rPr>
              <a:t>层面业务布局</a:t>
            </a:r>
            <a:r>
              <a:rPr lang="en-US" altLang="zh-CN" sz="1200" dirty="0" smtClean="0">
                <a:latin typeface="+mn-ea"/>
              </a:rPr>
              <a:t>,</a:t>
            </a:r>
            <a:r>
              <a:rPr lang="zh-CN" altLang="en-US" sz="1200" dirty="0" smtClean="0">
                <a:latin typeface="+mn-ea"/>
              </a:rPr>
              <a:t>展现效果</a:t>
            </a:r>
            <a:r>
              <a:rPr lang="en-US" altLang="zh-CN" sz="1200" dirty="0" smtClean="0">
                <a:latin typeface="+mn-ea"/>
              </a:rPr>
              <a:t>,</a:t>
            </a:r>
            <a:r>
              <a:rPr lang="zh-CN" altLang="en-US" sz="1200" dirty="0" smtClean="0">
                <a:latin typeface="+mn-ea"/>
              </a:rPr>
              <a:t>触发机制等服务。</a:t>
            </a:r>
            <a:endParaRPr lang="en-US" altLang="zh-CN" sz="1200" dirty="0" smtClean="0">
              <a:latin typeface="+mn-ea"/>
            </a:endParaRPr>
          </a:p>
          <a:p>
            <a:pPr>
              <a:buNone/>
            </a:pPr>
            <a:endParaRPr lang="zh-CN" altLang="en-US" sz="1200" dirty="0" smtClean="0">
              <a:latin typeface="+mn-ea"/>
            </a:endParaRPr>
          </a:p>
          <a:p>
            <a:pPr>
              <a:buNone/>
            </a:pPr>
            <a:r>
              <a:rPr lang="zh-CN" altLang="en-US" sz="1200" b="1" dirty="0" smtClean="0">
                <a:latin typeface="+mn-ea"/>
              </a:rPr>
              <a:t>分布资源管理</a:t>
            </a:r>
            <a:r>
              <a:rPr lang="zh-CN" altLang="en-US" sz="1200" dirty="0" smtClean="0">
                <a:latin typeface="+mn-ea"/>
              </a:rPr>
              <a:t>：提供计算任务与流程任务分布式执行管理机制，包括计算作业的资源分配</a:t>
            </a:r>
            <a:r>
              <a:rPr lang="en-US" altLang="zh-CN" sz="1200" dirty="0" smtClean="0">
                <a:latin typeface="+mn-ea"/>
              </a:rPr>
              <a:t>,</a:t>
            </a:r>
            <a:r>
              <a:rPr lang="zh-CN" altLang="en-US" sz="1200" dirty="0" smtClean="0">
                <a:latin typeface="+mn-ea"/>
              </a:rPr>
              <a:t>负载均衡</a:t>
            </a:r>
            <a:r>
              <a:rPr lang="en-US" altLang="zh-CN" sz="1200" dirty="0" smtClean="0">
                <a:latin typeface="+mn-ea"/>
              </a:rPr>
              <a:t>, </a:t>
            </a:r>
            <a:r>
              <a:rPr lang="zh-CN" altLang="en-US" sz="1200" dirty="0" smtClean="0">
                <a:latin typeface="+mn-ea"/>
              </a:rPr>
              <a:t>作业控制</a:t>
            </a:r>
            <a:r>
              <a:rPr lang="en-US" altLang="zh-CN" sz="1200" dirty="0" smtClean="0">
                <a:latin typeface="+mn-ea"/>
              </a:rPr>
              <a:t>,</a:t>
            </a:r>
            <a:r>
              <a:rPr lang="zh-CN" altLang="en-US" sz="1200" dirty="0" smtClean="0">
                <a:latin typeface="+mn-ea"/>
              </a:rPr>
              <a:t>作业调度</a:t>
            </a:r>
            <a:r>
              <a:rPr lang="en-US" altLang="zh-CN" sz="1200" dirty="0" smtClean="0">
                <a:latin typeface="+mn-ea"/>
              </a:rPr>
              <a:t>,</a:t>
            </a:r>
            <a:r>
              <a:rPr lang="zh-CN" altLang="en-US" sz="1200" dirty="0" smtClean="0">
                <a:latin typeface="+mn-ea"/>
              </a:rPr>
              <a:t>计算节点管理</a:t>
            </a:r>
            <a:r>
              <a:rPr lang="en-US" altLang="zh-CN" sz="1200" dirty="0" smtClean="0">
                <a:latin typeface="+mn-ea"/>
              </a:rPr>
              <a:t>,License</a:t>
            </a:r>
            <a:r>
              <a:rPr lang="zh-CN" altLang="en-US" sz="1200" dirty="0" smtClean="0">
                <a:latin typeface="+mn-ea"/>
              </a:rPr>
              <a:t>管理等等服务。</a:t>
            </a:r>
            <a:endParaRPr lang="en-US" altLang="zh-CN" sz="1200" dirty="0" smtClean="0">
              <a:latin typeface="+mn-ea"/>
            </a:endParaRPr>
          </a:p>
          <a:p>
            <a:pPr>
              <a:buNone/>
            </a:pPr>
            <a:endParaRPr lang="zh-CN" altLang="en-US" sz="1200" dirty="0" smtClean="0">
              <a:latin typeface="+mn-ea"/>
            </a:endParaRPr>
          </a:p>
          <a:p>
            <a:pPr>
              <a:buNone/>
            </a:pPr>
            <a:r>
              <a:rPr lang="en-US" altLang="zh-CN" sz="1200" b="1" dirty="0" smtClean="0">
                <a:latin typeface="+mn-ea"/>
              </a:rPr>
              <a:t>License</a:t>
            </a:r>
            <a:r>
              <a:rPr lang="zh-CN" altLang="en-US" sz="1200" b="1" dirty="0" smtClean="0">
                <a:latin typeface="+mn-ea"/>
              </a:rPr>
              <a:t>服务</a:t>
            </a:r>
            <a:r>
              <a:rPr lang="zh-CN" altLang="en-US" sz="1200" dirty="0" smtClean="0">
                <a:latin typeface="+mn-ea"/>
              </a:rPr>
              <a:t>：提供</a:t>
            </a:r>
            <a:r>
              <a:rPr lang="en-US" altLang="zh-CN" sz="1200" dirty="0" smtClean="0">
                <a:latin typeface="+mn-ea"/>
              </a:rPr>
              <a:t>PERA</a:t>
            </a:r>
            <a:r>
              <a:rPr lang="zh-CN" altLang="en-US" sz="1200" dirty="0" smtClean="0">
                <a:latin typeface="+mn-ea"/>
              </a:rPr>
              <a:t>系统运行及集成的</a:t>
            </a:r>
            <a:r>
              <a:rPr lang="en-US" altLang="zh-CN" sz="1200" dirty="0" smtClean="0">
                <a:latin typeface="+mn-ea"/>
              </a:rPr>
              <a:t>License</a:t>
            </a:r>
            <a:r>
              <a:rPr lang="zh-CN" altLang="en-US" sz="1200" dirty="0" smtClean="0">
                <a:latin typeface="+mn-ea"/>
              </a:rPr>
              <a:t>管理功能。</a:t>
            </a:r>
            <a:endParaRPr lang="en-US" altLang="zh-CN" sz="1200" dirty="0" smtClean="0">
              <a:latin typeface="+mn-ea"/>
            </a:endParaRPr>
          </a:p>
          <a:p>
            <a:pPr>
              <a:buNone/>
            </a:pPr>
            <a:endParaRPr lang="zh-CN" altLang="en-US" sz="1200" dirty="0" smtClean="0">
              <a:latin typeface="+mn-ea"/>
            </a:endParaRPr>
          </a:p>
          <a:p>
            <a:pPr>
              <a:buNone/>
            </a:pPr>
            <a:r>
              <a:rPr lang="zh-CN" altLang="en-US" sz="1200" b="1" dirty="0" smtClean="0">
                <a:latin typeface="+mn-ea"/>
              </a:rPr>
              <a:t>企业服务总线</a:t>
            </a:r>
            <a:r>
              <a:rPr lang="zh-CN" altLang="en-US" sz="1200" dirty="0" smtClean="0">
                <a:latin typeface="+mn-ea"/>
              </a:rPr>
              <a:t>：全称为</a:t>
            </a:r>
            <a:r>
              <a:rPr lang="en-US" altLang="zh-CN" sz="1200" dirty="0" smtClean="0">
                <a:latin typeface="+mn-ea"/>
              </a:rPr>
              <a:t>Enterprise Service Bus</a:t>
            </a:r>
            <a:r>
              <a:rPr lang="zh-CN" altLang="en-US" sz="1200" dirty="0" smtClean="0">
                <a:latin typeface="+mn-ea"/>
              </a:rPr>
              <a:t>，即企业服务总线。它是传统中间件技术与</a:t>
            </a:r>
            <a:r>
              <a:rPr lang="en-US" altLang="zh-CN" sz="1200" dirty="0" smtClean="0">
                <a:latin typeface="+mn-ea"/>
              </a:rPr>
              <a:t>XML</a:t>
            </a:r>
            <a:r>
              <a:rPr lang="zh-CN" altLang="en-US" sz="1200" dirty="0" smtClean="0">
                <a:latin typeface="+mn-ea"/>
              </a:rPr>
              <a:t>、</a:t>
            </a:r>
            <a:r>
              <a:rPr lang="en-US" altLang="zh-CN" sz="1200" dirty="0" smtClean="0">
                <a:latin typeface="+mn-ea"/>
              </a:rPr>
              <a:t>Web</a:t>
            </a:r>
            <a:r>
              <a:rPr lang="zh-CN" altLang="en-US" sz="1200" dirty="0" smtClean="0">
                <a:latin typeface="+mn-ea"/>
              </a:rPr>
              <a:t>服务等技术结合的产物，可以消除不同应用之间的技术差异，让不同的应用服务器协调运作，实现了不同服务之间的通信与整合。</a:t>
            </a:r>
            <a:endParaRPr lang="en-US" altLang="zh-CN" sz="1200" dirty="0" smtClean="0">
              <a:latin typeface="+mn-ea"/>
            </a:endParaRPr>
          </a:p>
          <a:p>
            <a:pPr>
              <a:buNone/>
            </a:pPr>
            <a:endParaRPr lang="zh-CN" altLang="en-US" sz="1200" dirty="0" smtClean="0">
              <a:latin typeface="+mn-ea"/>
            </a:endParaRPr>
          </a:p>
          <a:p>
            <a:pPr>
              <a:buNone/>
            </a:pPr>
            <a:r>
              <a:rPr lang="zh-CN" altLang="en-US" sz="1200" b="1" dirty="0" smtClean="0">
                <a:latin typeface="+mn-ea"/>
              </a:rPr>
              <a:t>组件对象接口集</a:t>
            </a:r>
            <a:r>
              <a:rPr lang="zh-CN" altLang="en-US" sz="1200" dirty="0" smtClean="0">
                <a:latin typeface="+mn-ea"/>
              </a:rPr>
              <a:t>：</a:t>
            </a:r>
            <a:r>
              <a:rPr lang="en-US" altLang="zh-CN" sz="1200" dirty="0" smtClean="0">
                <a:latin typeface="+mn-ea"/>
              </a:rPr>
              <a:t>Component Object Model </a:t>
            </a:r>
            <a:r>
              <a:rPr lang="zh-CN" altLang="en-US" sz="1200" dirty="0" smtClean="0">
                <a:latin typeface="+mn-ea"/>
              </a:rPr>
              <a:t>（组件对象模型）的缩写。采用面向对象的设计方法把要解决的问题事物抽象成各种类，并将内部动作封装隐藏起来，封装出一些接口供 内部系统和外部系统调用。 </a:t>
            </a:r>
            <a:endParaRPr lang="en-US" altLang="zh-CN" sz="1200" dirty="0" smtClean="0">
              <a:latin typeface="+mn-ea"/>
            </a:endParaRPr>
          </a:p>
          <a:p>
            <a:pPr>
              <a:buNone/>
            </a:pPr>
            <a:endParaRPr lang="zh-CN" altLang="en-US" sz="1200" dirty="0" smtClean="0">
              <a:latin typeface="+mn-ea"/>
            </a:endParaRPr>
          </a:p>
          <a:p>
            <a:pPr>
              <a:buNone/>
            </a:pPr>
            <a:r>
              <a:rPr lang="zh-CN" altLang="en-US" sz="1200" b="1" dirty="0" smtClean="0">
                <a:latin typeface="+mn-ea"/>
              </a:rPr>
              <a:t>数据中心</a:t>
            </a:r>
            <a:r>
              <a:rPr lang="zh-CN" altLang="en-US" sz="1200" dirty="0" smtClean="0">
                <a:latin typeface="+mn-ea"/>
              </a:rPr>
              <a:t>：提供整个</a:t>
            </a:r>
            <a:r>
              <a:rPr lang="en-US" altLang="zh-CN" sz="1200" dirty="0" smtClean="0">
                <a:latin typeface="+mn-ea"/>
              </a:rPr>
              <a:t>PERA</a:t>
            </a:r>
            <a:r>
              <a:rPr lang="zh-CN" altLang="en-US" sz="1200" dirty="0" smtClean="0">
                <a:latin typeface="+mn-ea"/>
              </a:rPr>
              <a:t>平台数据相关功能的模块单元。</a:t>
            </a:r>
            <a:endParaRPr lang="en-US" altLang="zh-CN" sz="1200" dirty="0" smtClean="0">
              <a:latin typeface="+mn-ea"/>
            </a:endParaRPr>
          </a:p>
          <a:p>
            <a:pPr>
              <a:buNone/>
            </a:pPr>
            <a:endParaRPr lang="zh-CN" altLang="en-US" sz="1200" dirty="0" smtClean="0">
              <a:latin typeface="+mn-ea"/>
            </a:endParaRPr>
          </a:p>
          <a:p>
            <a:pPr>
              <a:buNone/>
            </a:pPr>
            <a:r>
              <a:rPr lang="zh-CN" altLang="en-US" sz="1200" b="1" dirty="0" smtClean="0">
                <a:latin typeface="+mn-ea"/>
              </a:rPr>
              <a:t>模板</a:t>
            </a:r>
            <a:r>
              <a:rPr lang="en-US" altLang="zh-CN" sz="1200" b="1" dirty="0" smtClean="0">
                <a:latin typeface="+mn-ea"/>
              </a:rPr>
              <a:t>/</a:t>
            </a:r>
            <a:r>
              <a:rPr lang="zh-CN" altLang="en-US" sz="1200" b="1" dirty="0" smtClean="0">
                <a:latin typeface="+mn-ea"/>
              </a:rPr>
              <a:t>组件库</a:t>
            </a:r>
            <a:r>
              <a:rPr lang="zh-CN" altLang="en-US" sz="1200" dirty="0" smtClean="0">
                <a:latin typeface="+mn-ea"/>
              </a:rPr>
              <a:t>：模板组件的管理模块，提供模板组件的增删改查，工具关联，运行支持等等。</a:t>
            </a:r>
            <a:endParaRPr lang="en-US" altLang="zh-CN" sz="1200" dirty="0" smtClean="0">
              <a:latin typeface="+mn-ea"/>
            </a:endParaRPr>
          </a:p>
          <a:p>
            <a:pPr>
              <a:buNone/>
            </a:pPr>
            <a:endParaRPr lang="zh-CN" altLang="en-US" sz="1200" dirty="0" smtClean="0">
              <a:latin typeface="+mn-ea"/>
            </a:endParaRPr>
          </a:p>
          <a:p>
            <a:pPr>
              <a:buNone/>
            </a:pPr>
            <a:r>
              <a:rPr lang="zh-CN" altLang="en-US" sz="1200" b="1" dirty="0" smtClean="0">
                <a:latin typeface="+mn-ea"/>
              </a:rPr>
              <a:t>工具库</a:t>
            </a:r>
            <a:r>
              <a:rPr lang="zh-CN" altLang="en-US" sz="1200" dirty="0" smtClean="0">
                <a:latin typeface="+mn-ea"/>
              </a:rPr>
              <a:t>：工具集成管理模块，提供工具的注册管理，运行支持。</a:t>
            </a:r>
            <a:endParaRPr lang="en-US" altLang="zh-CN" sz="1200" dirty="0" smtClean="0">
              <a:latin typeface="+mn-ea"/>
            </a:endParaRPr>
          </a:p>
          <a:p>
            <a:pPr>
              <a:buNone/>
            </a:pPr>
            <a:endParaRPr lang="zh-CN" altLang="en-US" sz="1200" dirty="0" smtClean="0">
              <a:latin typeface="+mn-ea"/>
            </a:endParaRPr>
          </a:p>
          <a:p>
            <a:pPr>
              <a:buNone/>
            </a:pPr>
            <a:r>
              <a:rPr lang="zh-CN" altLang="en-US" sz="1200" b="1" dirty="0" smtClean="0">
                <a:latin typeface="+mn-ea"/>
              </a:rPr>
              <a:t>应用框架层</a:t>
            </a:r>
            <a:r>
              <a:rPr lang="zh-CN" altLang="en-US" sz="1200" dirty="0" smtClean="0">
                <a:latin typeface="+mn-ea"/>
              </a:rPr>
              <a:t>：提供业务相关平台功能的集合层。包含系统工程，知识工程，综合设计，质量工程等模块。</a:t>
            </a:r>
            <a:endParaRPr lang="en-US" altLang="zh-CN" sz="1200" dirty="0" smtClean="0">
              <a:latin typeface="+mn-ea"/>
            </a:endParaRPr>
          </a:p>
          <a:p>
            <a:pPr>
              <a:buNone/>
            </a:pPr>
            <a:endParaRPr lang="en-US" altLang="zh-CN" sz="1200" dirty="0" smtClean="0">
              <a:latin typeface="+mn-ea"/>
            </a:endParaRPr>
          </a:p>
          <a:p>
            <a:pPr>
              <a:buNone/>
            </a:pPr>
            <a:r>
              <a:rPr lang="zh-CN" altLang="en-US" sz="900" b="1" dirty="0" smtClean="0">
                <a:latin typeface="+mn-ea"/>
              </a:rPr>
              <a:t>系统扩展及应用开发接口：</a:t>
            </a:r>
            <a:r>
              <a:rPr lang="zh-CN" altLang="en-US" sz="900" dirty="0" smtClean="0">
                <a:latin typeface="+mn-ea"/>
              </a:rPr>
              <a:t>系统提供强大的扩展与开放性，提供系统扩展及应用开发接口以供用户参与个性化业务系统的定制与功能扩充。</a:t>
            </a:r>
            <a:endParaRPr lang="en-US" altLang="zh-CN" sz="900" dirty="0" smtClean="0">
              <a:latin typeface="+mn-ea"/>
            </a:endParaRPr>
          </a:p>
          <a:p>
            <a:pPr>
              <a:buNone/>
            </a:pPr>
            <a:endParaRPr lang="zh-CN" altLang="en-US" sz="900" dirty="0" smtClean="0">
              <a:latin typeface="+mn-ea"/>
            </a:endParaRPr>
          </a:p>
          <a:p>
            <a:pPr>
              <a:buNone/>
            </a:pPr>
            <a:r>
              <a:rPr lang="zh-CN" altLang="en-US" sz="900" b="1" dirty="0" smtClean="0">
                <a:latin typeface="+mn-ea"/>
              </a:rPr>
              <a:t>计算资源集成接口</a:t>
            </a:r>
            <a:r>
              <a:rPr lang="zh-CN" altLang="en-US" sz="900" dirty="0" smtClean="0">
                <a:latin typeface="+mn-ea"/>
              </a:rPr>
              <a:t>：系统提供强大的扩展与开放性，提供计算资源集成接口以满足用户整合</a:t>
            </a:r>
            <a:r>
              <a:rPr lang="en-US" altLang="zh-CN" sz="900" dirty="0" smtClean="0">
                <a:latin typeface="+mn-ea"/>
              </a:rPr>
              <a:t>PC</a:t>
            </a:r>
            <a:r>
              <a:rPr lang="zh-CN" altLang="en-US" sz="900" dirty="0" smtClean="0">
                <a:latin typeface="+mn-ea"/>
              </a:rPr>
              <a:t>，高级计算机，以及高性能计算集群的需求。</a:t>
            </a:r>
            <a:endParaRPr lang="en-US" altLang="zh-CN" sz="900" dirty="0" smtClean="0">
              <a:latin typeface="+mn-ea"/>
            </a:endParaRPr>
          </a:p>
          <a:p>
            <a:pPr>
              <a:buNone/>
            </a:pPr>
            <a:endParaRPr lang="zh-CN" altLang="en-US" sz="900" dirty="0" smtClean="0">
              <a:latin typeface="+mn-ea"/>
            </a:endParaRPr>
          </a:p>
          <a:p>
            <a:pPr>
              <a:buNone/>
            </a:pPr>
            <a:r>
              <a:rPr lang="zh-CN" altLang="en-US" sz="900" b="1" dirty="0" smtClean="0">
                <a:latin typeface="+mn-ea"/>
              </a:rPr>
              <a:t>外部系统集成接口</a:t>
            </a:r>
            <a:r>
              <a:rPr lang="zh-CN" altLang="en-US" sz="900" dirty="0" smtClean="0">
                <a:latin typeface="+mn-ea"/>
              </a:rPr>
              <a:t>： 系统提供整个</a:t>
            </a:r>
            <a:r>
              <a:rPr lang="en-US" altLang="zh-CN" sz="900" dirty="0" smtClean="0">
                <a:latin typeface="+mn-ea"/>
              </a:rPr>
              <a:t>PERA</a:t>
            </a:r>
            <a:r>
              <a:rPr lang="zh-CN" altLang="en-US" sz="900" dirty="0" smtClean="0">
                <a:latin typeface="+mn-ea"/>
              </a:rPr>
              <a:t>平台各相关模块与外部信息系统整合的能力，包扩</a:t>
            </a:r>
            <a:r>
              <a:rPr lang="en-US" altLang="zh-CN" sz="900" dirty="0" smtClean="0">
                <a:latin typeface="+mn-ea"/>
              </a:rPr>
              <a:t>PDM</a:t>
            </a:r>
            <a:r>
              <a:rPr lang="zh-CN" altLang="en-US" sz="900" dirty="0" smtClean="0">
                <a:latin typeface="+mn-ea"/>
              </a:rPr>
              <a:t>系统，项目管理系统，实验数据管理系统，知识管理系统，质量管理系统等等，实现信息一体化。</a:t>
            </a:r>
          </a:p>
          <a:p>
            <a:pPr>
              <a:buNone/>
            </a:pPr>
            <a:endParaRPr lang="zh-CN" altLang="en-US" sz="900" dirty="0" smtClean="0">
              <a:latin typeface="+mn-ea"/>
            </a:endParaRPr>
          </a:p>
          <a:p>
            <a:pPr>
              <a:buNone/>
            </a:pPr>
            <a:endParaRPr lang="en-US" altLang="zh-CN" sz="1200" dirty="0" smtClean="0">
              <a:latin typeface="+mn-ea"/>
            </a:endParaRPr>
          </a:p>
          <a:p>
            <a:pPr>
              <a:buNone/>
            </a:pPr>
            <a:endParaRPr lang="zh-CN" altLang="en-US" sz="1200" dirty="0" smtClean="0">
              <a:latin typeface="+mn-ea"/>
            </a:endParaRPr>
          </a:p>
          <a:p>
            <a:pPr>
              <a:buNone/>
            </a:pPr>
            <a:endParaRPr lang="zh-CN" altLang="en-US" sz="1200" dirty="0" smtClean="0">
              <a:latin typeface="+mn-ea"/>
            </a:endParaRPr>
          </a:p>
          <a:p>
            <a:endParaRPr lang="zh-CN" altLang="en-US" b="1" dirty="0"/>
          </a:p>
        </p:txBody>
      </p:sp>
      <p:sp>
        <p:nvSpPr>
          <p:cNvPr id="4" name="灯片编号占位符 3"/>
          <p:cNvSpPr>
            <a:spLocks noGrp="1"/>
          </p:cNvSpPr>
          <p:nvPr>
            <p:ph type="sldNum" sz="quarter" idx="10"/>
          </p:nvPr>
        </p:nvSpPr>
        <p:spPr/>
        <p:txBody>
          <a:bodyPr/>
          <a:lstStyle/>
          <a:p>
            <a:pPr>
              <a:defRPr/>
            </a:pPr>
            <a:fld id="{C59D8878-24D6-4501-81BB-C9282D35D973}" type="slidenum">
              <a:rPr lang="en-US" altLang="zh-CN" smtClean="0"/>
              <a:pPr>
                <a:defRPr/>
              </a:pPr>
              <a:t>4</a:t>
            </a:fld>
            <a:endParaRPr lang="en-US" alt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C59D8878-24D6-4501-81BB-C9282D35D973}" type="slidenum">
              <a:rPr lang="en-US" altLang="zh-CN" smtClean="0"/>
              <a:pPr>
                <a:defRPr/>
              </a:pPr>
              <a:t>5</a:t>
            </a:fld>
            <a:endParaRPr lang="en-US" altLang="zh-C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C59D8878-24D6-4501-81BB-C9282D35D973}" type="slidenum">
              <a:rPr lang="en-US" altLang="zh-CN" smtClean="0"/>
              <a:pPr>
                <a:defRPr/>
              </a:pPr>
              <a:t>6</a:t>
            </a:fld>
            <a:endParaRPr lang="en-US" altLang="zh-C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b="1" dirty="0"/>
          </a:p>
        </p:txBody>
      </p:sp>
      <p:sp>
        <p:nvSpPr>
          <p:cNvPr id="4" name="灯片编号占位符 3"/>
          <p:cNvSpPr>
            <a:spLocks noGrp="1"/>
          </p:cNvSpPr>
          <p:nvPr>
            <p:ph type="sldNum" sz="quarter" idx="10"/>
          </p:nvPr>
        </p:nvSpPr>
        <p:spPr/>
        <p:txBody>
          <a:bodyPr/>
          <a:lstStyle/>
          <a:p>
            <a:pPr>
              <a:defRPr/>
            </a:pPr>
            <a:fld id="{C59D8878-24D6-4501-81BB-C9282D35D973}" type="slidenum">
              <a:rPr lang="en-US" altLang="zh-CN" smtClean="0"/>
              <a:pPr>
                <a:defRPr/>
              </a:pPr>
              <a:t>7</a:t>
            </a:fld>
            <a:endParaRPr lang="en-US" altLang="zh-C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b="1" dirty="0"/>
          </a:p>
        </p:txBody>
      </p:sp>
      <p:sp>
        <p:nvSpPr>
          <p:cNvPr id="4" name="灯片编号占位符 3"/>
          <p:cNvSpPr>
            <a:spLocks noGrp="1"/>
          </p:cNvSpPr>
          <p:nvPr>
            <p:ph type="sldNum" sz="quarter" idx="10"/>
          </p:nvPr>
        </p:nvSpPr>
        <p:spPr/>
        <p:txBody>
          <a:bodyPr/>
          <a:lstStyle/>
          <a:p>
            <a:pPr>
              <a:defRPr/>
            </a:pPr>
            <a:fld id="{C59D8878-24D6-4501-81BB-C9282D35D973}" type="slidenum">
              <a:rPr lang="en-US" altLang="zh-CN" smtClean="0"/>
              <a:pPr>
                <a:defRPr/>
              </a:pPr>
              <a:t>8</a:t>
            </a:fld>
            <a:endParaRPr lang="en-US" altLang="zh-CN"/>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b="1" dirty="0"/>
          </a:p>
        </p:txBody>
      </p:sp>
      <p:sp>
        <p:nvSpPr>
          <p:cNvPr id="4" name="灯片编号占位符 3"/>
          <p:cNvSpPr>
            <a:spLocks noGrp="1"/>
          </p:cNvSpPr>
          <p:nvPr>
            <p:ph type="sldNum" sz="quarter" idx="10"/>
          </p:nvPr>
        </p:nvSpPr>
        <p:spPr/>
        <p:txBody>
          <a:bodyPr/>
          <a:lstStyle/>
          <a:p>
            <a:pPr>
              <a:defRPr/>
            </a:pPr>
            <a:fld id="{C59D8878-24D6-4501-81BB-C9282D35D973}" type="slidenum">
              <a:rPr lang="en-US" altLang="zh-CN" smtClean="0"/>
              <a:pPr>
                <a:defRPr/>
              </a:pPr>
              <a:t>10</a:t>
            </a:fld>
            <a:endParaRPr lang="en-US" altLang="zh-C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C59D8878-24D6-4501-81BB-C9282D35D973}" type="slidenum">
              <a:rPr lang="en-US" altLang="zh-CN" smtClean="0"/>
              <a:pPr>
                <a:defRPr/>
              </a:pPr>
              <a:t>11</a:t>
            </a:fld>
            <a:endParaRPr lang="en-US" altLang="zh-CN"/>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4" name="图片 9"/>
          <p:cNvPicPr>
            <a:picLocks noChangeAspect="1"/>
          </p:cNvPicPr>
          <p:nvPr/>
        </p:nvPicPr>
        <p:blipFill>
          <a:blip r:embed="rId2" cstate="print"/>
          <a:srcRect/>
          <a:stretch>
            <a:fillRect/>
          </a:stretch>
        </p:blipFill>
        <p:spPr bwMode="auto">
          <a:xfrm>
            <a:off x="0" y="-9525"/>
            <a:ext cx="9131300" cy="6867525"/>
          </a:xfrm>
          <a:prstGeom prst="rect">
            <a:avLst/>
          </a:prstGeom>
          <a:noFill/>
          <a:ln w="9525">
            <a:noFill/>
            <a:miter lim="800000"/>
            <a:headEnd/>
            <a:tailEnd/>
          </a:ln>
        </p:spPr>
      </p:pic>
      <p:grpSp>
        <p:nvGrpSpPr>
          <p:cNvPr id="5" name="Group 37"/>
          <p:cNvGrpSpPr>
            <a:grpSpLocks/>
          </p:cNvGrpSpPr>
          <p:nvPr userDrawn="1"/>
        </p:nvGrpSpPr>
        <p:grpSpPr bwMode="auto">
          <a:xfrm>
            <a:off x="3132138" y="2349500"/>
            <a:ext cx="6011862" cy="1079500"/>
            <a:chOff x="1973" y="1480"/>
            <a:chExt cx="3787" cy="680"/>
          </a:xfrm>
        </p:grpSpPr>
        <p:sp>
          <p:nvSpPr>
            <p:cNvPr id="6" name="AutoShape 23"/>
            <p:cNvSpPr>
              <a:spLocks noChangeArrowheads="1"/>
            </p:cNvSpPr>
            <p:nvPr userDrawn="1"/>
          </p:nvSpPr>
          <p:spPr bwMode="auto">
            <a:xfrm>
              <a:off x="1973" y="1480"/>
              <a:ext cx="3787" cy="680"/>
            </a:xfrm>
            <a:custGeom>
              <a:avLst/>
              <a:gdLst>
                <a:gd name="G0" fmla="+- 1757 0 0"/>
                <a:gd name="G1" fmla="+- 21600 0 1757"/>
                <a:gd name="G2" fmla="*/ 1757 1 2"/>
                <a:gd name="G3" fmla="+- 21600 0 G2"/>
                <a:gd name="G4" fmla="+/ 1757 21600 2"/>
                <a:gd name="G5" fmla="+/ G1 0 2"/>
                <a:gd name="G6" fmla="*/ 21600 21600 1757"/>
                <a:gd name="G7" fmla="*/ G6 1 2"/>
                <a:gd name="G8" fmla="+- 21600 0 G7"/>
                <a:gd name="G9" fmla="*/ 21600 1 2"/>
                <a:gd name="G10" fmla="+- 1757 0 G9"/>
                <a:gd name="G11" fmla="?: G10 G8 0"/>
                <a:gd name="G12" fmla="?: G10 G7 21600"/>
                <a:gd name="T0" fmla="*/ 20721 w 21600"/>
                <a:gd name="T1" fmla="*/ 10800 h 21600"/>
                <a:gd name="T2" fmla="*/ 10800 w 21600"/>
                <a:gd name="T3" fmla="*/ 21600 h 21600"/>
                <a:gd name="T4" fmla="*/ 879 w 21600"/>
                <a:gd name="T5" fmla="*/ 10800 h 21600"/>
                <a:gd name="T6" fmla="*/ 10800 w 21600"/>
                <a:gd name="T7" fmla="*/ 0 h 21600"/>
                <a:gd name="T8" fmla="*/ 2679 w 21600"/>
                <a:gd name="T9" fmla="*/ 2679 h 21600"/>
                <a:gd name="T10" fmla="*/ 18921 w 21600"/>
                <a:gd name="T11" fmla="*/ 18921 h 21600"/>
              </a:gdLst>
              <a:ahLst/>
              <a:cxnLst>
                <a:cxn ang="0">
                  <a:pos x="T0" y="T1"/>
                </a:cxn>
                <a:cxn ang="0">
                  <a:pos x="T2" y="T3"/>
                </a:cxn>
                <a:cxn ang="0">
                  <a:pos x="T4" y="T5"/>
                </a:cxn>
                <a:cxn ang="0">
                  <a:pos x="T6" y="T7"/>
                </a:cxn>
              </a:cxnLst>
              <a:rect l="T8" t="T9" r="T10" b="T11"/>
              <a:pathLst>
                <a:path w="21600" h="21600">
                  <a:moveTo>
                    <a:pt x="0" y="0"/>
                  </a:moveTo>
                  <a:lnTo>
                    <a:pt x="1757" y="21600"/>
                  </a:lnTo>
                  <a:lnTo>
                    <a:pt x="19843" y="21600"/>
                  </a:lnTo>
                  <a:lnTo>
                    <a:pt x="21600" y="0"/>
                  </a:lnTo>
                  <a:close/>
                </a:path>
              </a:pathLst>
            </a:custGeom>
            <a:gradFill rotWithShape="1">
              <a:gsLst>
                <a:gs pos="0">
                  <a:srgbClr val="FFFF66">
                    <a:alpha val="89999"/>
                  </a:srgbClr>
                </a:gs>
                <a:gs pos="100000">
                  <a:srgbClr val="F6D300">
                    <a:alpha val="0"/>
                  </a:srgbClr>
                </a:gs>
              </a:gsLst>
              <a:lin ang="2700000" scaled="1"/>
            </a:gradFill>
            <a:ln w="9525" algn="ctr">
              <a:noFill/>
              <a:miter lim="800000"/>
              <a:headEnd/>
              <a:tailEnd/>
            </a:ln>
            <a:effectLst/>
          </p:spPr>
          <p:txBody>
            <a:bodyPr wrap="none" anchor="ctr"/>
            <a:lstStyle/>
            <a:p>
              <a:pPr>
                <a:defRPr/>
              </a:pPr>
              <a:endParaRPr lang="zh-CN" altLang="en-US">
                <a:latin typeface="Arial" charset="0"/>
              </a:endParaRPr>
            </a:p>
          </p:txBody>
        </p:sp>
        <p:sp>
          <p:nvSpPr>
            <p:cNvPr id="7" name="AutoShape 36"/>
            <p:cNvSpPr>
              <a:spLocks noChangeArrowheads="1"/>
            </p:cNvSpPr>
            <p:nvPr userDrawn="1"/>
          </p:nvSpPr>
          <p:spPr bwMode="auto">
            <a:xfrm flipH="1">
              <a:off x="5452" y="1480"/>
              <a:ext cx="308" cy="680"/>
            </a:xfrm>
            <a:prstGeom prst="rtTriangle">
              <a:avLst/>
            </a:prstGeom>
            <a:gradFill rotWithShape="1">
              <a:gsLst>
                <a:gs pos="0">
                  <a:srgbClr val="FFFF66">
                    <a:alpha val="39000"/>
                  </a:srgbClr>
                </a:gs>
                <a:gs pos="100000">
                  <a:srgbClr val="FFFF66">
                    <a:alpha val="0"/>
                  </a:srgbClr>
                </a:gs>
              </a:gsLst>
              <a:lin ang="5400000" scaled="1"/>
            </a:gradFill>
            <a:ln w="9525" algn="ctr">
              <a:noFill/>
              <a:miter lim="800000"/>
              <a:headEnd/>
              <a:tailEnd/>
            </a:ln>
            <a:effectLst/>
          </p:spPr>
          <p:txBody>
            <a:bodyPr wrap="none" anchor="ctr"/>
            <a:lstStyle/>
            <a:p>
              <a:pPr>
                <a:defRPr/>
              </a:pPr>
              <a:endParaRPr lang="zh-CN" altLang="en-US">
                <a:latin typeface="Arial" charset="0"/>
              </a:endParaRPr>
            </a:p>
          </p:txBody>
        </p:sp>
      </p:grpSp>
      <p:sp>
        <p:nvSpPr>
          <p:cNvPr id="2" name="标题 1"/>
          <p:cNvSpPr>
            <a:spLocks noGrp="1"/>
          </p:cNvSpPr>
          <p:nvPr>
            <p:ph type="ctrTitle"/>
          </p:nvPr>
        </p:nvSpPr>
        <p:spPr>
          <a:xfrm>
            <a:off x="2267744" y="2130425"/>
            <a:ext cx="6190456"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2843808" y="3886200"/>
            <a:ext cx="4928592" cy="1752600"/>
          </a:xfrm>
        </p:spPr>
        <p:txBody>
          <a:bodyPr/>
          <a:lstStyle>
            <a:lvl1pPr marL="0" indent="0" algn="ctr">
              <a:buNone/>
              <a:defRPr sz="18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lgn="l">
              <a:defRPr/>
            </a:lvl1p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endParaRPr lang="en-US" altLang="zh-CN"/>
          </a:p>
        </p:txBody>
      </p:sp>
      <p:sp>
        <p:nvSpPr>
          <p:cNvPr id="5" name="页脚占位符 4"/>
          <p:cNvSpPr>
            <a:spLocks noGrp="1"/>
          </p:cNvSpPr>
          <p:nvPr>
            <p:ph type="ftr" sz="quarter" idx="11"/>
          </p:nvPr>
        </p:nvSpPr>
        <p:spPr/>
        <p:txBody>
          <a:bodyPr/>
          <a:lstStyle>
            <a:lvl1pPr>
              <a:defRPr/>
            </a:lvl1pPr>
          </a:lstStyle>
          <a:p>
            <a:pPr>
              <a:defRPr/>
            </a:pPr>
            <a:endParaRPr lang="en-US" altLang="zh-CN"/>
          </a:p>
        </p:txBody>
      </p:sp>
      <p:sp>
        <p:nvSpPr>
          <p:cNvPr id="6" name="灯片编号占位符 5"/>
          <p:cNvSpPr>
            <a:spLocks noGrp="1"/>
          </p:cNvSpPr>
          <p:nvPr>
            <p:ph type="sldNum" sz="quarter" idx="12"/>
          </p:nvPr>
        </p:nvSpPr>
        <p:spPr/>
        <p:txBody>
          <a:bodyPr/>
          <a:lstStyle>
            <a:lvl1pPr>
              <a:defRPr/>
            </a:lvl1pPr>
          </a:lstStyle>
          <a:p>
            <a:pPr>
              <a:defRPr/>
            </a:pPr>
            <a:fld id="{0073E0E3-CC7B-4BDD-94A8-A04B0F56EDDD}" type="slidenum">
              <a:rPr lang="en-US" altLang="zh-CN"/>
              <a:pPr>
                <a:defRPr/>
              </a:pPr>
              <a:t>‹#›</a:t>
            </a:fld>
            <a:endParaRPr lang="en-US" altLang="zh-C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endParaRPr lang="en-US" altLang="zh-CN"/>
          </a:p>
        </p:txBody>
      </p:sp>
      <p:sp>
        <p:nvSpPr>
          <p:cNvPr id="5" name="页脚占位符 4"/>
          <p:cNvSpPr>
            <a:spLocks noGrp="1"/>
          </p:cNvSpPr>
          <p:nvPr>
            <p:ph type="ftr" sz="quarter" idx="11"/>
          </p:nvPr>
        </p:nvSpPr>
        <p:spPr/>
        <p:txBody>
          <a:bodyPr/>
          <a:lstStyle>
            <a:lvl1pPr>
              <a:defRPr/>
            </a:lvl1pPr>
          </a:lstStyle>
          <a:p>
            <a:pPr>
              <a:defRPr/>
            </a:pPr>
            <a:endParaRPr lang="en-US" altLang="zh-CN"/>
          </a:p>
        </p:txBody>
      </p:sp>
      <p:sp>
        <p:nvSpPr>
          <p:cNvPr id="6" name="灯片编号占位符 5"/>
          <p:cNvSpPr>
            <a:spLocks noGrp="1"/>
          </p:cNvSpPr>
          <p:nvPr>
            <p:ph type="sldNum" sz="quarter" idx="12"/>
          </p:nvPr>
        </p:nvSpPr>
        <p:spPr/>
        <p:txBody>
          <a:bodyPr/>
          <a:lstStyle>
            <a:lvl1pPr>
              <a:defRPr/>
            </a:lvl1pPr>
          </a:lstStyle>
          <a:p>
            <a:pPr>
              <a:defRPr/>
            </a:pPr>
            <a:fld id="{AC7C952F-5F23-4FE1-9DA5-FAD06E5A5F58}" type="slidenum">
              <a:rPr lang="en-US" altLang="zh-CN"/>
              <a:pPr>
                <a:defRPr/>
              </a:pPr>
              <a:t>‹#›</a:t>
            </a:fld>
            <a:endParaRPr lang="en-US" altLang="zh-C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457200" y="274638"/>
            <a:ext cx="8229600" cy="585152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3" name="日期占位符 3"/>
          <p:cNvSpPr>
            <a:spLocks noGrp="1"/>
          </p:cNvSpPr>
          <p:nvPr>
            <p:ph type="dt" sz="half" idx="10"/>
          </p:nvPr>
        </p:nvSpPr>
        <p:spPr/>
        <p:txBody>
          <a:bodyPr/>
          <a:lstStyle>
            <a:lvl1pPr>
              <a:defRPr/>
            </a:lvl1pPr>
          </a:lstStyle>
          <a:p>
            <a:pPr>
              <a:defRPr/>
            </a:pPr>
            <a:endParaRPr lang="en-US" altLang="zh-CN"/>
          </a:p>
        </p:txBody>
      </p:sp>
      <p:sp>
        <p:nvSpPr>
          <p:cNvPr id="4" name="页脚占位符 4"/>
          <p:cNvSpPr>
            <a:spLocks noGrp="1"/>
          </p:cNvSpPr>
          <p:nvPr>
            <p:ph type="ftr" sz="quarter" idx="11"/>
          </p:nvPr>
        </p:nvSpPr>
        <p:spPr/>
        <p:txBody>
          <a:bodyPr/>
          <a:lstStyle>
            <a:lvl1pPr>
              <a:defRPr/>
            </a:lvl1pPr>
          </a:lstStyle>
          <a:p>
            <a:pPr>
              <a:defRPr/>
            </a:pPr>
            <a:endParaRPr lang="en-US" altLang="zh-CN"/>
          </a:p>
        </p:txBody>
      </p:sp>
      <p:sp>
        <p:nvSpPr>
          <p:cNvPr id="5" name="灯片编号占位符 5"/>
          <p:cNvSpPr>
            <a:spLocks noGrp="1"/>
          </p:cNvSpPr>
          <p:nvPr>
            <p:ph type="sldNum" sz="quarter" idx="12"/>
          </p:nvPr>
        </p:nvSpPr>
        <p:spPr/>
        <p:txBody>
          <a:bodyPr/>
          <a:lstStyle>
            <a:lvl1pPr>
              <a:defRPr/>
            </a:lvl1pPr>
          </a:lstStyle>
          <a:p>
            <a:pPr>
              <a:defRPr/>
            </a:pPr>
            <a:fld id="{FE837B82-D13F-4CBC-B0B2-1DE968F73D32}" type="slidenum">
              <a:rPr lang="en-US" altLang="zh-CN"/>
              <a:pPr>
                <a:defRPr/>
              </a:pPr>
              <a:t>‹#›</a:t>
            </a:fld>
            <a:endParaRPr lang="en-US" altLang="zh-CN"/>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bl">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457200" y="1600200"/>
            <a:ext cx="8229600" cy="4525963"/>
          </a:xfrm>
        </p:spPr>
        <p:txBody>
          <a:bodyPr/>
          <a:lstStyle/>
          <a:p>
            <a:pPr lvl="0"/>
            <a:r>
              <a:rPr lang="zh-CN" altLang="en-US" noProof="0" smtClean="0"/>
              <a:t>单击图标添加表格</a:t>
            </a:r>
            <a:endParaRPr lang="zh-CN" altLang="en-US" noProof="0"/>
          </a:p>
        </p:txBody>
      </p:sp>
      <p:sp>
        <p:nvSpPr>
          <p:cNvPr id="4" name="日期占位符 3"/>
          <p:cNvSpPr>
            <a:spLocks noGrp="1"/>
          </p:cNvSpPr>
          <p:nvPr>
            <p:ph type="dt" sz="half" idx="10"/>
          </p:nvPr>
        </p:nvSpPr>
        <p:spPr/>
        <p:txBody>
          <a:bodyPr/>
          <a:lstStyle>
            <a:lvl1pPr>
              <a:defRPr/>
            </a:lvl1pPr>
          </a:lstStyle>
          <a:p>
            <a:pPr>
              <a:defRPr/>
            </a:pPr>
            <a:endParaRPr lang="en-US" altLang="zh-CN"/>
          </a:p>
        </p:txBody>
      </p:sp>
      <p:sp>
        <p:nvSpPr>
          <p:cNvPr id="5" name="页脚占位符 4"/>
          <p:cNvSpPr>
            <a:spLocks noGrp="1"/>
          </p:cNvSpPr>
          <p:nvPr>
            <p:ph type="ftr" sz="quarter" idx="11"/>
          </p:nvPr>
        </p:nvSpPr>
        <p:spPr/>
        <p:txBody>
          <a:bodyPr/>
          <a:lstStyle>
            <a:lvl1pPr>
              <a:defRPr/>
            </a:lvl1pPr>
          </a:lstStyle>
          <a:p>
            <a:pPr>
              <a:defRPr/>
            </a:pPr>
            <a:endParaRPr lang="en-US" altLang="zh-CN"/>
          </a:p>
        </p:txBody>
      </p:sp>
      <p:sp>
        <p:nvSpPr>
          <p:cNvPr id="6" name="灯片编号占位符 5"/>
          <p:cNvSpPr>
            <a:spLocks noGrp="1"/>
          </p:cNvSpPr>
          <p:nvPr>
            <p:ph type="sldNum" sz="quarter" idx="12"/>
          </p:nvPr>
        </p:nvSpPr>
        <p:spPr/>
        <p:txBody>
          <a:bodyPr/>
          <a:lstStyle>
            <a:lvl1pPr>
              <a:defRPr/>
            </a:lvl1pPr>
          </a:lstStyle>
          <a:p>
            <a:pPr>
              <a:defRPr/>
            </a:pPr>
            <a:fld id="{67C0CFDE-94AC-4D1D-A2CD-60B7D5EA3E8B}" type="slidenum">
              <a:rPr lang="en-US" altLang="zh-CN"/>
              <a:pPr>
                <a:defRPr/>
              </a:pPr>
              <a:t>‹#›</a:t>
            </a:fld>
            <a:endParaRPr lang="en-US" altLang="zh-CN"/>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fourObj">
  <p:cSld name="标题和四项内容">
    <p:spTree>
      <p:nvGrpSpPr>
        <p:cNvPr id="1" name=""/>
        <p:cNvGrpSpPr/>
        <p:nvPr/>
      </p:nvGrpSpPr>
      <p:grpSpPr>
        <a:xfrm>
          <a:off x="0" y="0"/>
          <a:ext cx="0" cy="0"/>
          <a:chOff x="0" y="0"/>
          <a:chExt cx="0" cy="0"/>
        </a:xfrm>
      </p:grpSpPr>
      <p:sp>
        <p:nvSpPr>
          <p:cNvPr id="2" name="标题 1"/>
          <p:cNvSpPr>
            <a:spLocks noGrp="1"/>
          </p:cNvSpPr>
          <p:nvPr>
            <p:ph type="title" sz="quarter"/>
          </p:nvPr>
        </p:nvSpPr>
        <p:spPr>
          <a:xfrm>
            <a:off x="684213" y="582613"/>
            <a:ext cx="6192837" cy="685800"/>
          </a:xfrm>
        </p:spPr>
        <p:txBody>
          <a:bodyPr/>
          <a:lstStyle/>
          <a:p>
            <a:r>
              <a:rPr lang="zh-CN" altLang="en-US" smtClean="0"/>
              <a:t>单击此处编辑母版标题样式</a:t>
            </a:r>
            <a:endParaRPr lang="zh-CN" altLang="en-US"/>
          </a:p>
        </p:txBody>
      </p:sp>
      <p:sp>
        <p:nvSpPr>
          <p:cNvPr id="3" name="内容占位符 2"/>
          <p:cNvSpPr>
            <a:spLocks noGrp="1"/>
          </p:cNvSpPr>
          <p:nvPr>
            <p:ph sz="quarter" idx="1"/>
          </p:nvPr>
        </p:nvSpPr>
        <p:spPr>
          <a:xfrm>
            <a:off x="457200" y="1358900"/>
            <a:ext cx="4038600" cy="247015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4648200" y="1358900"/>
            <a:ext cx="4038600" cy="247015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457200" y="3981450"/>
            <a:ext cx="4038600" cy="24717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内容占位符 5"/>
          <p:cNvSpPr>
            <a:spLocks noGrp="1"/>
          </p:cNvSpPr>
          <p:nvPr>
            <p:ph sz="quarter" idx="4"/>
          </p:nvPr>
        </p:nvSpPr>
        <p:spPr>
          <a:xfrm>
            <a:off x="4648200" y="3981450"/>
            <a:ext cx="4038600" cy="24717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0" y="-11289"/>
            <a:ext cx="8229600" cy="692696"/>
          </a:xfrm>
        </p:spPr>
        <p:txBody>
          <a:bodyPr/>
          <a:lstStyle>
            <a:lvl1pPr algn="l" rtl="0" eaLnBrk="1" fontAlgn="base" hangingPunct="1">
              <a:spcBef>
                <a:spcPct val="0"/>
              </a:spcBef>
              <a:spcAft>
                <a:spcPct val="0"/>
              </a:spcAft>
              <a:defRPr lang="zh-CN" altLang="en-US" sz="2500">
                <a:solidFill>
                  <a:schemeClr val="tx1"/>
                </a:solidFill>
                <a:latin typeface="黑体" pitchFamily="2" charset="-122"/>
                <a:ea typeface="黑体" pitchFamily="2" charset="-122"/>
                <a:cs typeface="+mj-cs"/>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57200" y="908720"/>
            <a:ext cx="8229600" cy="5616624"/>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endParaRPr lang="en-US" altLang="zh-CN"/>
          </a:p>
        </p:txBody>
      </p:sp>
      <p:sp>
        <p:nvSpPr>
          <p:cNvPr id="5" name="页脚占位符 4"/>
          <p:cNvSpPr>
            <a:spLocks noGrp="1"/>
          </p:cNvSpPr>
          <p:nvPr>
            <p:ph type="ftr" sz="quarter" idx="11"/>
          </p:nvPr>
        </p:nvSpPr>
        <p:spPr/>
        <p:txBody>
          <a:bodyPr/>
          <a:lstStyle>
            <a:lvl1pPr>
              <a:defRPr/>
            </a:lvl1pPr>
          </a:lstStyle>
          <a:p>
            <a:pPr>
              <a:defRPr/>
            </a:pPr>
            <a:endParaRPr lang="en-US" altLang="zh-CN"/>
          </a:p>
        </p:txBody>
      </p:sp>
      <p:sp>
        <p:nvSpPr>
          <p:cNvPr id="6" name="灯片编号占位符 5"/>
          <p:cNvSpPr>
            <a:spLocks noGrp="1"/>
          </p:cNvSpPr>
          <p:nvPr>
            <p:ph type="sldNum" sz="quarter" idx="12"/>
          </p:nvPr>
        </p:nvSpPr>
        <p:spPr/>
        <p:txBody>
          <a:bodyPr/>
          <a:lstStyle>
            <a:lvl1pPr>
              <a:defRPr/>
            </a:lvl1pPr>
          </a:lstStyle>
          <a:p>
            <a:pPr>
              <a:defRPr/>
            </a:pPr>
            <a:fld id="{238FE065-BD7B-48B9-855D-D85B5699A928}" type="slidenum">
              <a:rPr lang="en-US" altLang="zh-CN"/>
              <a:pPr>
                <a:defRPr/>
              </a:pPr>
              <a:t>‹#›</a:t>
            </a:fld>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lvl1pPr>
              <a:defRPr/>
            </a:lvl1pPr>
          </a:lstStyle>
          <a:p>
            <a:pPr>
              <a:defRPr/>
            </a:pPr>
            <a:endParaRPr lang="en-US" altLang="zh-CN"/>
          </a:p>
        </p:txBody>
      </p:sp>
      <p:sp>
        <p:nvSpPr>
          <p:cNvPr id="5" name="页脚占位符 4"/>
          <p:cNvSpPr>
            <a:spLocks noGrp="1"/>
          </p:cNvSpPr>
          <p:nvPr>
            <p:ph type="ftr" sz="quarter" idx="11"/>
          </p:nvPr>
        </p:nvSpPr>
        <p:spPr/>
        <p:txBody>
          <a:bodyPr/>
          <a:lstStyle>
            <a:lvl1pPr>
              <a:defRPr/>
            </a:lvl1pPr>
          </a:lstStyle>
          <a:p>
            <a:pPr>
              <a:defRPr/>
            </a:pPr>
            <a:endParaRPr lang="en-US" altLang="zh-CN"/>
          </a:p>
        </p:txBody>
      </p:sp>
      <p:sp>
        <p:nvSpPr>
          <p:cNvPr id="6" name="灯片编号占位符 5"/>
          <p:cNvSpPr>
            <a:spLocks noGrp="1"/>
          </p:cNvSpPr>
          <p:nvPr>
            <p:ph type="sldNum" sz="quarter" idx="12"/>
          </p:nvPr>
        </p:nvSpPr>
        <p:spPr/>
        <p:txBody>
          <a:bodyPr/>
          <a:lstStyle>
            <a:lvl1pPr>
              <a:defRPr/>
            </a:lvl1pPr>
          </a:lstStyle>
          <a:p>
            <a:pPr>
              <a:defRPr/>
            </a:pPr>
            <a:fld id="{4BF00486-4A68-404C-8A47-D5D85589EA47}" type="slidenum">
              <a:rPr lang="en-US" altLang="zh-CN"/>
              <a:pPr>
                <a:defRPr/>
              </a:pPr>
              <a:t>‹#›</a:t>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lgn="l">
              <a:defRPr/>
            </a:lvl1p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908720"/>
            <a:ext cx="4038600" cy="554461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908720"/>
            <a:ext cx="4038600" cy="554461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3"/>
          <p:cNvSpPr>
            <a:spLocks noGrp="1"/>
          </p:cNvSpPr>
          <p:nvPr>
            <p:ph type="dt" sz="half" idx="10"/>
          </p:nvPr>
        </p:nvSpPr>
        <p:spPr/>
        <p:txBody>
          <a:bodyPr/>
          <a:lstStyle>
            <a:lvl1pPr>
              <a:defRPr/>
            </a:lvl1pPr>
          </a:lstStyle>
          <a:p>
            <a:pPr>
              <a:defRPr/>
            </a:pPr>
            <a:endParaRPr lang="en-US" altLang="zh-CN"/>
          </a:p>
        </p:txBody>
      </p:sp>
      <p:sp>
        <p:nvSpPr>
          <p:cNvPr id="6" name="页脚占位符 4"/>
          <p:cNvSpPr>
            <a:spLocks noGrp="1"/>
          </p:cNvSpPr>
          <p:nvPr>
            <p:ph type="ftr" sz="quarter" idx="11"/>
          </p:nvPr>
        </p:nvSpPr>
        <p:spPr/>
        <p:txBody>
          <a:bodyPr/>
          <a:lstStyle>
            <a:lvl1pPr>
              <a:defRPr/>
            </a:lvl1pPr>
          </a:lstStyle>
          <a:p>
            <a:pPr>
              <a:defRPr/>
            </a:pPr>
            <a:endParaRPr lang="en-US" altLang="zh-CN"/>
          </a:p>
        </p:txBody>
      </p:sp>
      <p:sp>
        <p:nvSpPr>
          <p:cNvPr id="7" name="灯片编号占位符 5"/>
          <p:cNvSpPr>
            <a:spLocks noGrp="1"/>
          </p:cNvSpPr>
          <p:nvPr>
            <p:ph type="sldNum" sz="quarter" idx="12"/>
          </p:nvPr>
        </p:nvSpPr>
        <p:spPr/>
        <p:txBody>
          <a:bodyPr/>
          <a:lstStyle>
            <a:lvl1pPr>
              <a:defRPr/>
            </a:lvl1pPr>
          </a:lstStyle>
          <a:p>
            <a:pPr>
              <a:defRPr/>
            </a:pPr>
            <a:fld id="{0EA5E835-CC91-45EA-ABC3-49F47C12D10F}" type="slidenum">
              <a:rPr lang="en-US" altLang="zh-CN"/>
              <a:pPr>
                <a:defRPr/>
              </a:pPr>
              <a:t>‹#›</a:t>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lgn="l">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6183" y="908720"/>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6183" y="1548482"/>
            <a:ext cx="4040188" cy="490485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4008" y="908720"/>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4008" y="1548482"/>
            <a:ext cx="4041775" cy="490485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3"/>
          <p:cNvSpPr>
            <a:spLocks noGrp="1"/>
          </p:cNvSpPr>
          <p:nvPr>
            <p:ph type="dt" sz="half" idx="10"/>
          </p:nvPr>
        </p:nvSpPr>
        <p:spPr/>
        <p:txBody>
          <a:bodyPr/>
          <a:lstStyle>
            <a:lvl1pPr>
              <a:defRPr/>
            </a:lvl1pPr>
          </a:lstStyle>
          <a:p>
            <a:pPr>
              <a:defRPr/>
            </a:pPr>
            <a:endParaRPr lang="en-US" altLang="zh-CN"/>
          </a:p>
        </p:txBody>
      </p:sp>
      <p:sp>
        <p:nvSpPr>
          <p:cNvPr id="8" name="页脚占位符 4"/>
          <p:cNvSpPr>
            <a:spLocks noGrp="1"/>
          </p:cNvSpPr>
          <p:nvPr>
            <p:ph type="ftr" sz="quarter" idx="11"/>
          </p:nvPr>
        </p:nvSpPr>
        <p:spPr/>
        <p:txBody>
          <a:bodyPr/>
          <a:lstStyle>
            <a:lvl1pPr>
              <a:defRPr/>
            </a:lvl1pPr>
          </a:lstStyle>
          <a:p>
            <a:pPr>
              <a:defRPr/>
            </a:pPr>
            <a:endParaRPr lang="en-US" altLang="zh-CN"/>
          </a:p>
        </p:txBody>
      </p:sp>
      <p:sp>
        <p:nvSpPr>
          <p:cNvPr id="9" name="灯片编号占位符 5"/>
          <p:cNvSpPr>
            <a:spLocks noGrp="1"/>
          </p:cNvSpPr>
          <p:nvPr>
            <p:ph type="sldNum" sz="quarter" idx="12"/>
          </p:nvPr>
        </p:nvSpPr>
        <p:spPr/>
        <p:txBody>
          <a:bodyPr/>
          <a:lstStyle>
            <a:lvl1pPr>
              <a:defRPr/>
            </a:lvl1pPr>
          </a:lstStyle>
          <a:p>
            <a:pPr>
              <a:defRPr/>
            </a:pPr>
            <a:fld id="{63DDBDD7-A4F6-4BCD-A45F-2C4C0DD2613D}" type="slidenum">
              <a:rPr lang="en-US" altLang="zh-CN"/>
              <a:pPr>
                <a:defRPr/>
              </a:pPr>
              <a:t>‹#›</a:t>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lgn="l">
              <a:defRPr/>
            </a:lvl1pPr>
          </a:lstStyle>
          <a:p>
            <a:r>
              <a:rPr lang="zh-CN" altLang="en-US" smtClean="0"/>
              <a:t>单击此处编辑母版标题样式</a:t>
            </a:r>
            <a:endParaRPr lang="zh-CN" altLang="en-US"/>
          </a:p>
        </p:txBody>
      </p:sp>
      <p:sp>
        <p:nvSpPr>
          <p:cNvPr id="3" name="日期占位符 3"/>
          <p:cNvSpPr>
            <a:spLocks noGrp="1"/>
          </p:cNvSpPr>
          <p:nvPr>
            <p:ph type="dt" sz="half" idx="10"/>
          </p:nvPr>
        </p:nvSpPr>
        <p:spPr/>
        <p:txBody>
          <a:bodyPr/>
          <a:lstStyle>
            <a:lvl1pPr>
              <a:defRPr/>
            </a:lvl1pPr>
          </a:lstStyle>
          <a:p>
            <a:pPr>
              <a:defRPr/>
            </a:pPr>
            <a:endParaRPr lang="en-US" altLang="zh-CN"/>
          </a:p>
        </p:txBody>
      </p:sp>
      <p:sp>
        <p:nvSpPr>
          <p:cNvPr id="4" name="页脚占位符 4"/>
          <p:cNvSpPr>
            <a:spLocks noGrp="1"/>
          </p:cNvSpPr>
          <p:nvPr>
            <p:ph type="ftr" sz="quarter" idx="11"/>
          </p:nvPr>
        </p:nvSpPr>
        <p:spPr/>
        <p:txBody>
          <a:bodyPr/>
          <a:lstStyle>
            <a:lvl1pPr>
              <a:defRPr/>
            </a:lvl1pPr>
          </a:lstStyle>
          <a:p>
            <a:pPr>
              <a:defRPr/>
            </a:pPr>
            <a:endParaRPr lang="en-US" altLang="zh-CN"/>
          </a:p>
        </p:txBody>
      </p:sp>
      <p:sp>
        <p:nvSpPr>
          <p:cNvPr id="5" name="灯片编号占位符 5"/>
          <p:cNvSpPr>
            <a:spLocks noGrp="1"/>
          </p:cNvSpPr>
          <p:nvPr>
            <p:ph type="sldNum" sz="quarter" idx="12"/>
          </p:nvPr>
        </p:nvSpPr>
        <p:spPr/>
        <p:txBody>
          <a:bodyPr/>
          <a:lstStyle>
            <a:lvl1pPr>
              <a:defRPr/>
            </a:lvl1pPr>
          </a:lstStyle>
          <a:p>
            <a:pPr>
              <a:defRPr/>
            </a:pPr>
            <a:fld id="{DD4FFC9C-18FD-4088-821D-BD09ABBDAEA3}" type="slidenum">
              <a:rPr lang="en-US" altLang="zh-CN"/>
              <a:pPr>
                <a:defRPr/>
              </a:pPr>
              <a:t>‹#›</a:t>
            </a:fld>
            <a:endParaRPr lang="en-US" altLang="zh-C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endParaRPr lang="en-US" altLang="zh-CN"/>
          </a:p>
        </p:txBody>
      </p:sp>
      <p:sp>
        <p:nvSpPr>
          <p:cNvPr id="3" name="页脚占位符 4"/>
          <p:cNvSpPr>
            <a:spLocks noGrp="1"/>
          </p:cNvSpPr>
          <p:nvPr>
            <p:ph type="ftr" sz="quarter" idx="11"/>
          </p:nvPr>
        </p:nvSpPr>
        <p:spPr/>
        <p:txBody>
          <a:bodyPr/>
          <a:lstStyle>
            <a:lvl1pPr>
              <a:defRPr/>
            </a:lvl1pPr>
          </a:lstStyle>
          <a:p>
            <a:pPr>
              <a:defRPr/>
            </a:pPr>
            <a:endParaRPr lang="en-US" altLang="zh-CN"/>
          </a:p>
        </p:txBody>
      </p:sp>
      <p:sp>
        <p:nvSpPr>
          <p:cNvPr id="4" name="灯片编号占位符 5"/>
          <p:cNvSpPr>
            <a:spLocks noGrp="1"/>
          </p:cNvSpPr>
          <p:nvPr>
            <p:ph type="sldNum" sz="quarter" idx="12"/>
          </p:nvPr>
        </p:nvSpPr>
        <p:spPr/>
        <p:txBody>
          <a:bodyPr/>
          <a:lstStyle>
            <a:lvl1pPr>
              <a:defRPr/>
            </a:lvl1pPr>
          </a:lstStyle>
          <a:p>
            <a:pPr>
              <a:defRPr/>
            </a:pPr>
            <a:fld id="{67F84D5A-21F3-440B-BA1C-BF1612FC4C9F}" type="slidenum">
              <a:rPr lang="en-US" altLang="zh-CN"/>
              <a:pPr>
                <a:defRPr/>
              </a:pPr>
              <a:t>‹#›</a:t>
            </a:fld>
            <a:endParaRPr lang="en-US" altLang="zh-CN"/>
          </a:p>
        </p:txBody>
      </p:sp>
    </p:spTree>
  </p:cSld>
  <p:clrMapOvr>
    <a:masterClrMapping/>
  </p:clrMapOvr>
  <p:transition>
    <p:random/>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3"/>
          <p:cNvSpPr>
            <a:spLocks noGrp="1"/>
          </p:cNvSpPr>
          <p:nvPr>
            <p:ph type="dt" sz="half" idx="10"/>
          </p:nvPr>
        </p:nvSpPr>
        <p:spPr/>
        <p:txBody>
          <a:bodyPr/>
          <a:lstStyle>
            <a:lvl1pPr>
              <a:defRPr/>
            </a:lvl1pPr>
          </a:lstStyle>
          <a:p>
            <a:pPr>
              <a:defRPr/>
            </a:pPr>
            <a:endParaRPr lang="en-US" altLang="zh-CN"/>
          </a:p>
        </p:txBody>
      </p:sp>
      <p:sp>
        <p:nvSpPr>
          <p:cNvPr id="6" name="页脚占位符 4"/>
          <p:cNvSpPr>
            <a:spLocks noGrp="1"/>
          </p:cNvSpPr>
          <p:nvPr>
            <p:ph type="ftr" sz="quarter" idx="11"/>
          </p:nvPr>
        </p:nvSpPr>
        <p:spPr/>
        <p:txBody>
          <a:bodyPr/>
          <a:lstStyle>
            <a:lvl1pPr>
              <a:defRPr/>
            </a:lvl1pPr>
          </a:lstStyle>
          <a:p>
            <a:pPr>
              <a:defRPr/>
            </a:pPr>
            <a:endParaRPr lang="en-US" altLang="zh-CN"/>
          </a:p>
        </p:txBody>
      </p:sp>
      <p:sp>
        <p:nvSpPr>
          <p:cNvPr id="7" name="灯片编号占位符 5"/>
          <p:cNvSpPr>
            <a:spLocks noGrp="1"/>
          </p:cNvSpPr>
          <p:nvPr>
            <p:ph type="sldNum" sz="quarter" idx="12"/>
          </p:nvPr>
        </p:nvSpPr>
        <p:spPr/>
        <p:txBody>
          <a:bodyPr/>
          <a:lstStyle>
            <a:lvl1pPr>
              <a:defRPr/>
            </a:lvl1pPr>
          </a:lstStyle>
          <a:p>
            <a:pPr>
              <a:defRPr/>
            </a:pPr>
            <a:fld id="{CF6359D4-5032-4DDA-B4E7-9F07A1617B1F}" type="slidenum">
              <a:rPr lang="en-US" altLang="zh-CN"/>
              <a:pPr>
                <a:defRPr/>
              </a:pPr>
              <a:t>‹#›</a:t>
            </a:fld>
            <a:endParaRPr lang="en-US" altLang="zh-C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smtClean="0"/>
              <a:t>单击图标添加图片</a:t>
            </a:r>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3"/>
          <p:cNvSpPr>
            <a:spLocks noGrp="1"/>
          </p:cNvSpPr>
          <p:nvPr>
            <p:ph type="dt" sz="half" idx="10"/>
          </p:nvPr>
        </p:nvSpPr>
        <p:spPr/>
        <p:txBody>
          <a:bodyPr/>
          <a:lstStyle>
            <a:lvl1pPr>
              <a:defRPr/>
            </a:lvl1pPr>
          </a:lstStyle>
          <a:p>
            <a:pPr>
              <a:defRPr/>
            </a:pPr>
            <a:endParaRPr lang="en-US" altLang="zh-CN"/>
          </a:p>
        </p:txBody>
      </p:sp>
      <p:sp>
        <p:nvSpPr>
          <p:cNvPr id="6" name="页脚占位符 4"/>
          <p:cNvSpPr>
            <a:spLocks noGrp="1"/>
          </p:cNvSpPr>
          <p:nvPr>
            <p:ph type="ftr" sz="quarter" idx="11"/>
          </p:nvPr>
        </p:nvSpPr>
        <p:spPr/>
        <p:txBody>
          <a:bodyPr/>
          <a:lstStyle>
            <a:lvl1pPr>
              <a:defRPr/>
            </a:lvl1pPr>
          </a:lstStyle>
          <a:p>
            <a:pPr>
              <a:defRPr/>
            </a:pPr>
            <a:endParaRPr lang="en-US" altLang="zh-CN"/>
          </a:p>
        </p:txBody>
      </p:sp>
      <p:sp>
        <p:nvSpPr>
          <p:cNvPr id="7" name="灯片编号占位符 5"/>
          <p:cNvSpPr>
            <a:spLocks noGrp="1"/>
          </p:cNvSpPr>
          <p:nvPr>
            <p:ph type="sldNum" sz="quarter" idx="12"/>
          </p:nvPr>
        </p:nvSpPr>
        <p:spPr/>
        <p:txBody>
          <a:bodyPr/>
          <a:lstStyle>
            <a:lvl1pPr>
              <a:defRPr/>
            </a:lvl1pPr>
          </a:lstStyle>
          <a:p>
            <a:pPr>
              <a:defRPr/>
            </a:pPr>
            <a:fld id="{A9C67F36-BB2F-4E2D-92CB-89FDA52AF5C3}" type="slidenum">
              <a:rPr lang="en-US" altLang="zh-CN"/>
              <a:pPr>
                <a:defRPr/>
              </a:pPr>
              <a:t>‹#›</a:t>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jpeg"/><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6" cstate="print"/>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bwMode="auto">
          <a:xfrm>
            <a:off x="0" y="-22225"/>
            <a:ext cx="8229600" cy="71437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7171" name="文本占位符 2"/>
          <p:cNvSpPr>
            <a:spLocks noGrp="1"/>
          </p:cNvSpPr>
          <p:nvPr>
            <p:ph type="body" idx="1"/>
          </p:nvPr>
        </p:nvSpPr>
        <p:spPr bwMode="auto">
          <a:xfrm>
            <a:off x="457200" y="908050"/>
            <a:ext cx="8229600" cy="521811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ea typeface="+mn-ea"/>
              </a:defRPr>
            </a:lvl1pPr>
          </a:lstStyle>
          <a:p>
            <a:pPr>
              <a:defRPr/>
            </a:pPr>
            <a:endParaRPr lang="en-US" altLang="zh-CN"/>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ea typeface="+mn-ea"/>
              </a:defRPr>
            </a:lvl1pPr>
          </a:lstStyle>
          <a:p>
            <a:pPr>
              <a:defRPr/>
            </a:pPr>
            <a:endParaRPr lang="en-US" altLang="zh-CN"/>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a:solidFill>
                  <a:schemeClr val="tx1">
                    <a:tint val="75000"/>
                  </a:schemeClr>
                </a:solidFill>
                <a:latin typeface="+mn-lt"/>
                <a:ea typeface="+mn-ea"/>
              </a:defRPr>
            </a:lvl1pPr>
          </a:lstStyle>
          <a:p>
            <a:pPr>
              <a:defRPr/>
            </a:pPr>
            <a:fld id="{D55B7692-AFB7-410F-A9A2-645FFC1DC2CA}" type="slidenum">
              <a:rPr lang="en-US" altLang="zh-CN"/>
              <a:pPr>
                <a:defRPr/>
              </a:pPr>
              <a:t>‹#›</a:t>
            </a:fld>
            <a:endParaRPr lang="en-US" altLang="zh-CN"/>
          </a:p>
        </p:txBody>
      </p:sp>
      <p:pic>
        <p:nvPicPr>
          <p:cNvPr id="7175" name="Picture 9" descr="PERA Global"/>
          <p:cNvPicPr>
            <a:picLocks noChangeAspect="1" noChangeArrowheads="1"/>
          </p:cNvPicPr>
          <p:nvPr/>
        </p:nvPicPr>
        <p:blipFill>
          <a:blip r:embed="rId17" cstate="print">
            <a:clrChange>
              <a:clrFrom>
                <a:srgbClr val="FDFDFD"/>
              </a:clrFrom>
              <a:clrTo>
                <a:srgbClr val="FDFDFD">
                  <a:alpha val="0"/>
                </a:srgbClr>
              </a:clrTo>
            </a:clrChange>
          </a:blip>
          <a:srcRect/>
          <a:stretch>
            <a:fillRect/>
          </a:stretch>
        </p:blipFill>
        <p:spPr bwMode="auto">
          <a:xfrm>
            <a:off x="7681913" y="133350"/>
            <a:ext cx="1282700" cy="415925"/>
          </a:xfrm>
          <a:prstGeom prst="rect">
            <a:avLst/>
          </a:prstGeom>
          <a:noFill/>
          <a:ln w="9525">
            <a:noFill/>
            <a:miter lim="800000"/>
            <a:headEnd/>
            <a:tailEnd/>
          </a:ln>
        </p:spPr>
      </p:pic>
      <p:sp>
        <p:nvSpPr>
          <p:cNvPr id="8" name="Text Box 13"/>
          <p:cNvSpPr txBox="1">
            <a:spLocks noChangeArrowheads="1"/>
          </p:cNvSpPr>
          <p:nvPr/>
        </p:nvSpPr>
        <p:spPr bwMode="auto">
          <a:xfrm>
            <a:off x="0" y="6640513"/>
            <a:ext cx="9144000" cy="244475"/>
          </a:xfrm>
          <a:prstGeom prst="rect">
            <a:avLst/>
          </a:prstGeom>
          <a:solidFill>
            <a:srgbClr val="C0C0C0"/>
          </a:solidFill>
          <a:ln w="9525">
            <a:noFill/>
            <a:miter lim="800000"/>
            <a:headEnd/>
            <a:tailEnd/>
          </a:ln>
          <a:effectLst/>
        </p:spPr>
        <p:txBody>
          <a:bodyPr>
            <a:spAutoFit/>
          </a:bodyPr>
          <a:lstStyle/>
          <a:p>
            <a:pPr algn="ctr">
              <a:spcBef>
                <a:spcPct val="50000"/>
              </a:spcBef>
              <a:defRPr/>
            </a:pPr>
            <a:r>
              <a:rPr lang="en-US" altLang="zh-CN" sz="1000">
                <a:latin typeface="微软雅黑"/>
              </a:rPr>
              <a:t>©</a:t>
            </a:r>
            <a:r>
              <a:rPr lang="en-US" altLang="zh-CN" sz="1000"/>
              <a:t> 2010 Pera Global </a:t>
            </a:r>
            <a:endParaRPr lang="en-US" altLang="zh-CN" sz="1000">
              <a:ea typeface="宋体" pitchFamily="2" charset="-122"/>
            </a:endParaRPr>
          </a:p>
        </p:txBody>
      </p:sp>
      <p:sp>
        <p:nvSpPr>
          <p:cNvPr id="9" name="Text Box 13"/>
          <p:cNvSpPr txBox="1">
            <a:spLocks noChangeArrowheads="1"/>
          </p:cNvSpPr>
          <p:nvPr/>
        </p:nvSpPr>
        <p:spPr bwMode="auto">
          <a:xfrm>
            <a:off x="0" y="6610350"/>
            <a:ext cx="9144000" cy="244475"/>
          </a:xfrm>
          <a:prstGeom prst="rect">
            <a:avLst/>
          </a:prstGeom>
          <a:solidFill>
            <a:srgbClr val="C0C0C0"/>
          </a:solidFill>
          <a:ln w="9525">
            <a:noFill/>
            <a:miter lim="800000"/>
            <a:headEnd/>
            <a:tailEnd/>
          </a:ln>
          <a:effectLst/>
        </p:spPr>
        <p:txBody>
          <a:bodyPr>
            <a:spAutoFit/>
          </a:bodyPr>
          <a:lstStyle/>
          <a:p>
            <a:pPr algn="ctr">
              <a:spcBef>
                <a:spcPct val="50000"/>
              </a:spcBef>
              <a:defRPr/>
            </a:pPr>
            <a:r>
              <a:rPr lang="en-US" altLang="zh-CN" sz="1000" dirty="0">
                <a:latin typeface="Arial" charset="0"/>
                <a:ea typeface="宋体" pitchFamily="2" charset="-122"/>
              </a:rPr>
              <a:t>2010 PERA China</a:t>
            </a:r>
          </a:p>
        </p:txBody>
      </p:sp>
    </p:spTree>
  </p:cSld>
  <p:clrMap bg1="lt1" tx1="dk1" bg2="lt2" tx2="dk2" accent1="accent1" accent2="accent2" accent3="accent3" accent4="accent4" accent5="accent5" accent6="accent6" hlink="hlink" folHlink="folHlink"/>
  <p:sldLayoutIdLst>
    <p:sldLayoutId id="2147484134" r:id="rId1"/>
    <p:sldLayoutId id="2147484123" r:id="rId2"/>
    <p:sldLayoutId id="2147484124" r:id="rId3"/>
    <p:sldLayoutId id="2147484125" r:id="rId4"/>
    <p:sldLayoutId id="2147484126" r:id="rId5"/>
    <p:sldLayoutId id="2147484127" r:id="rId6"/>
    <p:sldLayoutId id="2147484135" r:id="rId7"/>
    <p:sldLayoutId id="2147484128" r:id="rId8"/>
    <p:sldLayoutId id="2147484129" r:id="rId9"/>
    <p:sldLayoutId id="2147484130" r:id="rId10"/>
    <p:sldLayoutId id="2147484131" r:id="rId11"/>
    <p:sldLayoutId id="2147484132" r:id="rId12"/>
    <p:sldLayoutId id="2147484133" r:id="rId13"/>
    <p:sldLayoutId id="2147484136" r:id="rId14"/>
  </p:sldLayoutIdLs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txStyles>
    <p:titleStyle>
      <a:lvl1pPr algn="ctr" rtl="0" eaLnBrk="0" fontAlgn="base" hangingPunct="0">
        <a:spcBef>
          <a:spcPct val="0"/>
        </a:spcBef>
        <a:spcAft>
          <a:spcPct val="0"/>
        </a:spcAft>
        <a:defRPr lang="zh-CN" altLang="en-US" sz="2500" kern="1200">
          <a:solidFill>
            <a:schemeClr val="tx1"/>
          </a:solidFill>
          <a:latin typeface="黑体" pitchFamily="2" charset="-122"/>
          <a:ea typeface="黑体" pitchFamily="2" charset="-122"/>
          <a:cs typeface="+mj-cs"/>
        </a:defRPr>
      </a:lvl1pPr>
      <a:lvl2pPr algn="ctr" rtl="0" eaLnBrk="0" fontAlgn="base" hangingPunct="0">
        <a:spcBef>
          <a:spcPct val="0"/>
        </a:spcBef>
        <a:spcAft>
          <a:spcPct val="0"/>
        </a:spcAft>
        <a:defRPr sz="2500">
          <a:solidFill>
            <a:schemeClr val="tx1"/>
          </a:solidFill>
          <a:latin typeface="黑体" pitchFamily="2" charset="-122"/>
          <a:ea typeface="黑体" pitchFamily="2" charset="-122"/>
        </a:defRPr>
      </a:lvl2pPr>
      <a:lvl3pPr algn="ctr" rtl="0" eaLnBrk="0" fontAlgn="base" hangingPunct="0">
        <a:spcBef>
          <a:spcPct val="0"/>
        </a:spcBef>
        <a:spcAft>
          <a:spcPct val="0"/>
        </a:spcAft>
        <a:defRPr sz="2500">
          <a:solidFill>
            <a:schemeClr val="tx1"/>
          </a:solidFill>
          <a:latin typeface="黑体" pitchFamily="2" charset="-122"/>
          <a:ea typeface="黑体" pitchFamily="2" charset="-122"/>
        </a:defRPr>
      </a:lvl3pPr>
      <a:lvl4pPr algn="ctr" rtl="0" eaLnBrk="0" fontAlgn="base" hangingPunct="0">
        <a:spcBef>
          <a:spcPct val="0"/>
        </a:spcBef>
        <a:spcAft>
          <a:spcPct val="0"/>
        </a:spcAft>
        <a:defRPr sz="2500">
          <a:solidFill>
            <a:schemeClr val="tx1"/>
          </a:solidFill>
          <a:latin typeface="黑体" pitchFamily="2" charset="-122"/>
          <a:ea typeface="黑体" pitchFamily="2" charset="-122"/>
        </a:defRPr>
      </a:lvl4pPr>
      <a:lvl5pPr algn="ctr" rtl="0" eaLnBrk="0" fontAlgn="base" hangingPunct="0">
        <a:spcBef>
          <a:spcPct val="0"/>
        </a:spcBef>
        <a:spcAft>
          <a:spcPct val="0"/>
        </a:spcAft>
        <a:defRPr sz="2500">
          <a:solidFill>
            <a:schemeClr val="tx1"/>
          </a:solidFill>
          <a:latin typeface="黑体" pitchFamily="2" charset="-122"/>
          <a:ea typeface="黑体" pitchFamily="2" charset="-122"/>
        </a:defRPr>
      </a:lvl5pPr>
      <a:lvl6pPr marL="457200" algn="ctr" rtl="0" eaLnBrk="1" fontAlgn="base" hangingPunct="1">
        <a:spcBef>
          <a:spcPct val="0"/>
        </a:spcBef>
        <a:spcAft>
          <a:spcPct val="0"/>
        </a:spcAft>
        <a:defRPr sz="4400">
          <a:solidFill>
            <a:schemeClr val="tx1"/>
          </a:solidFill>
          <a:latin typeface="Calibri" pitchFamily="34" charset="0"/>
          <a:ea typeface="宋体" pitchFamily="2" charset="-122"/>
        </a:defRPr>
      </a:lvl6pPr>
      <a:lvl7pPr marL="914400" algn="ctr" rtl="0" eaLnBrk="1" fontAlgn="base" hangingPunct="1">
        <a:spcBef>
          <a:spcPct val="0"/>
        </a:spcBef>
        <a:spcAft>
          <a:spcPct val="0"/>
        </a:spcAft>
        <a:defRPr sz="4400">
          <a:solidFill>
            <a:schemeClr val="tx1"/>
          </a:solidFill>
          <a:latin typeface="Calibri" pitchFamily="34" charset="0"/>
          <a:ea typeface="宋体" pitchFamily="2" charset="-122"/>
        </a:defRPr>
      </a:lvl7pPr>
      <a:lvl8pPr marL="1371600" algn="ctr" rtl="0" eaLnBrk="1" fontAlgn="base" hangingPunct="1">
        <a:spcBef>
          <a:spcPct val="0"/>
        </a:spcBef>
        <a:spcAft>
          <a:spcPct val="0"/>
        </a:spcAft>
        <a:defRPr sz="4400">
          <a:solidFill>
            <a:schemeClr val="tx1"/>
          </a:solidFill>
          <a:latin typeface="Calibri" pitchFamily="34" charset="0"/>
          <a:ea typeface="宋体" pitchFamily="2" charset="-122"/>
        </a:defRPr>
      </a:lvl8pPr>
      <a:lvl9pPr marL="1828800" algn="ctr" rtl="0" eaLnBrk="1" fontAlgn="base" hangingPunct="1">
        <a:spcBef>
          <a:spcPct val="0"/>
        </a:spcBef>
        <a:spcAft>
          <a:spcPct val="0"/>
        </a:spcAft>
        <a:defRPr sz="4400">
          <a:solidFill>
            <a:schemeClr val="tx1"/>
          </a:solidFill>
          <a:latin typeface="Calibri" pitchFamily="34" charset="0"/>
          <a:ea typeface="宋体" pitchFamily="2" charset="-122"/>
        </a:defRPr>
      </a:lvl9pPr>
    </p:titleStyle>
    <p:bodyStyle>
      <a:lvl1pPr marL="342900" indent="-342900" algn="l" rtl="0" eaLnBrk="0" fontAlgn="base" hangingPunct="0">
        <a:spcBef>
          <a:spcPct val="20000"/>
        </a:spcBef>
        <a:spcAft>
          <a:spcPct val="0"/>
        </a:spcAft>
        <a:buClr>
          <a:srgbClr val="404040"/>
        </a:buClr>
        <a:buSzPct val="68000"/>
        <a:buFont typeface="Wingdings" pitchFamily="2" charset="2"/>
        <a:buChar char="n"/>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12.jpeg"/><Relationship Id="rId13" Type="http://schemas.openxmlformats.org/officeDocument/2006/relationships/image" Target="../media/image17.png"/><Relationship Id="rId3" Type="http://schemas.openxmlformats.org/officeDocument/2006/relationships/image" Target="../media/image8.png"/><Relationship Id="rId7" Type="http://schemas.openxmlformats.org/officeDocument/2006/relationships/hyperlink" Target="http://h10010.www1.hp.com/wwpc/cn/zh/sm/WF25a/321957-321957-64295-4307559-4307559-4138087.html" TargetMode="External"/><Relationship Id="rId12" Type="http://schemas.openxmlformats.org/officeDocument/2006/relationships/image" Target="../media/image16.jpeg"/><Relationship Id="rId2" Type="http://schemas.openxmlformats.org/officeDocument/2006/relationships/image" Target="../media/image7.jpeg"/><Relationship Id="rId1" Type="http://schemas.openxmlformats.org/officeDocument/2006/relationships/slideLayout" Target="../slideLayouts/slideLayout2.xml"/><Relationship Id="rId6" Type="http://schemas.openxmlformats.org/officeDocument/2006/relationships/image" Target="../media/image11.png"/><Relationship Id="rId11" Type="http://schemas.openxmlformats.org/officeDocument/2006/relationships/image" Target="../media/image15.png"/><Relationship Id="rId5" Type="http://schemas.openxmlformats.org/officeDocument/2006/relationships/image" Target="../media/image10.png"/><Relationship Id="rId15" Type="http://schemas.openxmlformats.org/officeDocument/2006/relationships/image" Target="../media/image19.png"/><Relationship Id="rId10" Type="http://schemas.openxmlformats.org/officeDocument/2006/relationships/image" Target="../media/image14.png"/><Relationship Id="rId4" Type="http://schemas.openxmlformats.org/officeDocument/2006/relationships/image" Target="../media/image9.png"/><Relationship Id="rId9" Type="http://schemas.openxmlformats.org/officeDocument/2006/relationships/image" Target="../media/image13.png"/><Relationship Id="rId14" Type="http://schemas.openxmlformats.org/officeDocument/2006/relationships/image" Target="../media/image18.jpeg"/></Relationships>
</file>

<file path=ppt/slides/_rels/slide14.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jpeg"/><Relationship Id="rId3" Type="http://schemas.openxmlformats.org/officeDocument/2006/relationships/image" Target="../media/image9.png"/><Relationship Id="rId7" Type="http://schemas.openxmlformats.org/officeDocument/2006/relationships/image" Target="../media/image12.jpeg"/><Relationship Id="rId12" Type="http://schemas.openxmlformats.org/officeDocument/2006/relationships/image" Target="../media/image17.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hyperlink" Target="http://h10010.www1.hp.com/wwpc/cn/zh/sm/WF25a/321957-321957-64295-4307559-4307559-4138087.html" TargetMode="External"/><Relationship Id="rId11" Type="http://schemas.openxmlformats.org/officeDocument/2006/relationships/image" Target="../media/image16.jpeg"/><Relationship Id="rId5" Type="http://schemas.openxmlformats.org/officeDocument/2006/relationships/image" Target="../media/image11.png"/><Relationship Id="rId10" Type="http://schemas.openxmlformats.org/officeDocument/2006/relationships/image" Target="../media/image15.png"/><Relationship Id="rId4" Type="http://schemas.openxmlformats.org/officeDocument/2006/relationships/image" Target="../media/image10.png"/><Relationship Id="rId9" Type="http://schemas.openxmlformats.org/officeDocument/2006/relationships/image" Target="../media/image14.png"/><Relationship Id="rId1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5.png"/><Relationship Id="rId3" Type="http://schemas.openxmlformats.org/officeDocument/2006/relationships/image" Target="../media/image25.wmf"/><Relationship Id="rId7" Type="http://schemas.openxmlformats.org/officeDocument/2006/relationships/image" Target="../media/image29.wmf"/><Relationship Id="rId12" Type="http://schemas.openxmlformats.org/officeDocument/2006/relationships/image" Target="../media/image34.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png"/><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wmf"/></Relationships>
</file>

<file path=ppt/slides/_rels/slide18.xml.rels><?xml version="1.0" encoding="UTF-8" standalone="yes"?>
<Relationships xmlns="http://schemas.openxmlformats.org/package/2006/relationships"><Relationship Id="rId8" Type="http://schemas.openxmlformats.org/officeDocument/2006/relationships/image" Target="../media/image41.jpeg"/><Relationship Id="rId13" Type="http://schemas.openxmlformats.org/officeDocument/2006/relationships/image" Target="../media/image45.png"/><Relationship Id="rId3" Type="http://schemas.openxmlformats.org/officeDocument/2006/relationships/image" Target="../media/image36.wmf"/><Relationship Id="rId7" Type="http://schemas.openxmlformats.org/officeDocument/2006/relationships/image" Target="../media/image40.png"/><Relationship Id="rId12" Type="http://schemas.openxmlformats.org/officeDocument/2006/relationships/image" Target="../media/image25.wmf"/><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39.jpeg"/><Relationship Id="rId11" Type="http://schemas.openxmlformats.org/officeDocument/2006/relationships/image" Target="../media/image44.jpeg"/><Relationship Id="rId5" Type="http://schemas.openxmlformats.org/officeDocument/2006/relationships/image" Target="../media/image38.jpeg"/><Relationship Id="rId10" Type="http://schemas.openxmlformats.org/officeDocument/2006/relationships/image" Target="../media/image43.jpeg"/><Relationship Id="rId4" Type="http://schemas.openxmlformats.org/officeDocument/2006/relationships/image" Target="../media/image37.png"/><Relationship Id="rId9" Type="http://schemas.openxmlformats.org/officeDocument/2006/relationships/image" Target="../media/image42.jpe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5.wmf"/><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50.png"/><Relationship Id="rId4" Type="http://schemas.openxmlformats.org/officeDocument/2006/relationships/image" Target="../media/image28.png"/></Relationships>
</file>

<file path=ppt/slides/_rels/slide38.xml.rels><?xml version="1.0" encoding="UTF-8" standalone="yes"?>
<Relationships xmlns="http://schemas.openxmlformats.org/package/2006/relationships"><Relationship Id="rId3" Type="http://schemas.openxmlformats.org/officeDocument/2006/relationships/image" Target="../media/image25.wmf"/><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50.png"/><Relationship Id="rId4" Type="http://schemas.openxmlformats.org/officeDocument/2006/relationships/image" Target="../media/image28.pn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51.emf"/><Relationship Id="rId4" Type="http://schemas.openxmlformats.org/officeDocument/2006/relationships/oleObject" Target="../embeddings/oleObject1.bin"/></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53.emf"/><Relationship Id="rId4" Type="http://schemas.openxmlformats.org/officeDocument/2006/relationships/oleObject" Target="../embeddings/oleObject2.bin"/></Relationships>
</file>

<file path=ppt/slides/_rels/slide42.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60.png"/><Relationship Id="rId18" Type="http://schemas.openxmlformats.org/officeDocument/2006/relationships/image" Target="../media/image65.png"/><Relationship Id="rId26" Type="http://schemas.openxmlformats.org/officeDocument/2006/relationships/image" Target="../media/image73.png"/><Relationship Id="rId39" Type="http://schemas.openxmlformats.org/officeDocument/2006/relationships/image" Target="../media/image86.png"/><Relationship Id="rId3" Type="http://schemas.openxmlformats.org/officeDocument/2006/relationships/notesSlide" Target="../notesSlides/notesSlide18.xml"/><Relationship Id="rId21" Type="http://schemas.openxmlformats.org/officeDocument/2006/relationships/image" Target="../media/image68.png"/><Relationship Id="rId34" Type="http://schemas.openxmlformats.org/officeDocument/2006/relationships/image" Target="../media/image81.png"/><Relationship Id="rId42" Type="http://schemas.openxmlformats.org/officeDocument/2006/relationships/image" Target="../media/image89.png"/><Relationship Id="rId7" Type="http://schemas.openxmlformats.org/officeDocument/2006/relationships/image" Target="../media/image4.jpeg"/><Relationship Id="rId12" Type="http://schemas.openxmlformats.org/officeDocument/2006/relationships/image" Target="../media/image54.png"/><Relationship Id="rId17" Type="http://schemas.openxmlformats.org/officeDocument/2006/relationships/image" Target="../media/image64.png"/><Relationship Id="rId25" Type="http://schemas.openxmlformats.org/officeDocument/2006/relationships/image" Target="../media/image72.png"/><Relationship Id="rId33" Type="http://schemas.openxmlformats.org/officeDocument/2006/relationships/image" Target="../media/image80.png"/><Relationship Id="rId38" Type="http://schemas.openxmlformats.org/officeDocument/2006/relationships/image" Target="../media/image85.png"/><Relationship Id="rId2" Type="http://schemas.openxmlformats.org/officeDocument/2006/relationships/slideLayout" Target="../slideLayouts/slideLayout14.xml"/><Relationship Id="rId16" Type="http://schemas.openxmlformats.org/officeDocument/2006/relationships/image" Target="../media/image63.jpeg"/><Relationship Id="rId20" Type="http://schemas.openxmlformats.org/officeDocument/2006/relationships/image" Target="../media/image67.png"/><Relationship Id="rId29" Type="http://schemas.openxmlformats.org/officeDocument/2006/relationships/image" Target="../media/image76.png"/><Relationship Id="rId41" Type="http://schemas.openxmlformats.org/officeDocument/2006/relationships/image" Target="../media/image88.png"/><Relationship Id="rId1" Type="http://schemas.openxmlformats.org/officeDocument/2006/relationships/vmlDrawing" Target="../drawings/vmlDrawing3.vml"/><Relationship Id="rId6" Type="http://schemas.openxmlformats.org/officeDocument/2006/relationships/image" Target="../media/image57.png"/><Relationship Id="rId11" Type="http://schemas.openxmlformats.org/officeDocument/2006/relationships/oleObject" Target="../embeddings/oleObject3.bin"/><Relationship Id="rId24" Type="http://schemas.openxmlformats.org/officeDocument/2006/relationships/image" Target="../media/image71.png"/><Relationship Id="rId32" Type="http://schemas.openxmlformats.org/officeDocument/2006/relationships/image" Target="../media/image79.png"/><Relationship Id="rId37" Type="http://schemas.openxmlformats.org/officeDocument/2006/relationships/image" Target="../media/image84.png"/><Relationship Id="rId40" Type="http://schemas.openxmlformats.org/officeDocument/2006/relationships/image" Target="../media/image87.png"/><Relationship Id="rId5" Type="http://schemas.openxmlformats.org/officeDocument/2006/relationships/image" Target="../media/image56.jpeg"/><Relationship Id="rId15" Type="http://schemas.openxmlformats.org/officeDocument/2006/relationships/image" Target="../media/image62.png"/><Relationship Id="rId23" Type="http://schemas.openxmlformats.org/officeDocument/2006/relationships/image" Target="../media/image70.png"/><Relationship Id="rId28" Type="http://schemas.openxmlformats.org/officeDocument/2006/relationships/image" Target="../media/image75.png"/><Relationship Id="rId36" Type="http://schemas.openxmlformats.org/officeDocument/2006/relationships/image" Target="../media/image83.png"/><Relationship Id="rId10" Type="http://schemas.openxmlformats.org/officeDocument/2006/relationships/image" Target="../media/image59.png"/><Relationship Id="rId19" Type="http://schemas.openxmlformats.org/officeDocument/2006/relationships/image" Target="../media/image66.png"/><Relationship Id="rId31" Type="http://schemas.openxmlformats.org/officeDocument/2006/relationships/image" Target="../media/image78.png"/><Relationship Id="rId4" Type="http://schemas.openxmlformats.org/officeDocument/2006/relationships/image" Target="../media/image55.png"/><Relationship Id="rId9" Type="http://schemas.openxmlformats.org/officeDocument/2006/relationships/image" Target="../media/image58.png"/><Relationship Id="rId14" Type="http://schemas.openxmlformats.org/officeDocument/2006/relationships/image" Target="../media/image61.png"/><Relationship Id="rId22" Type="http://schemas.openxmlformats.org/officeDocument/2006/relationships/image" Target="../media/image69.png"/><Relationship Id="rId27" Type="http://schemas.openxmlformats.org/officeDocument/2006/relationships/image" Target="../media/image74.png"/><Relationship Id="rId30" Type="http://schemas.openxmlformats.org/officeDocument/2006/relationships/image" Target="../media/image77.png"/><Relationship Id="rId35" Type="http://schemas.openxmlformats.org/officeDocument/2006/relationships/image" Target="../media/image82.png"/><Relationship Id="rId43" Type="http://schemas.openxmlformats.org/officeDocument/2006/relationships/image" Target="../media/image90.pn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vmlDrawing" Target="../drawings/vmlDrawing4.vml"/><Relationship Id="rId5" Type="http://schemas.openxmlformats.org/officeDocument/2006/relationships/image" Target="../media/image91.emf"/><Relationship Id="rId4" Type="http://schemas.openxmlformats.org/officeDocument/2006/relationships/oleObject" Target="../embeddings/oleObject4.bin"/></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48.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5.xml.rels><?xml version="1.0" encoding="UTF-8" standalone="yes"?>
<Relationships xmlns="http://schemas.openxmlformats.org/package/2006/relationships"><Relationship Id="rId8" Type="http://schemas.openxmlformats.org/officeDocument/2006/relationships/diagramData" Target="../diagrams/data3.xml"/><Relationship Id="rId13" Type="http://schemas.openxmlformats.org/officeDocument/2006/relationships/diagramData" Target="../diagrams/data4.xml"/><Relationship Id="rId18" Type="http://schemas.openxmlformats.org/officeDocument/2006/relationships/diagramData" Target="../diagrams/data5.xml"/><Relationship Id="rId26" Type="http://schemas.openxmlformats.org/officeDocument/2006/relationships/diagramColors" Target="../diagrams/colors6.xml"/><Relationship Id="rId39" Type="http://schemas.openxmlformats.org/officeDocument/2006/relationships/diagramData" Target="../diagrams/data9.xml"/><Relationship Id="rId3" Type="http://schemas.openxmlformats.org/officeDocument/2006/relationships/diagramData" Target="../diagrams/data2.xml"/><Relationship Id="rId21" Type="http://schemas.openxmlformats.org/officeDocument/2006/relationships/diagramColors" Target="../diagrams/colors5.xml"/><Relationship Id="rId34" Type="http://schemas.openxmlformats.org/officeDocument/2006/relationships/diagramLayout" Target="../diagrams/layout8.xml"/><Relationship Id="rId42" Type="http://schemas.openxmlformats.org/officeDocument/2006/relationships/diagramColors" Target="../diagrams/colors9.xml"/><Relationship Id="rId7" Type="http://schemas.microsoft.com/office/2007/relationships/diagramDrawing" Target="../diagrams/drawing2.xml"/><Relationship Id="rId12" Type="http://schemas.microsoft.com/office/2007/relationships/diagramDrawing" Target="../diagrams/drawing3.xml"/><Relationship Id="rId17" Type="http://schemas.microsoft.com/office/2007/relationships/diagramDrawing" Target="../diagrams/drawing4.xml"/><Relationship Id="rId25" Type="http://schemas.openxmlformats.org/officeDocument/2006/relationships/diagramQuickStyle" Target="../diagrams/quickStyle6.xml"/><Relationship Id="rId33" Type="http://schemas.openxmlformats.org/officeDocument/2006/relationships/diagramData" Target="../diagrams/data8.xml"/><Relationship Id="rId38" Type="http://schemas.openxmlformats.org/officeDocument/2006/relationships/image" Target="../media/image6.png"/><Relationship Id="rId2" Type="http://schemas.openxmlformats.org/officeDocument/2006/relationships/notesSlide" Target="../notesSlides/notesSlide4.xml"/><Relationship Id="rId16" Type="http://schemas.openxmlformats.org/officeDocument/2006/relationships/diagramColors" Target="../diagrams/colors4.xml"/><Relationship Id="rId20" Type="http://schemas.openxmlformats.org/officeDocument/2006/relationships/diagramQuickStyle" Target="../diagrams/quickStyle5.xml"/><Relationship Id="rId29" Type="http://schemas.openxmlformats.org/officeDocument/2006/relationships/diagramLayout" Target="../diagrams/layout7.xml"/><Relationship Id="rId41" Type="http://schemas.openxmlformats.org/officeDocument/2006/relationships/diagramQuickStyle" Target="../diagrams/quickStyle9.xml"/><Relationship Id="rId1" Type="http://schemas.openxmlformats.org/officeDocument/2006/relationships/slideLayout" Target="../slideLayouts/slideLayout2.xml"/><Relationship Id="rId6" Type="http://schemas.openxmlformats.org/officeDocument/2006/relationships/diagramColors" Target="../diagrams/colors2.xml"/><Relationship Id="rId11" Type="http://schemas.openxmlformats.org/officeDocument/2006/relationships/diagramColors" Target="../diagrams/colors3.xml"/><Relationship Id="rId24" Type="http://schemas.openxmlformats.org/officeDocument/2006/relationships/diagramLayout" Target="../diagrams/layout6.xml"/><Relationship Id="rId32" Type="http://schemas.microsoft.com/office/2007/relationships/diagramDrawing" Target="../diagrams/drawing7.xml"/><Relationship Id="rId37" Type="http://schemas.microsoft.com/office/2007/relationships/diagramDrawing" Target="../diagrams/drawing8.xml"/><Relationship Id="rId40" Type="http://schemas.openxmlformats.org/officeDocument/2006/relationships/diagramLayout" Target="../diagrams/layout9.xml"/><Relationship Id="rId5" Type="http://schemas.openxmlformats.org/officeDocument/2006/relationships/diagramQuickStyle" Target="../diagrams/quickStyle2.xml"/><Relationship Id="rId15" Type="http://schemas.openxmlformats.org/officeDocument/2006/relationships/diagramQuickStyle" Target="../diagrams/quickStyle4.xml"/><Relationship Id="rId23" Type="http://schemas.openxmlformats.org/officeDocument/2006/relationships/diagramData" Target="../diagrams/data6.xml"/><Relationship Id="rId28" Type="http://schemas.openxmlformats.org/officeDocument/2006/relationships/diagramData" Target="../diagrams/data7.xml"/><Relationship Id="rId36" Type="http://schemas.openxmlformats.org/officeDocument/2006/relationships/diagramColors" Target="../diagrams/colors8.xml"/><Relationship Id="rId10" Type="http://schemas.openxmlformats.org/officeDocument/2006/relationships/diagramQuickStyle" Target="../diagrams/quickStyle3.xml"/><Relationship Id="rId19" Type="http://schemas.openxmlformats.org/officeDocument/2006/relationships/diagramLayout" Target="../diagrams/layout5.xml"/><Relationship Id="rId31" Type="http://schemas.openxmlformats.org/officeDocument/2006/relationships/diagramColors" Target="../diagrams/colors7.xml"/><Relationship Id="rId4" Type="http://schemas.openxmlformats.org/officeDocument/2006/relationships/diagramLayout" Target="../diagrams/layout2.xml"/><Relationship Id="rId9" Type="http://schemas.openxmlformats.org/officeDocument/2006/relationships/diagramLayout" Target="../diagrams/layout3.xml"/><Relationship Id="rId14" Type="http://schemas.openxmlformats.org/officeDocument/2006/relationships/diagramLayout" Target="../diagrams/layout4.xml"/><Relationship Id="rId22" Type="http://schemas.microsoft.com/office/2007/relationships/diagramDrawing" Target="../diagrams/drawing5.xml"/><Relationship Id="rId27" Type="http://schemas.microsoft.com/office/2007/relationships/diagramDrawing" Target="../diagrams/drawing6.xml"/><Relationship Id="rId30" Type="http://schemas.openxmlformats.org/officeDocument/2006/relationships/diagramQuickStyle" Target="../diagrams/quickStyle7.xml"/><Relationship Id="rId35" Type="http://schemas.openxmlformats.org/officeDocument/2006/relationships/diagramQuickStyle" Target="../diagrams/quickStyle8.xml"/><Relationship Id="rId43" Type="http://schemas.microsoft.com/office/2007/relationships/diagramDrawing" Target="../diagrams/drawing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6"/>
          <p:cNvSpPr>
            <a:spLocks noGrp="1" noChangeArrowheads="1"/>
          </p:cNvSpPr>
          <p:nvPr>
            <p:ph type="ctrTitle"/>
          </p:nvPr>
        </p:nvSpPr>
        <p:spPr>
          <a:xfrm>
            <a:off x="3214688" y="1857375"/>
            <a:ext cx="5822950" cy="2071688"/>
          </a:xfrm>
        </p:spPr>
        <p:txBody>
          <a:bodyPr/>
          <a:lstStyle/>
          <a:p>
            <a:pPr eaLnBrk="1" hangingPunct="1"/>
            <a:r>
              <a:rPr lang="en-US" altLang="zh-CN" sz="2900" dirty="0" smtClean="0"/>
              <a:t>PERA</a:t>
            </a:r>
            <a:r>
              <a:rPr sz="2900" dirty="0" smtClean="0"/>
              <a:t>精益研发大平台产品</a:t>
            </a:r>
            <a:r>
              <a:rPr lang="zh-CN" altLang="en-US" sz="2900" dirty="0" smtClean="0"/>
              <a:t>介绍</a:t>
            </a:r>
            <a:endParaRPr lang="en-US" altLang="zh-CN" sz="2900" dirty="0" smtClean="0"/>
          </a:p>
        </p:txBody>
      </p:sp>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 name="AutoShape 6"/>
          <p:cNvSpPr>
            <a:spLocks noChangeArrowheads="1"/>
          </p:cNvSpPr>
          <p:nvPr/>
        </p:nvSpPr>
        <p:spPr bwMode="auto">
          <a:xfrm>
            <a:off x="8286776" y="642918"/>
            <a:ext cx="784800" cy="4930876"/>
          </a:xfrm>
          <a:prstGeom prst="roundRect">
            <a:avLst>
              <a:gd name="adj" fmla="val 16667"/>
            </a:avLst>
          </a:prstGeom>
          <a:solidFill>
            <a:srgbClr val="92D050"/>
          </a:solidFill>
          <a:ln w="34925">
            <a:solidFill>
              <a:schemeClr val="bg1"/>
            </a:solidFill>
            <a:headEnd/>
            <a:tailEnd/>
          </a:ln>
        </p:spPr>
        <p:style>
          <a:lnRef idx="1">
            <a:schemeClr val="accent5"/>
          </a:lnRef>
          <a:fillRef idx="2">
            <a:schemeClr val="accent5"/>
          </a:fillRef>
          <a:effectRef idx="1">
            <a:schemeClr val="accent5"/>
          </a:effectRef>
          <a:fontRef idx="minor">
            <a:schemeClr val="dk1"/>
          </a:fontRef>
        </p:style>
        <p:txBody>
          <a:bodyPr wrap="none" anchor="ctr"/>
          <a:lstStyle/>
          <a:p>
            <a:pPr algn="ctr" fontAlgn="auto">
              <a:spcBef>
                <a:spcPts val="0"/>
              </a:spcBef>
              <a:spcAft>
                <a:spcPts val="0"/>
              </a:spcAft>
              <a:defRPr/>
            </a:pPr>
            <a:r>
              <a:rPr lang="en-US" altLang="zh-CN" sz="1600" dirty="0" smtClean="0">
                <a:cs typeface="Arial" charset="0"/>
              </a:rPr>
              <a:t> </a:t>
            </a:r>
            <a:endParaRPr lang="zh-CN" altLang="en-US" sz="1600" dirty="0">
              <a:cs typeface="Arial" charset="0"/>
            </a:endParaRPr>
          </a:p>
        </p:txBody>
      </p:sp>
      <p:sp>
        <p:nvSpPr>
          <p:cNvPr id="65" name="标题 1"/>
          <p:cNvSpPr>
            <a:spLocks noGrp="1"/>
          </p:cNvSpPr>
          <p:nvPr>
            <p:ph type="title"/>
          </p:nvPr>
        </p:nvSpPr>
        <p:spPr>
          <a:xfrm>
            <a:off x="0" y="-11289"/>
            <a:ext cx="8229600" cy="692696"/>
          </a:xfrm>
        </p:spPr>
        <p:txBody>
          <a:bodyPr>
            <a:normAutofit/>
          </a:bodyPr>
          <a:lstStyle/>
          <a:p>
            <a:r>
              <a:rPr lang="en-US" altLang="zh-CN" dirty="0" smtClean="0"/>
              <a:t>PERA</a:t>
            </a:r>
            <a:r>
              <a:rPr lang="zh-CN" altLang="en-US" dirty="0" smtClean="0"/>
              <a:t>知识工程</a:t>
            </a:r>
            <a:r>
              <a:rPr dirty="0" smtClean="0"/>
              <a:t>平台技术架构</a:t>
            </a:r>
            <a:endParaRPr lang="zh-CN" altLang="en-US" dirty="0"/>
          </a:p>
        </p:txBody>
      </p:sp>
      <p:sp>
        <p:nvSpPr>
          <p:cNvPr id="6" name="AutoShape 6"/>
          <p:cNvSpPr>
            <a:spLocks noChangeArrowheads="1"/>
          </p:cNvSpPr>
          <p:nvPr/>
        </p:nvSpPr>
        <p:spPr bwMode="auto">
          <a:xfrm>
            <a:off x="428596" y="648538"/>
            <a:ext cx="7786742" cy="1000132"/>
          </a:xfrm>
          <a:prstGeom prst="roundRect">
            <a:avLst>
              <a:gd name="adj" fmla="val 16667"/>
            </a:avLst>
          </a:prstGeom>
          <a:solidFill>
            <a:schemeClr val="tx2">
              <a:lumMod val="40000"/>
              <a:lumOff val="60000"/>
            </a:schemeClr>
          </a:solidFill>
          <a:ln w="34925">
            <a:solidFill>
              <a:schemeClr val="bg1"/>
            </a:solidFill>
            <a:headEnd/>
            <a:tailEnd/>
          </a:ln>
        </p:spPr>
        <p:style>
          <a:lnRef idx="1">
            <a:schemeClr val="accent5"/>
          </a:lnRef>
          <a:fillRef idx="2">
            <a:schemeClr val="accent5"/>
          </a:fillRef>
          <a:effectRef idx="1">
            <a:schemeClr val="accent5"/>
          </a:effectRef>
          <a:fontRef idx="minor">
            <a:schemeClr val="dk1"/>
          </a:fontRef>
        </p:style>
        <p:txBody>
          <a:bodyPr wrap="none" anchor="ctr"/>
          <a:lstStyle/>
          <a:p>
            <a:pPr algn="ctr" fontAlgn="auto">
              <a:spcBef>
                <a:spcPts val="0"/>
              </a:spcBef>
              <a:spcAft>
                <a:spcPts val="0"/>
              </a:spcAft>
              <a:defRPr/>
            </a:pPr>
            <a:endParaRPr lang="zh-CN" altLang="en-US" sz="1600" dirty="0">
              <a:cs typeface="Arial" charset="0"/>
            </a:endParaRPr>
          </a:p>
        </p:txBody>
      </p:sp>
      <p:sp>
        <p:nvSpPr>
          <p:cNvPr id="12" name="Rectangle 40"/>
          <p:cNvSpPr>
            <a:spLocks noChangeArrowheads="1"/>
          </p:cNvSpPr>
          <p:nvPr/>
        </p:nvSpPr>
        <p:spPr bwMode="auto">
          <a:xfrm>
            <a:off x="4714876" y="6634162"/>
            <a:ext cx="3332163" cy="223838"/>
          </a:xfrm>
          <a:prstGeom prst="rect">
            <a:avLst/>
          </a:prstGeom>
          <a:noFill/>
          <a:ln w="9525" algn="ctr">
            <a:noFill/>
            <a:miter lim="800000"/>
            <a:headEnd/>
            <a:tailEnd/>
          </a:ln>
          <a:effectLst/>
        </p:spPr>
        <p:txBody>
          <a:bodyPr wrap="none" anchor="ctr"/>
          <a:lstStyle/>
          <a:p>
            <a:pPr algn="ctr" fontAlgn="auto">
              <a:spcBef>
                <a:spcPts val="0"/>
              </a:spcBef>
              <a:spcAft>
                <a:spcPts val="0"/>
              </a:spcAft>
              <a:defRPr/>
            </a:pPr>
            <a:endParaRPr lang="en-US" altLang="zh-CN" sz="1600" dirty="0">
              <a:effectLst>
                <a:outerShdw blurRad="38100" dist="38100" dir="2700000" algn="tl">
                  <a:srgbClr val="C0C0C0"/>
                </a:outerShdw>
              </a:effectLst>
              <a:latin typeface="+mn-lt"/>
              <a:ea typeface="+mn-ea"/>
              <a:cs typeface="Arial" charset="0"/>
            </a:endParaRPr>
          </a:p>
        </p:txBody>
      </p:sp>
      <p:sp>
        <p:nvSpPr>
          <p:cNvPr id="16" name="AutoShape 36"/>
          <p:cNvSpPr>
            <a:spLocks noChangeArrowheads="1"/>
          </p:cNvSpPr>
          <p:nvPr/>
        </p:nvSpPr>
        <p:spPr bwMode="auto">
          <a:xfrm>
            <a:off x="428596" y="2500306"/>
            <a:ext cx="6215106" cy="998544"/>
          </a:xfrm>
          <a:prstGeom prst="roundRect">
            <a:avLst>
              <a:gd name="adj" fmla="val 16667"/>
            </a:avLst>
          </a:prstGeom>
          <a:solidFill>
            <a:schemeClr val="accent6">
              <a:lumMod val="40000"/>
              <a:lumOff val="60000"/>
            </a:schemeClr>
          </a:solidFill>
          <a:ln>
            <a:headEnd/>
            <a:tailEnd/>
          </a:ln>
        </p:spPr>
        <p:style>
          <a:lnRef idx="1">
            <a:schemeClr val="accent3"/>
          </a:lnRef>
          <a:fillRef idx="2">
            <a:schemeClr val="accent3"/>
          </a:fillRef>
          <a:effectRef idx="1">
            <a:schemeClr val="accent3"/>
          </a:effectRef>
          <a:fontRef idx="minor">
            <a:schemeClr val="dk1"/>
          </a:fontRef>
        </p:style>
        <p:txBody>
          <a:bodyPr wrap="none" anchor="ctr"/>
          <a:lstStyle/>
          <a:p>
            <a:pPr algn="ctr" fontAlgn="auto">
              <a:lnSpc>
                <a:spcPct val="150000"/>
              </a:lnSpc>
              <a:spcBef>
                <a:spcPts val="0"/>
              </a:spcBef>
              <a:spcAft>
                <a:spcPts val="0"/>
              </a:spcAft>
              <a:defRPr/>
            </a:pPr>
            <a:endParaRPr lang="en-US" altLang="zh-CN" sz="1400" dirty="0" smtClean="0">
              <a:cs typeface="Arial" charset="0"/>
            </a:endParaRPr>
          </a:p>
          <a:p>
            <a:pPr algn="ctr" fontAlgn="auto">
              <a:lnSpc>
                <a:spcPct val="150000"/>
              </a:lnSpc>
              <a:spcBef>
                <a:spcPts val="0"/>
              </a:spcBef>
              <a:spcAft>
                <a:spcPts val="0"/>
              </a:spcAft>
              <a:defRPr/>
            </a:pPr>
            <a:r>
              <a:rPr lang="zh-CN" altLang="en-US" sz="1400" dirty="0" smtClean="0">
                <a:solidFill>
                  <a:schemeClr val="tx1"/>
                </a:solidFill>
                <a:latin typeface="Arial" charset="0"/>
                <a:ea typeface="黑体" pitchFamily="2" charset="-122"/>
              </a:rPr>
              <a:t>    知识工程应用框架</a:t>
            </a:r>
            <a:endParaRPr lang="en-US" altLang="zh-CN" sz="1400" dirty="0" smtClean="0">
              <a:solidFill>
                <a:schemeClr val="tx1"/>
              </a:solidFill>
              <a:latin typeface="Arial" charset="0"/>
              <a:ea typeface="黑体" pitchFamily="2" charset="-122"/>
            </a:endParaRPr>
          </a:p>
          <a:p>
            <a:pPr algn="ctr" fontAlgn="auto">
              <a:lnSpc>
                <a:spcPct val="150000"/>
              </a:lnSpc>
              <a:spcBef>
                <a:spcPts val="0"/>
              </a:spcBef>
              <a:spcAft>
                <a:spcPts val="0"/>
              </a:spcAft>
              <a:defRPr/>
            </a:pPr>
            <a:endParaRPr lang="en-US" altLang="zh-CN" sz="2800" dirty="0" smtClean="0">
              <a:cs typeface="Arial" charset="0"/>
            </a:endParaRPr>
          </a:p>
          <a:p>
            <a:pPr marL="363538" indent="-188913" algn="ctr" fontAlgn="auto">
              <a:lnSpc>
                <a:spcPct val="150000"/>
              </a:lnSpc>
              <a:spcBef>
                <a:spcPts val="0"/>
              </a:spcBef>
              <a:spcAft>
                <a:spcPts val="0"/>
              </a:spcAft>
              <a:defRPr/>
            </a:pPr>
            <a:endParaRPr lang="en-US" altLang="zh-CN" sz="1600" dirty="0">
              <a:cs typeface="Arial" charset="0"/>
            </a:endParaRPr>
          </a:p>
        </p:txBody>
      </p:sp>
      <p:sp>
        <p:nvSpPr>
          <p:cNvPr id="31" name="AutoShape 74"/>
          <p:cNvSpPr>
            <a:spLocks noChangeArrowheads="1"/>
          </p:cNvSpPr>
          <p:nvPr/>
        </p:nvSpPr>
        <p:spPr bwMode="auto">
          <a:xfrm>
            <a:off x="357158" y="5929329"/>
            <a:ext cx="6500858" cy="642943"/>
          </a:xfrm>
          <a:prstGeom prst="roundRect">
            <a:avLst>
              <a:gd name="adj" fmla="val 7819"/>
            </a:avLst>
          </a:prstGeom>
          <a:solidFill>
            <a:srgbClr val="C0CAD8"/>
          </a:solidFill>
          <a:ln w="9525" algn="ctr">
            <a:noFill/>
            <a:round/>
            <a:headEnd/>
            <a:tailEnd/>
          </a:ln>
          <a:effectLst>
            <a:prstShdw prst="shdw17" dist="17961" dir="2700000">
              <a:srgbClr val="C0CAD8">
                <a:gamma/>
                <a:shade val="60000"/>
                <a:invGamma/>
              </a:srgbClr>
            </a:prstShdw>
          </a:effectLst>
        </p:spPr>
        <p:txBody>
          <a:bodyPr/>
          <a:lstStyle/>
          <a:p>
            <a:endParaRPr lang="zh-CN" altLang="en-US"/>
          </a:p>
        </p:txBody>
      </p:sp>
      <p:sp>
        <p:nvSpPr>
          <p:cNvPr id="32" name="AutoShape 77"/>
          <p:cNvSpPr>
            <a:spLocks noChangeArrowheads="1"/>
          </p:cNvSpPr>
          <p:nvPr/>
        </p:nvSpPr>
        <p:spPr bwMode="auto">
          <a:xfrm>
            <a:off x="428596" y="1777173"/>
            <a:ext cx="7786742" cy="642942"/>
          </a:xfrm>
          <a:prstGeom prst="roundRect">
            <a:avLst>
              <a:gd name="adj" fmla="val 26111"/>
            </a:avLst>
          </a:prstGeom>
          <a:solidFill>
            <a:schemeClr val="accent6">
              <a:lumMod val="40000"/>
              <a:lumOff val="60000"/>
            </a:schemeClr>
          </a:solidFill>
          <a:ln w="9525" algn="ctr">
            <a:noFill/>
            <a:round/>
            <a:headEnd/>
            <a:tailEnd/>
          </a:ln>
          <a:effectLst>
            <a:prstShdw prst="shdw17" dist="17961" dir="2700000">
              <a:srgbClr val="94A5BD">
                <a:gamma/>
                <a:shade val="60000"/>
                <a:invGamma/>
              </a:srgbClr>
            </a:prstShdw>
          </a:effectLst>
        </p:spPr>
        <p:txBody>
          <a:bodyPr/>
          <a:lstStyle/>
          <a:p>
            <a:endParaRPr lang="zh-CN" altLang="en-US"/>
          </a:p>
        </p:txBody>
      </p:sp>
      <p:sp>
        <p:nvSpPr>
          <p:cNvPr id="33" name="AutoShape 79"/>
          <p:cNvSpPr>
            <a:spLocks noChangeArrowheads="1"/>
          </p:cNvSpPr>
          <p:nvPr/>
        </p:nvSpPr>
        <p:spPr bwMode="auto">
          <a:xfrm>
            <a:off x="428596" y="6286520"/>
            <a:ext cx="6372000" cy="214314"/>
          </a:xfrm>
          <a:prstGeom prst="roundRect">
            <a:avLst>
              <a:gd name="adj" fmla="val 26667"/>
            </a:avLst>
          </a:prstGeom>
          <a:solidFill>
            <a:srgbClr val="94A5BD"/>
          </a:solidFill>
          <a:ln w="9525" algn="ctr">
            <a:noFill/>
            <a:round/>
            <a:headEnd/>
            <a:tailEnd/>
          </a:ln>
          <a:effectLst>
            <a:prstShdw prst="shdw17" dist="17961" dir="2700000">
              <a:srgbClr val="94A5BD">
                <a:gamma/>
                <a:shade val="60000"/>
                <a:invGamma/>
              </a:srgbClr>
            </a:prstShdw>
          </a:effectLst>
        </p:spPr>
        <p:txBody>
          <a:bodyPr/>
          <a:lstStyle/>
          <a:p>
            <a:endParaRPr lang="zh-CN" altLang="en-US"/>
          </a:p>
        </p:txBody>
      </p:sp>
      <p:sp>
        <p:nvSpPr>
          <p:cNvPr id="34" name="AutoShape 81"/>
          <p:cNvSpPr>
            <a:spLocks noChangeArrowheads="1"/>
          </p:cNvSpPr>
          <p:nvPr/>
        </p:nvSpPr>
        <p:spPr bwMode="auto">
          <a:xfrm>
            <a:off x="428596" y="6018232"/>
            <a:ext cx="3929090" cy="216000"/>
          </a:xfrm>
          <a:prstGeom prst="roundRect">
            <a:avLst>
              <a:gd name="adj" fmla="val 26111"/>
            </a:avLst>
          </a:prstGeom>
          <a:solidFill>
            <a:srgbClr val="94A5BD"/>
          </a:solidFill>
          <a:ln w="9525" algn="ctr">
            <a:noFill/>
            <a:round/>
            <a:headEnd/>
            <a:tailEnd/>
          </a:ln>
          <a:effectLst>
            <a:prstShdw prst="shdw17" dist="17961" dir="2700000">
              <a:srgbClr val="94A5BD">
                <a:gamma/>
                <a:shade val="60000"/>
                <a:invGamma/>
              </a:srgbClr>
            </a:prstShdw>
          </a:effectLst>
        </p:spPr>
        <p:txBody>
          <a:bodyPr/>
          <a:lstStyle/>
          <a:p>
            <a:endParaRPr lang="zh-CN" altLang="en-US"/>
          </a:p>
        </p:txBody>
      </p:sp>
      <p:sp>
        <p:nvSpPr>
          <p:cNvPr id="35" name="Text Box 78"/>
          <p:cNvSpPr txBox="1">
            <a:spLocks noChangeArrowheads="1"/>
          </p:cNvSpPr>
          <p:nvPr/>
        </p:nvSpPr>
        <p:spPr bwMode="auto">
          <a:xfrm>
            <a:off x="500034" y="6286520"/>
            <a:ext cx="6048000" cy="184666"/>
          </a:xfrm>
          <a:prstGeom prst="rect">
            <a:avLst/>
          </a:prstGeom>
          <a:noFill/>
          <a:ln w="9525">
            <a:noFill/>
            <a:miter lim="800000"/>
            <a:headEnd/>
            <a:tailEnd/>
          </a:ln>
          <a:effectLst/>
        </p:spPr>
        <p:txBody>
          <a:bodyPr wrap="square" lIns="0" tIns="0" rIns="0" bIns="0">
            <a:spAutoFit/>
          </a:bodyPr>
          <a:lstStyle/>
          <a:p>
            <a:r>
              <a:rPr lang="en-US" altLang="zh-CN" sz="1200" dirty="0" smtClean="0">
                <a:solidFill>
                  <a:srgbClr val="363D62"/>
                </a:solidFill>
                <a:latin typeface="宋体" charset="-122"/>
                <a:ea typeface="宋体" charset="-122"/>
              </a:rPr>
              <a:t>OS:               Linux: Redhat,Ubuntu,FreeBSD; Windows; Unix; Solaris, AIX                                      </a:t>
            </a:r>
            <a:endParaRPr lang="zh-CN" altLang="en-US" sz="1200" dirty="0">
              <a:solidFill>
                <a:srgbClr val="363D62"/>
              </a:solidFill>
              <a:latin typeface="宋体" charset="-122"/>
              <a:ea typeface="宋体" charset="-122"/>
            </a:endParaRPr>
          </a:p>
        </p:txBody>
      </p:sp>
      <p:sp>
        <p:nvSpPr>
          <p:cNvPr id="43" name="AutoShape 31"/>
          <p:cNvSpPr>
            <a:spLocks noChangeArrowheads="1"/>
          </p:cNvSpPr>
          <p:nvPr/>
        </p:nvSpPr>
        <p:spPr bwMode="auto">
          <a:xfrm>
            <a:off x="6929454" y="5929330"/>
            <a:ext cx="2168493" cy="642941"/>
          </a:xfrm>
          <a:prstGeom prst="roundRect">
            <a:avLst>
              <a:gd name="adj" fmla="val 15569"/>
            </a:avLst>
          </a:prstGeom>
          <a:solidFill>
            <a:srgbClr val="C0C0C0"/>
          </a:solidFill>
          <a:ln w="9525" algn="ctr">
            <a:noFill/>
            <a:round/>
            <a:headEnd/>
            <a:tailEnd/>
          </a:ln>
          <a:effectLst>
            <a:prstShdw prst="shdw17" dist="17961" dir="2700000">
              <a:srgbClr val="C0C0C0">
                <a:gamma/>
                <a:shade val="60000"/>
                <a:invGamma/>
              </a:srgbClr>
            </a:prstShdw>
          </a:effectLst>
        </p:spPr>
        <p:txBody>
          <a:bodyPr/>
          <a:lstStyle/>
          <a:p>
            <a:endParaRPr lang="zh-CN" altLang="en-US"/>
          </a:p>
        </p:txBody>
      </p:sp>
      <p:sp>
        <p:nvSpPr>
          <p:cNvPr id="44" name="Text Box 32"/>
          <p:cNvSpPr txBox="1">
            <a:spLocks noChangeArrowheads="1"/>
          </p:cNvSpPr>
          <p:nvPr/>
        </p:nvSpPr>
        <p:spPr bwMode="auto">
          <a:xfrm>
            <a:off x="7148528" y="5989757"/>
            <a:ext cx="1709752" cy="153888"/>
          </a:xfrm>
          <a:prstGeom prst="rect">
            <a:avLst/>
          </a:prstGeom>
          <a:noFill/>
          <a:ln w="9525">
            <a:noFill/>
            <a:miter lim="800000"/>
            <a:headEnd/>
            <a:tailEnd/>
          </a:ln>
          <a:effectLst/>
        </p:spPr>
        <p:txBody>
          <a:bodyPr wrap="square" lIns="0" tIns="0" rIns="0" bIns="0">
            <a:spAutoFit/>
          </a:bodyPr>
          <a:lstStyle/>
          <a:p>
            <a:pPr algn="ctr"/>
            <a:r>
              <a:rPr lang="zh-CN" altLang="en-US" sz="1000" b="1" dirty="0" smtClean="0">
                <a:solidFill>
                  <a:srgbClr val="363D62"/>
                </a:solidFill>
                <a:latin typeface="宋体" charset="-122"/>
                <a:ea typeface="宋体" charset="-122"/>
              </a:rPr>
              <a:t> 数据库</a:t>
            </a:r>
            <a:r>
              <a:rPr lang="en-US" altLang="zh-CN" sz="1000" b="1" dirty="0" smtClean="0">
                <a:solidFill>
                  <a:srgbClr val="363D62"/>
                </a:solidFill>
                <a:latin typeface="宋体" charset="-122"/>
                <a:ea typeface="宋体" charset="-122"/>
              </a:rPr>
              <a:t> </a:t>
            </a:r>
            <a:endParaRPr lang="zh-CN" altLang="en-US" sz="1000" b="1" dirty="0">
              <a:solidFill>
                <a:srgbClr val="363D62"/>
              </a:solidFill>
              <a:latin typeface="宋体" charset="-122"/>
              <a:ea typeface="宋体" charset="-122"/>
            </a:endParaRPr>
          </a:p>
        </p:txBody>
      </p:sp>
      <p:sp>
        <p:nvSpPr>
          <p:cNvPr id="45" name="AutoShape 34"/>
          <p:cNvSpPr>
            <a:spLocks noChangeArrowheads="1"/>
          </p:cNvSpPr>
          <p:nvPr/>
        </p:nvSpPr>
        <p:spPr bwMode="auto">
          <a:xfrm>
            <a:off x="7000892" y="6227784"/>
            <a:ext cx="573088" cy="269875"/>
          </a:xfrm>
          <a:prstGeom prst="can">
            <a:avLst>
              <a:gd name="adj" fmla="val 22986"/>
            </a:avLst>
          </a:prstGeom>
          <a:gradFill rotWithShape="1">
            <a:gsLst>
              <a:gs pos="0">
                <a:srgbClr val="A9A9A9"/>
              </a:gs>
              <a:gs pos="50000">
                <a:srgbClr val="A9A9A9">
                  <a:gamma/>
                  <a:tint val="63922"/>
                  <a:invGamma/>
                </a:srgbClr>
              </a:gs>
              <a:gs pos="100000">
                <a:srgbClr val="A9A9A9"/>
              </a:gs>
            </a:gsLst>
            <a:lin ang="0" scaled="1"/>
          </a:gradFill>
          <a:ln w="9525">
            <a:noFill/>
            <a:round/>
            <a:headEnd/>
            <a:tailEnd/>
          </a:ln>
          <a:effectLst>
            <a:prstShdw prst="shdw17" dist="17961" dir="2700000">
              <a:srgbClr val="A9A9A9">
                <a:gamma/>
                <a:shade val="60000"/>
                <a:invGamma/>
              </a:srgbClr>
            </a:prstShdw>
          </a:effectLst>
        </p:spPr>
        <p:txBody>
          <a:bodyPr/>
          <a:lstStyle/>
          <a:p>
            <a:endParaRPr lang="zh-CN" altLang="en-US"/>
          </a:p>
        </p:txBody>
      </p:sp>
      <p:sp>
        <p:nvSpPr>
          <p:cNvPr id="46" name="Text Box 35"/>
          <p:cNvSpPr txBox="1">
            <a:spLocks noChangeArrowheads="1"/>
          </p:cNvSpPr>
          <p:nvPr/>
        </p:nvSpPr>
        <p:spPr bwMode="auto">
          <a:xfrm>
            <a:off x="7135816" y="6288109"/>
            <a:ext cx="384721" cy="153888"/>
          </a:xfrm>
          <a:prstGeom prst="rect">
            <a:avLst/>
          </a:prstGeom>
          <a:noFill/>
          <a:ln w="9525">
            <a:noFill/>
            <a:miter lim="800000"/>
            <a:headEnd/>
            <a:tailEnd/>
          </a:ln>
          <a:effectLst/>
        </p:spPr>
        <p:txBody>
          <a:bodyPr wrap="none" lIns="0" tIns="0" rIns="0" bIns="0">
            <a:spAutoFit/>
          </a:bodyPr>
          <a:lstStyle/>
          <a:p>
            <a:r>
              <a:rPr lang="en-US" altLang="zh-CN" sz="1000" dirty="0" smtClean="0">
                <a:solidFill>
                  <a:srgbClr val="363D62"/>
                </a:solidFill>
                <a:latin typeface="宋体" charset="-122"/>
                <a:ea typeface="宋体" charset="-122"/>
              </a:rPr>
              <a:t>Oracle</a:t>
            </a:r>
            <a:endParaRPr lang="en-US" altLang="ja-JP" sz="1000" dirty="0">
              <a:solidFill>
                <a:srgbClr val="363D62"/>
              </a:solidFill>
              <a:latin typeface="宋体" charset="-122"/>
              <a:ea typeface="宋体" charset="-122"/>
            </a:endParaRPr>
          </a:p>
        </p:txBody>
      </p:sp>
      <p:sp>
        <p:nvSpPr>
          <p:cNvPr id="48" name="AutoShape 38"/>
          <p:cNvSpPr>
            <a:spLocks noChangeArrowheads="1"/>
          </p:cNvSpPr>
          <p:nvPr/>
        </p:nvSpPr>
        <p:spPr bwMode="auto">
          <a:xfrm>
            <a:off x="7715272" y="6230959"/>
            <a:ext cx="573088" cy="269875"/>
          </a:xfrm>
          <a:prstGeom prst="can">
            <a:avLst>
              <a:gd name="adj" fmla="val 22986"/>
            </a:avLst>
          </a:prstGeom>
          <a:gradFill rotWithShape="1">
            <a:gsLst>
              <a:gs pos="0">
                <a:srgbClr val="A9A9A9"/>
              </a:gs>
              <a:gs pos="50000">
                <a:srgbClr val="A9A9A9">
                  <a:gamma/>
                  <a:tint val="63922"/>
                  <a:invGamma/>
                </a:srgbClr>
              </a:gs>
              <a:gs pos="100000">
                <a:srgbClr val="A9A9A9"/>
              </a:gs>
            </a:gsLst>
            <a:lin ang="0" scaled="1"/>
          </a:gradFill>
          <a:ln w="9525">
            <a:noFill/>
            <a:round/>
            <a:headEnd/>
            <a:tailEnd/>
          </a:ln>
          <a:effectLst>
            <a:prstShdw prst="shdw17" dist="17961" dir="2700000">
              <a:srgbClr val="A9A9A9">
                <a:gamma/>
                <a:shade val="60000"/>
                <a:invGamma/>
              </a:srgbClr>
            </a:prstShdw>
          </a:effectLst>
        </p:spPr>
        <p:txBody>
          <a:bodyPr/>
          <a:lstStyle/>
          <a:p>
            <a:endParaRPr lang="zh-CN" altLang="en-US"/>
          </a:p>
        </p:txBody>
      </p:sp>
      <p:sp>
        <p:nvSpPr>
          <p:cNvPr id="49" name="Text Box 39"/>
          <p:cNvSpPr txBox="1">
            <a:spLocks noChangeArrowheads="1"/>
          </p:cNvSpPr>
          <p:nvPr/>
        </p:nvSpPr>
        <p:spPr bwMode="auto">
          <a:xfrm>
            <a:off x="7881686" y="6294459"/>
            <a:ext cx="320601" cy="153888"/>
          </a:xfrm>
          <a:prstGeom prst="rect">
            <a:avLst/>
          </a:prstGeom>
          <a:noFill/>
          <a:ln w="9525">
            <a:noFill/>
            <a:miter lim="800000"/>
            <a:headEnd/>
            <a:tailEnd/>
          </a:ln>
          <a:effectLst/>
        </p:spPr>
        <p:txBody>
          <a:bodyPr wrap="none" lIns="0" tIns="0" rIns="0" bIns="0">
            <a:spAutoFit/>
          </a:bodyPr>
          <a:lstStyle/>
          <a:p>
            <a:r>
              <a:rPr lang="en-US" altLang="zh-CN" sz="1000" dirty="0" err="1" smtClean="0">
                <a:solidFill>
                  <a:srgbClr val="363D62"/>
                </a:solidFill>
                <a:latin typeface="宋体" charset="-122"/>
                <a:ea typeface="宋体" charset="-122"/>
              </a:rPr>
              <a:t>MySQL</a:t>
            </a:r>
            <a:endParaRPr lang="en-US" altLang="ja-JP" sz="1000" dirty="0">
              <a:solidFill>
                <a:srgbClr val="363D62"/>
              </a:solidFill>
              <a:latin typeface="宋体" charset="-122"/>
              <a:ea typeface="宋体" charset="-122"/>
            </a:endParaRPr>
          </a:p>
        </p:txBody>
      </p:sp>
      <p:sp>
        <p:nvSpPr>
          <p:cNvPr id="50" name="AutoShape 41"/>
          <p:cNvSpPr>
            <a:spLocks noChangeArrowheads="1"/>
          </p:cNvSpPr>
          <p:nvPr/>
        </p:nvSpPr>
        <p:spPr bwMode="auto">
          <a:xfrm>
            <a:off x="8429652" y="6221434"/>
            <a:ext cx="573088" cy="269875"/>
          </a:xfrm>
          <a:prstGeom prst="can">
            <a:avLst>
              <a:gd name="adj" fmla="val 22986"/>
            </a:avLst>
          </a:prstGeom>
          <a:gradFill rotWithShape="1">
            <a:gsLst>
              <a:gs pos="0">
                <a:srgbClr val="A9A9A9"/>
              </a:gs>
              <a:gs pos="50000">
                <a:srgbClr val="A9A9A9">
                  <a:gamma/>
                  <a:tint val="63922"/>
                  <a:invGamma/>
                </a:srgbClr>
              </a:gs>
              <a:gs pos="100000">
                <a:srgbClr val="A9A9A9"/>
              </a:gs>
            </a:gsLst>
            <a:lin ang="0" scaled="1"/>
          </a:gradFill>
          <a:ln w="9525">
            <a:noFill/>
            <a:round/>
            <a:headEnd/>
            <a:tailEnd/>
          </a:ln>
          <a:effectLst>
            <a:prstShdw prst="shdw17" dist="17961" dir="2700000">
              <a:srgbClr val="A9A9A9">
                <a:gamma/>
                <a:shade val="60000"/>
                <a:invGamma/>
              </a:srgbClr>
            </a:prstShdw>
          </a:effectLst>
        </p:spPr>
        <p:txBody>
          <a:bodyPr/>
          <a:lstStyle/>
          <a:p>
            <a:endParaRPr lang="zh-CN" altLang="en-US"/>
          </a:p>
        </p:txBody>
      </p:sp>
      <p:sp>
        <p:nvSpPr>
          <p:cNvPr id="51" name="Text Box 42"/>
          <p:cNvSpPr txBox="1">
            <a:spLocks noChangeArrowheads="1"/>
          </p:cNvSpPr>
          <p:nvPr/>
        </p:nvSpPr>
        <p:spPr bwMode="auto">
          <a:xfrm>
            <a:off x="8665920" y="6291284"/>
            <a:ext cx="192360" cy="153888"/>
          </a:xfrm>
          <a:prstGeom prst="rect">
            <a:avLst/>
          </a:prstGeom>
          <a:noFill/>
          <a:ln w="9525">
            <a:noFill/>
            <a:miter lim="800000"/>
            <a:headEnd/>
            <a:tailEnd/>
          </a:ln>
          <a:effectLst/>
        </p:spPr>
        <p:txBody>
          <a:bodyPr wrap="none" lIns="0" tIns="0" rIns="0" bIns="0">
            <a:spAutoFit/>
          </a:bodyPr>
          <a:lstStyle/>
          <a:p>
            <a:r>
              <a:rPr lang="en-US" altLang="ja-JP" sz="1000" dirty="0" smtClean="0">
                <a:solidFill>
                  <a:srgbClr val="363D62"/>
                </a:solidFill>
                <a:latin typeface="宋体" charset="-122"/>
                <a:ea typeface="宋体" charset="-122"/>
              </a:rPr>
              <a:t>DB2</a:t>
            </a:r>
            <a:endParaRPr lang="en-US" altLang="ja-JP" sz="1000" dirty="0">
              <a:solidFill>
                <a:srgbClr val="363D62"/>
              </a:solidFill>
              <a:latin typeface="宋体" charset="-122"/>
              <a:ea typeface="宋体" charset="-122"/>
            </a:endParaRPr>
          </a:p>
        </p:txBody>
      </p:sp>
      <p:sp>
        <p:nvSpPr>
          <p:cNvPr id="53" name="Text Box 78"/>
          <p:cNvSpPr txBox="1">
            <a:spLocks noChangeArrowheads="1"/>
          </p:cNvSpPr>
          <p:nvPr/>
        </p:nvSpPr>
        <p:spPr bwMode="auto">
          <a:xfrm>
            <a:off x="500034" y="6000768"/>
            <a:ext cx="3714776" cy="184666"/>
          </a:xfrm>
          <a:prstGeom prst="rect">
            <a:avLst/>
          </a:prstGeom>
          <a:noFill/>
          <a:ln w="9525">
            <a:noFill/>
            <a:miter lim="800000"/>
            <a:headEnd/>
            <a:tailEnd/>
          </a:ln>
          <a:effectLst/>
        </p:spPr>
        <p:txBody>
          <a:bodyPr wrap="square" lIns="0" tIns="0" rIns="0" bIns="0">
            <a:spAutoFit/>
          </a:bodyPr>
          <a:lstStyle/>
          <a:p>
            <a:r>
              <a:rPr lang="en-US" altLang="zh-CN" sz="1200" dirty="0" smtClean="0">
                <a:solidFill>
                  <a:srgbClr val="363D62"/>
                </a:solidFill>
                <a:latin typeface="宋体" charset="-122"/>
                <a:ea typeface="宋体" charset="-122"/>
              </a:rPr>
              <a:t>Java</a:t>
            </a:r>
            <a:r>
              <a:rPr lang="zh-CN" altLang="en-US" sz="1200" dirty="0" smtClean="0">
                <a:solidFill>
                  <a:srgbClr val="363D62"/>
                </a:solidFill>
                <a:latin typeface="宋体" charset="-122"/>
                <a:ea typeface="宋体" charset="-122"/>
              </a:rPr>
              <a:t> </a:t>
            </a:r>
            <a:r>
              <a:rPr lang="en-US" altLang="zh-CN" sz="1200" dirty="0" smtClean="0">
                <a:solidFill>
                  <a:srgbClr val="363D62"/>
                </a:solidFill>
                <a:latin typeface="宋体" charset="-122"/>
                <a:ea typeface="宋体" charset="-122"/>
              </a:rPr>
              <a:t>EE</a:t>
            </a:r>
            <a:r>
              <a:rPr lang="zh-CN" altLang="en-US" sz="1200" dirty="0" smtClean="0">
                <a:solidFill>
                  <a:srgbClr val="363D62"/>
                </a:solidFill>
                <a:latin typeface="宋体" charset="-122"/>
                <a:ea typeface="宋体" charset="-122"/>
              </a:rPr>
              <a:t>应用服务器</a:t>
            </a:r>
            <a:r>
              <a:rPr lang="en-US" altLang="zh-CN" sz="1200" dirty="0" smtClean="0">
                <a:solidFill>
                  <a:srgbClr val="363D62"/>
                </a:solidFill>
                <a:latin typeface="宋体" charset="-122"/>
                <a:ea typeface="宋体" charset="-122"/>
              </a:rPr>
              <a:t>:    </a:t>
            </a:r>
            <a:r>
              <a:rPr lang="en-US" altLang="zh-CN" sz="1200" dirty="0" err="1" smtClean="0">
                <a:solidFill>
                  <a:srgbClr val="363D62"/>
                </a:solidFill>
                <a:latin typeface="宋体" charset="-122"/>
                <a:ea typeface="宋体" charset="-122"/>
              </a:rPr>
              <a:t>Weblogic;WebSphere;JBoss</a:t>
            </a:r>
            <a:r>
              <a:rPr lang="en-US" altLang="zh-CN" sz="1200" dirty="0" smtClean="0">
                <a:solidFill>
                  <a:srgbClr val="363D62"/>
                </a:solidFill>
                <a:latin typeface="宋体" charset="-122"/>
                <a:ea typeface="宋体" charset="-122"/>
              </a:rPr>
              <a:t>                                      </a:t>
            </a:r>
            <a:endParaRPr lang="zh-CN" altLang="en-US" sz="1200" dirty="0">
              <a:solidFill>
                <a:srgbClr val="363D62"/>
              </a:solidFill>
              <a:latin typeface="宋体" charset="-122"/>
              <a:ea typeface="宋体" charset="-122"/>
            </a:endParaRPr>
          </a:p>
        </p:txBody>
      </p:sp>
      <p:sp>
        <p:nvSpPr>
          <p:cNvPr id="54" name="AutoShape 81"/>
          <p:cNvSpPr>
            <a:spLocks noChangeArrowheads="1"/>
          </p:cNvSpPr>
          <p:nvPr/>
        </p:nvSpPr>
        <p:spPr bwMode="auto">
          <a:xfrm>
            <a:off x="4411702" y="6018232"/>
            <a:ext cx="2376000" cy="216000"/>
          </a:xfrm>
          <a:prstGeom prst="roundRect">
            <a:avLst>
              <a:gd name="adj" fmla="val 26111"/>
            </a:avLst>
          </a:prstGeom>
          <a:solidFill>
            <a:srgbClr val="94A5BD"/>
          </a:solidFill>
          <a:ln w="9525" algn="ctr">
            <a:noFill/>
            <a:round/>
            <a:headEnd/>
            <a:tailEnd/>
          </a:ln>
          <a:effectLst>
            <a:prstShdw prst="shdw17" dist="17961" dir="2700000">
              <a:srgbClr val="94A5BD">
                <a:gamma/>
                <a:shade val="60000"/>
                <a:invGamma/>
              </a:srgbClr>
            </a:prstShdw>
          </a:effectLst>
        </p:spPr>
        <p:txBody>
          <a:bodyPr/>
          <a:lstStyle/>
          <a:p>
            <a:endParaRPr lang="zh-CN" altLang="en-US"/>
          </a:p>
        </p:txBody>
      </p:sp>
      <p:sp>
        <p:nvSpPr>
          <p:cNvPr id="55" name="Text Box 78"/>
          <p:cNvSpPr txBox="1">
            <a:spLocks noChangeArrowheads="1"/>
          </p:cNvSpPr>
          <p:nvPr/>
        </p:nvSpPr>
        <p:spPr bwMode="auto">
          <a:xfrm>
            <a:off x="4572000" y="6030416"/>
            <a:ext cx="2088000" cy="184666"/>
          </a:xfrm>
          <a:prstGeom prst="rect">
            <a:avLst/>
          </a:prstGeom>
          <a:noFill/>
          <a:ln w="9525">
            <a:noFill/>
            <a:miter lim="800000"/>
            <a:headEnd/>
            <a:tailEnd/>
          </a:ln>
          <a:effectLst/>
        </p:spPr>
        <p:txBody>
          <a:bodyPr wrap="square" lIns="0" tIns="0" rIns="0" bIns="0">
            <a:spAutoFit/>
          </a:bodyPr>
          <a:lstStyle/>
          <a:p>
            <a:pPr algn="ctr"/>
            <a:r>
              <a:rPr lang="en-US" altLang="zh-CN" sz="1200" dirty="0" smtClean="0">
                <a:solidFill>
                  <a:srgbClr val="363D62"/>
                </a:solidFill>
                <a:latin typeface="宋体" charset="-122"/>
                <a:ea typeface="宋体" charset="-122"/>
              </a:rPr>
              <a:t>.NET </a:t>
            </a:r>
            <a:r>
              <a:rPr lang="en-US" altLang="zh-CN" sz="1200" dirty="0" err="1" smtClean="0">
                <a:solidFill>
                  <a:srgbClr val="363D62"/>
                </a:solidFill>
                <a:latin typeface="宋体" charset="-122"/>
                <a:ea typeface="宋体" charset="-122"/>
              </a:rPr>
              <a:t>FrameWrok,Native</a:t>
            </a:r>
            <a:r>
              <a:rPr lang="en-US" altLang="zh-CN" sz="1200" dirty="0" smtClean="0">
                <a:solidFill>
                  <a:srgbClr val="363D62"/>
                </a:solidFill>
                <a:latin typeface="宋体" charset="-122"/>
                <a:ea typeface="宋体" charset="-122"/>
              </a:rPr>
              <a:t> C/C++                                   </a:t>
            </a:r>
            <a:endParaRPr lang="zh-CN" altLang="en-US" sz="1200" dirty="0">
              <a:solidFill>
                <a:srgbClr val="363D62"/>
              </a:solidFill>
              <a:latin typeface="宋体" charset="-122"/>
              <a:ea typeface="宋体" charset="-122"/>
            </a:endParaRPr>
          </a:p>
        </p:txBody>
      </p:sp>
      <p:sp>
        <p:nvSpPr>
          <p:cNvPr id="47" name="矩形 46"/>
          <p:cNvSpPr/>
          <p:nvPr/>
        </p:nvSpPr>
        <p:spPr>
          <a:xfrm>
            <a:off x="0" y="5715016"/>
            <a:ext cx="285720" cy="872130"/>
          </a:xfrm>
          <a:prstGeom prst="rect">
            <a:avLst/>
          </a:prstGeom>
          <a:solidFill>
            <a:schemeClr val="bg1">
              <a:lumMod val="50000"/>
            </a:schemeClr>
          </a:solidFill>
          <a:ln/>
        </p:spPr>
        <p:style>
          <a:lnRef idx="1">
            <a:schemeClr val="accent5"/>
          </a:lnRef>
          <a:fillRef idx="3">
            <a:schemeClr val="accent5"/>
          </a:fillRef>
          <a:effectRef idx="2">
            <a:schemeClr val="accent5"/>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000" b="0" i="0" u="none" strike="noStrike" kern="0" cap="none" spc="0" normalizeH="0" baseline="0" noProof="0" dirty="0" smtClean="0">
                <a:ln>
                  <a:noFill/>
                </a:ln>
                <a:solidFill>
                  <a:schemeClr val="tx1"/>
                </a:solidFill>
                <a:effectLst/>
                <a:uLnTx/>
                <a:uFillTx/>
                <a:latin typeface="Calibri"/>
                <a:ea typeface="宋体"/>
                <a:cs typeface="+mn-cs"/>
              </a:rPr>
              <a:t>基础支撑层</a:t>
            </a:r>
          </a:p>
        </p:txBody>
      </p:sp>
      <p:pic>
        <p:nvPicPr>
          <p:cNvPr id="52" name="Picture 36" descr="Oracle"/>
          <p:cNvPicPr preferRelativeResize="0">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6929454" y="6049981"/>
            <a:ext cx="730250" cy="93663"/>
          </a:xfrm>
          <a:prstGeom prst="rect">
            <a:avLst/>
          </a:prstGeom>
          <a:noFill/>
        </p:spPr>
      </p:pic>
      <p:pic>
        <p:nvPicPr>
          <p:cNvPr id="56" name="Picture 43" descr="ibm_black"/>
          <p:cNvPicPr preferRelativeResize="0">
            <a:picLocks noChangeAspect="1" noChangeArrowheads="1"/>
          </p:cNvPicPr>
          <p:nvPr/>
        </p:nvPicPr>
        <p:blipFill>
          <a:blip r:embed="rId4" cstate="print"/>
          <a:srcRect/>
          <a:stretch>
            <a:fillRect/>
          </a:stretch>
        </p:blipFill>
        <p:spPr bwMode="auto">
          <a:xfrm>
            <a:off x="8563006" y="6000769"/>
            <a:ext cx="438150" cy="184150"/>
          </a:xfrm>
          <a:prstGeom prst="rect">
            <a:avLst/>
          </a:prstGeom>
          <a:noFill/>
        </p:spPr>
      </p:pic>
      <p:sp>
        <p:nvSpPr>
          <p:cNvPr id="57" name="AutoShape 53"/>
          <p:cNvSpPr>
            <a:spLocks noChangeArrowheads="1"/>
          </p:cNvSpPr>
          <p:nvPr/>
        </p:nvSpPr>
        <p:spPr bwMode="auto">
          <a:xfrm>
            <a:off x="357158" y="3571876"/>
            <a:ext cx="6286544" cy="2071702"/>
          </a:xfrm>
          <a:prstGeom prst="roundRect">
            <a:avLst>
              <a:gd name="adj" fmla="val 7819"/>
            </a:avLst>
          </a:prstGeom>
          <a:solidFill>
            <a:schemeClr val="accent4">
              <a:lumMod val="40000"/>
              <a:lumOff val="60000"/>
            </a:schemeClr>
          </a:solidFill>
          <a:ln w="9525" algn="ctr">
            <a:noFill/>
            <a:round/>
            <a:headEnd/>
            <a:tailEnd/>
          </a:ln>
          <a:effectLst>
            <a:prstShdw prst="shdw17" dist="17961" dir="2700000">
              <a:srgbClr val="C0CAD8">
                <a:gamma/>
                <a:shade val="60000"/>
                <a:invGamma/>
              </a:srgbClr>
            </a:prstShdw>
          </a:effectLst>
        </p:spPr>
        <p:txBody>
          <a:bodyPr/>
          <a:lstStyle/>
          <a:p>
            <a:endParaRPr lang="zh-CN" altLang="en-US"/>
          </a:p>
        </p:txBody>
      </p:sp>
      <p:sp>
        <p:nvSpPr>
          <p:cNvPr id="60" name="AutoShape 58"/>
          <p:cNvSpPr>
            <a:spLocks noChangeArrowheads="1"/>
          </p:cNvSpPr>
          <p:nvPr/>
        </p:nvSpPr>
        <p:spPr bwMode="auto">
          <a:xfrm flipV="1">
            <a:off x="428596" y="5740734"/>
            <a:ext cx="8572560" cy="45719"/>
          </a:xfrm>
          <a:prstGeom prst="roundRect">
            <a:avLst>
              <a:gd name="adj" fmla="val 16667"/>
            </a:avLst>
          </a:prstGeom>
          <a:solidFill>
            <a:srgbClr val="3B78B5"/>
          </a:solidFill>
          <a:ln w="9525">
            <a:noFill/>
            <a:round/>
            <a:headEnd/>
            <a:tailEnd/>
          </a:ln>
          <a:effectLst/>
        </p:spPr>
        <p:txBody>
          <a:bodyPr wrap="none" anchor="ctr"/>
          <a:lstStyle/>
          <a:p>
            <a:endParaRPr lang="zh-CN" altLang="en-US"/>
          </a:p>
        </p:txBody>
      </p:sp>
      <p:sp>
        <p:nvSpPr>
          <p:cNvPr id="81" name="矩形 80"/>
          <p:cNvSpPr/>
          <p:nvPr/>
        </p:nvSpPr>
        <p:spPr>
          <a:xfrm>
            <a:off x="0" y="3571876"/>
            <a:ext cx="285720" cy="2071702"/>
          </a:xfrm>
          <a:prstGeom prst="rect">
            <a:avLst/>
          </a:prstGeom>
          <a:solidFill>
            <a:schemeClr val="accent4">
              <a:lumMod val="60000"/>
              <a:lumOff val="40000"/>
            </a:schemeClr>
          </a:solidFill>
          <a:ln/>
        </p:spPr>
        <p:style>
          <a:lnRef idx="1">
            <a:schemeClr val="accent5"/>
          </a:lnRef>
          <a:fillRef idx="3">
            <a:schemeClr val="accent5"/>
          </a:fillRef>
          <a:effectRef idx="2">
            <a:schemeClr val="accent5"/>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000" b="0" i="0" u="none" strike="noStrike" kern="0" cap="none" spc="0" normalizeH="0" baseline="0" noProof="0" dirty="0" smtClean="0">
                <a:ln>
                  <a:noFill/>
                </a:ln>
                <a:solidFill>
                  <a:schemeClr val="tx1"/>
                </a:solidFill>
                <a:effectLst/>
                <a:uLnTx/>
                <a:uFillTx/>
                <a:latin typeface="Calibri"/>
                <a:ea typeface="宋体"/>
                <a:cs typeface="+mn-cs"/>
              </a:rPr>
              <a:t>平台框架层</a:t>
            </a:r>
          </a:p>
        </p:txBody>
      </p:sp>
      <p:sp>
        <p:nvSpPr>
          <p:cNvPr id="82" name="圆角矩形 81"/>
          <p:cNvSpPr/>
          <p:nvPr/>
        </p:nvSpPr>
        <p:spPr bwMode="auto">
          <a:xfrm>
            <a:off x="785786" y="4221000"/>
            <a:ext cx="1571636" cy="285752"/>
          </a:xfrm>
          <a:prstGeom prst="roundRect">
            <a:avLst/>
          </a:prstGeom>
          <a:solidFill>
            <a:schemeClr val="accent5">
              <a:lumMod val="40000"/>
              <a:lumOff val="60000"/>
            </a:schemeClr>
          </a:solidFill>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none" lIns="91440" tIns="45720" rIns="91440" bIns="45720" numCol="1" rtlCol="0" anchor="t" anchorCtr="0" compatLnSpc="1">
            <a:prstTxWarp prst="textNoShape">
              <a:avLst/>
            </a:prstTxWarp>
          </a:bodyPr>
          <a:lstStyle>
            <a:defPPr>
              <a:defRPr lang="zh-CN"/>
            </a:defPPr>
            <a:lvl1pPr algn="l" rtl="0" fontAlgn="base">
              <a:spcBef>
                <a:spcPct val="0"/>
              </a:spcBef>
              <a:spcAft>
                <a:spcPct val="0"/>
              </a:spcAft>
              <a:defRPr kern="1200">
                <a:solidFill>
                  <a:schemeClr val="tx1"/>
                </a:solidFill>
                <a:latin typeface="Arial" pitchFamily="34" charset="0"/>
                <a:ea typeface="黑体" pitchFamily="2" charset="-122"/>
                <a:cs typeface="+mn-cs"/>
              </a:defRPr>
            </a:lvl1pPr>
            <a:lvl2pPr marL="457200" algn="l" rtl="0" fontAlgn="base">
              <a:spcBef>
                <a:spcPct val="0"/>
              </a:spcBef>
              <a:spcAft>
                <a:spcPct val="0"/>
              </a:spcAft>
              <a:defRPr kern="1200">
                <a:solidFill>
                  <a:schemeClr val="tx1"/>
                </a:solidFill>
                <a:latin typeface="Arial" pitchFamily="34" charset="0"/>
                <a:ea typeface="黑体" pitchFamily="2" charset="-122"/>
                <a:cs typeface="+mn-cs"/>
              </a:defRPr>
            </a:lvl2pPr>
            <a:lvl3pPr marL="914400" algn="l" rtl="0" fontAlgn="base">
              <a:spcBef>
                <a:spcPct val="0"/>
              </a:spcBef>
              <a:spcAft>
                <a:spcPct val="0"/>
              </a:spcAft>
              <a:defRPr kern="1200">
                <a:solidFill>
                  <a:schemeClr val="tx1"/>
                </a:solidFill>
                <a:latin typeface="Arial" pitchFamily="34" charset="0"/>
                <a:ea typeface="黑体" pitchFamily="2" charset="-122"/>
                <a:cs typeface="+mn-cs"/>
              </a:defRPr>
            </a:lvl3pPr>
            <a:lvl4pPr marL="1371600" algn="l" rtl="0" fontAlgn="base">
              <a:spcBef>
                <a:spcPct val="0"/>
              </a:spcBef>
              <a:spcAft>
                <a:spcPct val="0"/>
              </a:spcAft>
              <a:defRPr kern="1200">
                <a:solidFill>
                  <a:schemeClr val="tx1"/>
                </a:solidFill>
                <a:latin typeface="Arial" pitchFamily="34" charset="0"/>
                <a:ea typeface="黑体" pitchFamily="2" charset="-122"/>
                <a:cs typeface="+mn-cs"/>
              </a:defRPr>
            </a:lvl4pPr>
            <a:lvl5pPr marL="1828800" algn="l" rtl="0" fontAlgn="base">
              <a:spcBef>
                <a:spcPct val="0"/>
              </a:spcBef>
              <a:spcAft>
                <a:spcPct val="0"/>
              </a:spcAft>
              <a:defRPr kern="1200">
                <a:solidFill>
                  <a:schemeClr val="tx1"/>
                </a:solidFill>
                <a:latin typeface="Arial" pitchFamily="34" charset="0"/>
                <a:ea typeface="黑体" pitchFamily="2" charset="-122"/>
                <a:cs typeface="+mn-cs"/>
              </a:defRPr>
            </a:lvl5pPr>
            <a:lvl6pPr marL="2286000" algn="l" defTabSz="914400" rtl="0" eaLnBrk="1" latinLnBrk="0" hangingPunct="1">
              <a:defRPr kern="1200">
                <a:solidFill>
                  <a:schemeClr val="tx1"/>
                </a:solidFill>
                <a:latin typeface="Arial" pitchFamily="34" charset="0"/>
                <a:ea typeface="黑体" pitchFamily="2" charset="-122"/>
                <a:cs typeface="+mn-cs"/>
              </a:defRPr>
            </a:lvl6pPr>
            <a:lvl7pPr marL="2743200" algn="l" defTabSz="914400" rtl="0" eaLnBrk="1" latinLnBrk="0" hangingPunct="1">
              <a:defRPr kern="1200">
                <a:solidFill>
                  <a:schemeClr val="tx1"/>
                </a:solidFill>
                <a:latin typeface="Arial" pitchFamily="34" charset="0"/>
                <a:ea typeface="黑体" pitchFamily="2" charset="-122"/>
                <a:cs typeface="+mn-cs"/>
              </a:defRPr>
            </a:lvl7pPr>
            <a:lvl8pPr marL="3200400" algn="l" defTabSz="914400" rtl="0" eaLnBrk="1" latinLnBrk="0" hangingPunct="1">
              <a:defRPr kern="1200">
                <a:solidFill>
                  <a:schemeClr val="tx1"/>
                </a:solidFill>
                <a:latin typeface="Arial" pitchFamily="34" charset="0"/>
                <a:ea typeface="黑体" pitchFamily="2" charset="-122"/>
                <a:cs typeface="+mn-cs"/>
              </a:defRPr>
            </a:lvl8pPr>
            <a:lvl9pPr marL="3657600" algn="l" defTabSz="914400" rtl="0" eaLnBrk="1" latinLnBrk="0" hangingPunct="1">
              <a:defRPr kern="1200">
                <a:solidFill>
                  <a:schemeClr val="tx1"/>
                </a:solidFill>
                <a:latin typeface="Arial" pitchFamily="34" charset="0"/>
                <a:ea typeface="黑体" pitchFamily="2" charset="-122"/>
                <a:cs typeface="+mn-cs"/>
              </a:defRPr>
            </a:lvl9pPr>
          </a:lstStyle>
          <a:p>
            <a:r>
              <a:rPr lang="zh-CN" altLang="en-US" sz="1200" dirty="0" smtClean="0">
                <a:latin typeface="Arial" charset="0"/>
              </a:rPr>
              <a:t>         用户权限</a:t>
            </a:r>
            <a:endParaRPr lang="zh-CN" altLang="en-US" sz="1200" dirty="0">
              <a:latin typeface="Arial" charset="0"/>
            </a:endParaRPr>
          </a:p>
        </p:txBody>
      </p:sp>
      <p:sp>
        <p:nvSpPr>
          <p:cNvPr id="83" name="圆角矩形 82"/>
          <p:cNvSpPr/>
          <p:nvPr/>
        </p:nvSpPr>
        <p:spPr bwMode="auto">
          <a:xfrm>
            <a:off x="785786" y="4578190"/>
            <a:ext cx="1571636" cy="279570"/>
          </a:xfrm>
          <a:prstGeom prst="roundRect">
            <a:avLst/>
          </a:prstGeom>
          <a:solidFill>
            <a:schemeClr val="accent5">
              <a:lumMod val="40000"/>
              <a:lumOff val="60000"/>
            </a:schemeClr>
          </a:solidFill>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none" lIns="91440" tIns="45720" rIns="91440" bIns="45720" numCol="1" rtlCol="0" anchor="t" anchorCtr="0" compatLnSpc="1">
            <a:prstTxWarp prst="textNoShape">
              <a:avLst/>
            </a:prstTxWarp>
          </a:bodyPr>
          <a:lstStyle>
            <a:defPPr>
              <a:defRPr lang="zh-CN"/>
            </a:defPPr>
            <a:lvl1pPr algn="l" rtl="0" fontAlgn="base">
              <a:spcBef>
                <a:spcPct val="0"/>
              </a:spcBef>
              <a:spcAft>
                <a:spcPct val="0"/>
              </a:spcAft>
              <a:defRPr kern="1200">
                <a:solidFill>
                  <a:schemeClr val="tx1"/>
                </a:solidFill>
                <a:latin typeface="Arial" pitchFamily="34" charset="0"/>
                <a:ea typeface="黑体" pitchFamily="2" charset="-122"/>
                <a:cs typeface="+mn-cs"/>
              </a:defRPr>
            </a:lvl1pPr>
            <a:lvl2pPr marL="457200" algn="l" rtl="0" fontAlgn="base">
              <a:spcBef>
                <a:spcPct val="0"/>
              </a:spcBef>
              <a:spcAft>
                <a:spcPct val="0"/>
              </a:spcAft>
              <a:defRPr kern="1200">
                <a:solidFill>
                  <a:schemeClr val="tx1"/>
                </a:solidFill>
                <a:latin typeface="Arial" pitchFamily="34" charset="0"/>
                <a:ea typeface="黑体" pitchFamily="2" charset="-122"/>
                <a:cs typeface="+mn-cs"/>
              </a:defRPr>
            </a:lvl2pPr>
            <a:lvl3pPr marL="914400" algn="l" rtl="0" fontAlgn="base">
              <a:spcBef>
                <a:spcPct val="0"/>
              </a:spcBef>
              <a:spcAft>
                <a:spcPct val="0"/>
              </a:spcAft>
              <a:defRPr kern="1200">
                <a:solidFill>
                  <a:schemeClr val="tx1"/>
                </a:solidFill>
                <a:latin typeface="Arial" pitchFamily="34" charset="0"/>
                <a:ea typeface="黑体" pitchFamily="2" charset="-122"/>
                <a:cs typeface="+mn-cs"/>
              </a:defRPr>
            </a:lvl3pPr>
            <a:lvl4pPr marL="1371600" algn="l" rtl="0" fontAlgn="base">
              <a:spcBef>
                <a:spcPct val="0"/>
              </a:spcBef>
              <a:spcAft>
                <a:spcPct val="0"/>
              </a:spcAft>
              <a:defRPr kern="1200">
                <a:solidFill>
                  <a:schemeClr val="tx1"/>
                </a:solidFill>
                <a:latin typeface="Arial" pitchFamily="34" charset="0"/>
                <a:ea typeface="黑体" pitchFamily="2" charset="-122"/>
                <a:cs typeface="+mn-cs"/>
              </a:defRPr>
            </a:lvl4pPr>
            <a:lvl5pPr marL="1828800" algn="l" rtl="0" fontAlgn="base">
              <a:spcBef>
                <a:spcPct val="0"/>
              </a:spcBef>
              <a:spcAft>
                <a:spcPct val="0"/>
              </a:spcAft>
              <a:defRPr kern="1200">
                <a:solidFill>
                  <a:schemeClr val="tx1"/>
                </a:solidFill>
                <a:latin typeface="Arial" pitchFamily="34" charset="0"/>
                <a:ea typeface="黑体" pitchFamily="2" charset="-122"/>
                <a:cs typeface="+mn-cs"/>
              </a:defRPr>
            </a:lvl5pPr>
            <a:lvl6pPr marL="2286000" algn="l" defTabSz="914400" rtl="0" eaLnBrk="1" latinLnBrk="0" hangingPunct="1">
              <a:defRPr kern="1200">
                <a:solidFill>
                  <a:schemeClr val="tx1"/>
                </a:solidFill>
                <a:latin typeface="Arial" pitchFamily="34" charset="0"/>
                <a:ea typeface="黑体" pitchFamily="2" charset="-122"/>
                <a:cs typeface="+mn-cs"/>
              </a:defRPr>
            </a:lvl6pPr>
            <a:lvl7pPr marL="2743200" algn="l" defTabSz="914400" rtl="0" eaLnBrk="1" latinLnBrk="0" hangingPunct="1">
              <a:defRPr kern="1200">
                <a:solidFill>
                  <a:schemeClr val="tx1"/>
                </a:solidFill>
                <a:latin typeface="Arial" pitchFamily="34" charset="0"/>
                <a:ea typeface="黑体" pitchFamily="2" charset="-122"/>
                <a:cs typeface="+mn-cs"/>
              </a:defRPr>
            </a:lvl7pPr>
            <a:lvl8pPr marL="3200400" algn="l" defTabSz="914400" rtl="0" eaLnBrk="1" latinLnBrk="0" hangingPunct="1">
              <a:defRPr kern="1200">
                <a:solidFill>
                  <a:schemeClr val="tx1"/>
                </a:solidFill>
                <a:latin typeface="Arial" pitchFamily="34" charset="0"/>
                <a:ea typeface="黑体" pitchFamily="2" charset="-122"/>
                <a:cs typeface="+mn-cs"/>
              </a:defRPr>
            </a:lvl8pPr>
            <a:lvl9pPr marL="3657600" algn="l" defTabSz="914400" rtl="0" eaLnBrk="1" latinLnBrk="0" hangingPunct="1">
              <a:defRPr kern="1200">
                <a:solidFill>
                  <a:schemeClr val="tx1"/>
                </a:solidFill>
                <a:latin typeface="Arial" pitchFamily="34" charset="0"/>
                <a:ea typeface="黑体" pitchFamily="2" charset="-122"/>
                <a:cs typeface="+mn-cs"/>
              </a:defRPr>
            </a:lvl9pPr>
          </a:lstStyle>
          <a:p>
            <a:pPr marL="0" marR="0" indent="0" algn="ctr" defTabSz="914400" eaLnBrk="1" latinLnBrk="0" hangingPunct="1">
              <a:lnSpc>
                <a:spcPct val="100000"/>
              </a:lnSpc>
              <a:buClrTx/>
              <a:buSzTx/>
              <a:buFontTx/>
              <a:buNone/>
              <a:tabLst/>
            </a:pPr>
            <a:r>
              <a:rPr lang="zh-CN" altLang="en-US" sz="1200" dirty="0" smtClean="0">
                <a:latin typeface="Arial" charset="0"/>
              </a:rPr>
              <a:t>本体服务</a:t>
            </a:r>
          </a:p>
        </p:txBody>
      </p:sp>
      <p:sp>
        <p:nvSpPr>
          <p:cNvPr id="84" name="圆角矩形 83"/>
          <p:cNvSpPr/>
          <p:nvPr/>
        </p:nvSpPr>
        <p:spPr bwMode="auto">
          <a:xfrm>
            <a:off x="2714612" y="4572008"/>
            <a:ext cx="1571636" cy="279570"/>
          </a:xfrm>
          <a:prstGeom prst="roundRect">
            <a:avLst/>
          </a:prstGeom>
          <a:solidFill>
            <a:schemeClr val="accent5">
              <a:lumMod val="40000"/>
              <a:lumOff val="60000"/>
            </a:schemeClr>
          </a:solidFill>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none" lIns="91440" tIns="45720" rIns="91440" bIns="45720" numCol="1" rtlCol="0" anchor="t" anchorCtr="0" compatLnSpc="1">
            <a:prstTxWarp prst="textNoShape">
              <a:avLst/>
            </a:prstTxWarp>
          </a:bodyPr>
          <a:lstStyle>
            <a:defPPr>
              <a:defRPr lang="zh-CN"/>
            </a:defPPr>
            <a:lvl1pPr algn="l" rtl="0" fontAlgn="base">
              <a:spcBef>
                <a:spcPct val="0"/>
              </a:spcBef>
              <a:spcAft>
                <a:spcPct val="0"/>
              </a:spcAft>
              <a:defRPr kern="1200">
                <a:solidFill>
                  <a:schemeClr val="tx1"/>
                </a:solidFill>
                <a:latin typeface="Arial" pitchFamily="34" charset="0"/>
                <a:ea typeface="黑体" pitchFamily="2" charset="-122"/>
                <a:cs typeface="+mn-cs"/>
              </a:defRPr>
            </a:lvl1pPr>
            <a:lvl2pPr marL="457200" algn="l" rtl="0" fontAlgn="base">
              <a:spcBef>
                <a:spcPct val="0"/>
              </a:spcBef>
              <a:spcAft>
                <a:spcPct val="0"/>
              </a:spcAft>
              <a:defRPr kern="1200">
                <a:solidFill>
                  <a:schemeClr val="tx1"/>
                </a:solidFill>
                <a:latin typeface="Arial" pitchFamily="34" charset="0"/>
                <a:ea typeface="黑体" pitchFamily="2" charset="-122"/>
                <a:cs typeface="+mn-cs"/>
              </a:defRPr>
            </a:lvl2pPr>
            <a:lvl3pPr marL="914400" algn="l" rtl="0" fontAlgn="base">
              <a:spcBef>
                <a:spcPct val="0"/>
              </a:spcBef>
              <a:spcAft>
                <a:spcPct val="0"/>
              </a:spcAft>
              <a:defRPr kern="1200">
                <a:solidFill>
                  <a:schemeClr val="tx1"/>
                </a:solidFill>
                <a:latin typeface="Arial" pitchFamily="34" charset="0"/>
                <a:ea typeface="黑体" pitchFamily="2" charset="-122"/>
                <a:cs typeface="+mn-cs"/>
              </a:defRPr>
            </a:lvl3pPr>
            <a:lvl4pPr marL="1371600" algn="l" rtl="0" fontAlgn="base">
              <a:spcBef>
                <a:spcPct val="0"/>
              </a:spcBef>
              <a:spcAft>
                <a:spcPct val="0"/>
              </a:spcAft>
              <a:defRPr kern="1200">
                <a:solidFill>
                  <a:schemeClr val="tx1"/>
                </a:solidFill>
                <a:latin typeface="Arial" pitchFamily="34" charset="0"/>
                <a:ea typeface="黑体" pitchFamily="2" charset="-122"/>
                <a:cs typeface="+mn-cs"/>
              </a:defRPr>
            </a:lvl4pPr>
            <a:lvl5pPr marL="1828800" algn="l" rtl="0" fontAlgn="base">
              <a:spcBef>
                <a:spcPct val="0"/>
              </a:spcBef>
              <a:spcAft>
                <a:spcPct val="0"/>
              </a:spcAft>
              <a:defRPr kern="1200">
                <a:solidFill>
                  <a:schemeClr val="tx1"/>
                </a:solidFill>
                <a:latin typeface="Arial" pitchFamily="34" charset="0"/>
                <a:ea typeface="黑体" pitchFamily="2" charset="-122"/>
                <a:cs typeface="+mn-cs"/>
              </a:defRPr>
            </a:lvl5pPr>
            <a:lvl6pPr marL="2286000" algn="l" defTabSz="914400" rtl="0" eaLnBrk="1" latinLnBrk="0" hangingPunct="1">
              <a:defRPr kern="1200">
                <a:solidFill>
                  <a:schemeClr val="tx1"/>
                </a:solidFill>
                <a:latin typeface="Arial" pitchFamily="34" charset="0"/>
                <a:ea typeface="黑体" pitchFamily="2" charset="-122"/>
                <a:cs typeface="+mn-cs"/>
              </a:defRPr>
            </a:lvl6pPr>
            <a:lvl7pPr marL="2743200" algn="l" defTabSz="914400" rtl="0" eaLnBrk="1" latinLnBrk="0" hangingPunct="1">
              <a:defRPr kern="1200">
                <a:solidFill>
                  <a:schemeClr val="tx1"/>
                </a:solidFill>
                <a:latin typeface="Arial" pitchFamily="34" charset="0"/>
                <a:ea typeface="黑体" pitchFamily="2" charset="-122"/>
                <a:cs typeface="+mn-cs"/>
              </a:defRPr>
            </a:lvl7pPr>
            <a:lvl8pPr marL="3200400" algn="l" defTabSz="914400" rtl="0" eaLnBrk="1" latinLnBrk="0" hangingPunct="1">
              <a:defRPr kern="1200">
                <a:solidFill>
                  <a:schemeClr val="tx1"/>
                </a:solidFill>
                <a:latin typeface="Arial" pitchFamily="34" charset="0"/>
                <a:ea typeface="黑体" pitchFamily="2" charset="-122"/>
                <a:cs typeface="+mn-cs"/>
              </a:defRPr>
            </a:lvl8pPr>
            <a:lvl9pPr marL="3657600" algn="l" defTabSz="914400" rtl="0" eaLnBrk="1" latinLnBrk="0" hangingPunct="1">
              <a:defRPr kern="1200">
                <a:solidFill>
                  <a:schemeClr val="tx1"/>
                </a:solidFill>
                <a:latin typeface="Arial" pitchFamily="34" charset="0"/>
                <a:ea typeface="黑体" pitchFamily="2" charset="-122"/>
                <a:cs typeface="+mn-cs"/>
              </a:defRPr>
            </a:lvl9pPr>
          </a:lstStyle>
          <a:p>
            <a:pPr algn="ctr"/>
            <a:r>
              <a:rPr lang="zh-CN" altLang="en-US" sz="1200" dirty="0" smtClean="0">
                <a:latin typeface="Arial" charset="0"/>
              </a:rPr>
              <a:t>组件服务</a:t>
            </a:r>
          </a:p>
        </p:txBody>
      </p:sp>
      <p:sp>
        <p:nvSpPr>
          <p:cNvPr id="85" name="圆角矩形 84"/>
          <p:cNvSpPr/>
          <p:nvPr/>
        </p:nvSpPr>
        <p:spPr bwMode="auto">
          <a:xfrm>
            <a:off x="2714612" y="4214818"/>
            <a:ext cx="1571636" cy="285752"/>
          </a:xfrm>
          <a:prstGeom prst="roundRect">
            <a:avLst/>
          </a:prstGeom>
          <a:solidFill>
            <a:schemeClr val="accent5">
              <a:lumMod val="40000"/>
              <a:lumOff val="60000"/>
            </a:schemeClr>
          </a:solidFill>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none" lIns="91440" tIns="45720" rIns="91440" bIns="45720" numCol="1" rtlCol="0" anchor="t" anchorCtr="0" compatLnSpc="1">
            <a:prstTxWarp prst="textNoShape">
              <a:avLst/>
            </a:prstTxWarp>
          </a:bodyPr>
          <a:lstStyle>
            <a:defPPr>
              <a:defRPr lang="zh-CN"/>
            </a:defPPr>
            <a:lvl1pPr algn="l" rtl="0" fontAlgn="base">
              <a:spcBef>
                <a:spcPct val="0"/>
              </a:spcBef>
              <a:spcAft>
                <a:spcPct val="0"/>
              </a:spcAft>
              <a:defRPr kern="1200">
                <a:solidFill>
                  <a:schemeClr val="tx1"/>
                </a:solidFill>
                <a:latin typeface="Arial" pitchFamily="34" charset="0"/>
                <a:ea typeface="黑体" pitchFamily="2" charset="-122"/>
                <a:cs typeface="+mn-cs"/>
              </a:defRPr>
            </a:lvl1pPr>
            <a:lvl2pPr marL="457200" algn="l" rtl="0" fontAlgn="base">
              <a:spcBef>
                <a:spcPct val="0"/>
              </a:spcBef>
              <a:spcAft>
                <a:spcPct val="0"/>
              </a:spcAft>
              <a:defRPr kern="1200">
                <a:solidFill>
                  <a:schemeClr val="tx1"/>
                </a:solidFill>
                <a:latin typeface="Arial" pitchFamily="34" charset="0"/>
                <a:ea typeface="黑体" pitchFamily="2" charset="-122"/>
                <a:cs typeface="+mn-cs"/>
              </a:defRPr>
            </a:lvl2pPr>
            <a:lvl3pPr marL="914400" algn="l" rtl="0" fontAlgn="base">
              <a:spcBef>
                <a:spcPct val="0"/>
              </a:spcBef>
              <a:spcAft>
                <a:spcPct val="0"/>
              </a:spcAft>
              <a:defRPr kern="1200">
                <a:solidFill>
                  <a:schemeClr val="tx1"/>
                </a:solidFill>
                <a:latin typeface="Arial" pitchFamily="34" charset="0"/>
                <a:ea typeface="黑体" pitchFamily="2" charset="-122"/>
                <a:cs typeface="+mn-cs"/>
              </a:defRPr>
            </a:lvl3pPr>
            <a:lvl4pPr marL="1371600" algn="l" rtl="0" fontAlgn="base">
              <a:spcBef>
                <a:spcPct val="0"/>
              </a:spcBef>
              <a:spcAft>
                <a:spcPct val="0"/>
              </a:spcAft>
              <a:defRPr kern="1200">
                <a:solidFill>
                  <a:schemeClr val="tx1"/>
                </a:solidFill>
                <a:latin typeface="Arial" pitchFamily="34" charset="0"/>
                <a:ea typeface="黑体" pitchFamily="2" charset="-122"/>
                <a:cs typeface="+mn-cs"/>
              </a:defRPr>
            </a:lvl4pPr>
            <a:lvl5pPr marL="1828800" algn="l" rtl="0" fontAlgn="base">
              <a:spcBef>
                <a:spcPct val="0"/>
              </a:spcBef>
              <a:spcAft>
                <a:spcPct val="0"/>
              </a:spcAft>
              <a:defRPr kern="1200">
                <a:solidFill>
                  <a:schemeClr val="tx1"/>
                </a:solidFill>
                <a:latin typeface="Arial" pitchFamily="34" charset="0"/>
                <a:ea typeface="黑体" pitchFamily="2" charset="-122"/>
                <a:cs typeface="+mn-cs"/>
              </a:defRPr>
            </a:lvl5pPr>
            <a:lvl6pPr marL="2286000" algn="l" defTabSz="914400" rtl="0" eaLnBrk="1" latinLnBrk="0" hangingPunct="1">
              <a:defRPr kern="1200">
                <a:solidFill>
                  <a:schemeClr val="tx1"/>
                </a:solidFill>
                <a:latin typeface="Arial" pitchFamily="34" charset="0"/>
                <a:ea typeface="黑体" pitchFamily="2" charset="-122"/>
                <a:cs typeface="+mn-cs"/>
              </a:defRPr>
            </a:lvl6pPr>
            <a:lvl7pPr marL="2743200" algn="l" defTabSz="914400" rtl="0" eaLnBrk="1" latinLnBrk="0" hangingPunct="1">
              <a:defRPr kern="1200">
                <a:solidFill>
                  <a:schemeClr val="tx1"/>
                </a:solidFill>
                <a:latin typeface="Arial" pitchFamily="34" charset="0"/>
                <a:ea typeface="黑体" pitchFamily="2" charset="-122"/>
                <a:cs typeface="+mn-cs"/>
              </a:defRPr>
            </a:lvl7pPr>
            <a:lvl8pPr marL="3200400" algn="l" defTabSz="914400" rtl="0" eaLnBrk="1" latinLnBrk="0" hangingPunct="1">
              <a:defRPr kern="1200">
                <a:solidFill>
                  <a:schemeClr val="tx1"/>
                </a:solidFill>
                <a:latin typeface="Arial" pitchFamily="34" charset="0"/>
                <a:ea typeface="黑体" pitchFamily="2" charset="-122"/>
                <a:cs typeface="+mn-cs"/>
              </a:defRPr>
            </a:lvl8pPr>
            <a:lvl9pPr marL="3657600" algn="l" defTabSz="914400" rtl="0" eaLnBrk="1" latinLnBrk="0" hangingPunct="1">
              <a:defRPr kern="1200">
                <a:solidFill>
                  <a:schemeClr val="tx1"/>
                </a:solidFill>
                <a:latin typeface="Arial" pitchFamily="34" charset="0"/>
                <a:ea typeface="黑体" pitchFamily="2" charset="-122"/>
                <a:cs typeface="+mn-cs"/>
              </a:defRPr>
            </a:lvl9pPr>
          </a:lstStyle>
          <a:p>
            <a:pPr algn="ctr"/>
            <a:r>
              <a:rPr lang="zh-CN" altLang="en-US" sz="1200" dirty="0" smtClean="0">
                <a:latin typeface="Arial" charset="0"/>
              </a:rPr>
              <a:t>知识引擎</a:t>
            </a:r>
            <a:endParaRPr lang="zh-CN" altLang="en-US" sz="1200" dirty="0">
              <a:latin typeface="Arial" charset="0"/>
            </a:endParaRPr>
          </a:p>
        </p:txBody>
      </p:sp>
      <p:sp>
        <p:nvSpPr>
          <p:cNvPr id="86" name="圆角矩形 85"/>
          <p:cNvSpPr/>
          <p:nvPr/>
        </p:nvSpPr>
        <p:spPr bwMode="auto">
          <a:xfrm>
            <a:off x="785786" y="4935380"/>
            <a:ext cx="1571636" cy="279570"/>
          </a:xfrm>
          <a:prstGeom prst="roundRect">
            <a:avLst/>
          </a:prstGeom>
          <a:solidFill>
            <a:schemeClr val="accent5">
              <a:lumMod val="40000"/>
              <a:lumOff val="60000"/>
            </a:schemeClr>
          </a:solidFill>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none" lIns="91440" tIns="45720" rIns="91440" bIns="45720" numCol="1" rtlCol="0" anchor="t" anchorCtr="0" compatLnSpc="1">
            <a:prstTxWarp prst="textNoShape">
              <a:avLst/>
            </a:prstTxWarp>
          </a:bodyPr>
          <a:lstStyle>
            <a:defPPr>
              <a:defRPr lang="zh-CN"/>
            </a:defPPr>
            <a:lvl1pPr algn="l" rtl="0" fontAlgn="base">
              <a:spcBef>
                <a:spcPct val="0"/>
              </a:spcBef>
              <a:spcAft>
                <a:spcPct val="0"/>
              </a:spcAft>
              <a:defRPr kern="1200">
                <a:solidFill>
                  <a:schemeClr val="tx1"/>
                </a:solidFill>
                <a:latin typeface="Arial" pitchFamily="34" charset="0"/>
                <a:ea typeface="黑体" pitchFamily="2" charset="-122"/>
                <a:cs typeface="+mn-cs"/>
              </a:defRPr>
            </a:lvl1pPr>
            <a:lvl2pPr marL="457200" algn="l" rtl="0" fontAlgn="base">
              <a:spcBef>
                <a:spcPct val="0"/>
              </a:spcBef>
              <a:spcAft>
                <a:spcPct val="0"/>
              </a:spcAft>
              <a:defRPr kern="1200">
                <a:solidFill>
                  <a:schemeClr val="tx1"/>
                </a:solidFill>
                <a:latin typeface="Arial" pitchFamily="34" charset="0"/>
                <a:ea typeface="黑体" pitchFamily="2" charset="-122"/>
                <a:cs typeface="+mn-cs"/>
              </a:defRPr>
            </a:lvl2pPr>
            <a:lvl3pPr marL="914400" algn="l" rtl="0" fontAlgn="base">
              <a:spcBef>
                <a:spcPct val="0"/>
              </a:spcBef>
              <a:spcAft>
                <a:spcPct val="0"/>
              </a:spcAft>
              <a:defRPr kern="1200">
                <a:solidFill>
                  <a:schemeClr val="tx1"/>
                </a:solidFill>
                <a:latin typeface="Arial" pitchFamily="34" charset="0"/>
                <a:ea typeface="黑体" pitchFamily="2" charset="-122"/>
                <a:cs typeface="+mn-cs"/>
              </a:defRPr>
            </a:lvl3pPr>
            <a:lvl4pPr marL="1371600" algn="l" rtl="0" fontAlgn="base">
              <a:spcBef>
                <a:spcPct val="0"/>
              </a:spcBef>
              <a:spcAft>
                <a:spcPct val="0"/>
              </a:spcAft>
              <a:defRPr kern="1200">
                <a:solidFill>
                  <a:schemeClr val="tx1"/>
                </a:solidFill>
                <a:latin typeface="Arial" pitchFamily="34" charset="0"/>
                <a:ea typeface="黑体" pitchFamily="2" charset="-122"/>
                <a:cs typeface="+mn-cs"/>
              </a:defRPr>
            </a:lvl4pPr>
            <a:lvl5pPr marL="1828800" algn="l" rtl="0" fontAlgn="base">
              <a:spcBef>
                <a:spcPct val="0"/>
              </a:spcBef>
              <a:spcAft>
                <a:spcPct val="0"/>
              </a:spcAft>
              <a:defRPr kern="1200">
                <a:solidFill>
                  <a:schemeClr val="tx1"/>
                </a:solidFill>
                <a:latin typeface="Arial" pitchFamily="34" charset="0"/>
                <a:ea typeface="黑体" pitchFamily="2" charset="-122"/>
                <a:cs typeface="+mn-cs"/>
              </a:defRPr>
            </a:lvl5pPr>
            <a:lvl6pPr marL="2286000" algn="l" defTabSz="914400" rtl="0" eaLnBrk="1" latinLnBrk="0" hangingPunct="1">
              <a:defRPr kern="1200">
                <a:solidFill>
                  <a:schemeClr val="tx1"/>
                </a:solidFill>
                <a:latin typeface="Arial" pitchFamily="34" charset="0"/>
                <a:ea typeface="黑体" pitchFamily="2" charset="-122"/>
                <a:cs typeface="+mn-cs"/>
              </a:defRPr>
            </a:lvl6pPr>
            <a:lvl7pPr marL="2743200" algn="l" defTabSz="914400" rtl="0" eaLnBrk="1" latinLnBrk="0" hangingPunct="1">
              <a:defRPr kern="1200">
                <a:solidFill>
                  <a:schemeClr val="tx1"/>
                </a:solidFill>
                <a:latin typeface="Arial" pitchFamily="34" charset="0"/>
                <a:ea typeface="黑体" pitchFamily="2" charset="-122"/>
                <a:cs typeface="+mn-cs"/>
              </a:defRPr>
            </a:lvl7pPr>
            <a:lvl8pPr marL="3200400" algn="l" defTabSz="914400" rtl="0" eaLnBrk="1" latinLnBrk="0" hangingPunct="1">
              <a:defRPr kern="1200">
                <a:solidFill>
                  <a:schemeClr val="tx1"/>
                </a:solidFill>
                <a:latin typeface="Arial" pitchFamily="34" charset="0"/>
                <a:ea typeface="黑体" pitchFamily="2" charset="-122"/>
                <a:cs typeface="+mn-cs"/>
              </a:defRPr>
            </a:lvl8pPr>
            <a:lvl9pPr marL="3657600" algn="l" defTabSz="914400" rtl="0" eaLnBrk="1" latinLnBrk="0" hangingPunct="1">
              <a:defRPr kern="1200">
                <a:solidFill>
                  <a:schemeClr val="tx1"/>
                </a:solidFill>
                <a:latin typeface="Arial" pitchFamily="34" charset="0"/>
                <a:ea typeface="黑体" pitchFamily="2" charset="-122"/>
                <a:cs typeface="+mn-cs"/>
              </a:defRPr>
            </a:lvl9pPr>
          </a:lstStyle>
          <a:p>
            <a:pPr marL="0" marR="0" indent="0" algn="ctr" defTabSz="914400" eaLnBrk="1" latinLnBrk="0" hangingPunct="1">
              <a:lnSpc>
                <a:spcPct val="100000"/>
              </a:lnSpc>
              <a:buClrTx/>
              <a:buSzTx/>
              <a:buFontTx/>
              <a:buNone/>
              <a:tabLst/>
            </a:pPr>
            <a:r>
              <a:rPr lang="zh-CN" altLang="en-US" sz="1200" dirty="0" smtClean="0">
                <a:latin typeface="Arial" charset="0"/>
              </a:rPr>
              <a:t>消息引擎</a:t>
            </a:r>
          </a:p>
        </p:txBody>
      </p:sp>
      <p:sp>
        <p:nvSpPr>
          <p:cNvPr id="87" name="圆角矩形 86"/>
          <p:cNvSpPr/>
          <p:nvPr/>
        </p:nvSpPr>
        <p:spPr bwMode="auto">
          <a:xfrm>
            <a:off x="2714612" y="4929198"/>
            <a:ext cx="1571636" cy="279570"/>
          </a:xfrm>
          <a:prstGeom prst="roundRect">
            <a:avLst/>
          </a:prstGeom>
          <a:solidFill>
            <a:schemeClr val="accent5">
              <a:lumMod val="40000"/>
              <a:lumOff val="60000"/>
            </a:schemeClr>
          </a:solidFill>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none" lIns="91440" tIns="45720" rIns="91440" bIns="45720" numCol="1" rtlCol="0" anchor="t" anchorCtr="0" compatLnSpc="1">
            <a:prstTxWarp prst="textNoShape">
              <a:avLst/>
            </a:prstTxWarp>
          </a:bodyPr>
          <a:lstStyle>
            <a:defPPr>
              <a:defRPr lang="zh-CN"/>
            </a:defPPr>
            <a:lvl1pPr algn="l" rtl="0" fontAlgn="base">
              <a:spcBef>
                <a:spcPct val="0"/>
              </a:spcBef>
              <a:spcAft>
                <a:spcPct val="0"/>
              </a:spcAft>
              <a:defRPr kern="1200">
                <a:solidFill>
                  <a:schemeClr val="tx1"/>
                </a:solidFill>
                <a:latin typeface="Arial" pitchFamily="34" charset="0"/>
                <a:ea typeface="黑体" pitchFamily="2" charset="-122"/>
                <a:cs typeface="+mn-cs"/>
              </a:defRPr>
            </a:lvl1pPr>
            <a:lvl2pPr marL="457200" algn="l" rtl="0" fontAlgn="base">
              <a:spcBef>
                <a:spcPct val="0"/>
              </a:spcBef>
              <a:spcAft>
                <a:spcPct val="0"/>
              </a:spcAft>
              <a:defRPr kern="1200">
                <a:solidFill>
                  <a:schemeClr val="tx1"/>
                </a:solidFill>
                <a:latin typeface="Arial" pitchFamily="34" charset="0"/>
                <a:ea typeface="黑体" pitchFamily="2" charset="-122"/>
                <a:cs typeface="+mn-cs"/>
              </a:defRPr>
            </a:lvl2pPr>
            <a:lvl3pPr marL="914400" algn="l" rtl="0" fontAlgn="base">
              <a:spcBef>
                <a:spcPct val="0"/>
              </a:spcBef>
              <a:spcAft>
                <a:spcPct val="0"/>
              </a:spcAft>
              <a:defRPr kern="1200">
                <a:solidFill>
                  <a:schemeClr val="tx1"/>
                </a:solidFill>
                <a:latin typeface="Arial" pitchFamily="34" charset="0"/>
                <a:ea typeface="黑体" pitchFamily="2" charset="-122"/>
                <a:cs typeface="+mn-cs"/>
              </a:defRPr>
            </a:lvl3pPr>
            <a:lvl4pPr marL="1371600" algn="l" rtl="0" fontAlgn="base">
              <a:spcBef>
                <a:spcPct val="0"/>
              </a:spcBef>
              <a:spcAft>
                <a:spcPct val="0"/>
              </a:spcAft>
              <a:defRPr kern="1200">
                <a:solidFill>
                  <a:schemeClr val="tx1"/>
                </a:solidFill>
                <a:latin typeface="Arial" pitchFamily="34" charset="0"/>
                <a:ea typeface="黑体" pitchFamily="2" charset="-122"/>
                <a:cs typeface="+mn-cs"/>
              </a:defRPr>
            </a:lvl4pPr>
            <a:lvl5pPr marL="1828800" algn="l" rtl="0" fontAlgn="base">
              <a:spcBef>
                <a:spcPct val="0"/>
              </a:spcBef>
              <a:spcAft>
                <a:spcPct val="0"/>
              </a:spcAft>
              <a:defRPr kern="1200">
                <a:solidFill>
                  <a:schemeClr val="tx1"/>
                </a:solidFill>
                <a:latin typeface="Arial" pitchFamily="34" charset="0"/>
                <a:ea typeface="黑体" pitchFamily="2" charset="-122"/>
                <a:cs typeface="+mn-cs"/>
              </a:defRPr>
            </a:lvl5pPr>
            <a:lvl6pPr marL="2286000" algn="l" defTabSz="914400" rtl="0" eaLnBrk="1" latinLnBrk="0" hangingPunct="1">
              <a:defRPr kern="1200">
                <a:solidFill>
                  <a:schemeClr val="tx1"/>
                </a:solidFill>
                <a:latin typeface="Arial" pitchFamily="34" charset="0"/>
                <a:ea typeface="黑体" pitchFamily="2" charset="-122"/>
                <a:cs typeface="+mn-cs"/>
              </a:defRPr>
            </a:lvl6pPr>
            <a:lvl7pPr marL="2743200" algn="l" defTabSz="914400" rtl="0" eaLnBrk="1" latinLnBrk="0" hangingPunct="1">
              <a:defRPr kern="1200">
                <a:solidFill>
                  <a:schemeClr val="tx1"/>
                </a:solidFill>
                <a:latin typeface="Arial" pitchFamily="34" charset="0"/>
                <a:ea typeface="黑体" pitchFamily="2" charset="-122"/>
                <a:cs typeface="+mn-cs"/>
              </a:defRPr>
            </a:lvl7pPr>
            <a:lvl8pPr marL="3200400" algn="l" defTabSz="914400" rtl="0" eaLnBrk="1" latinLnBrk="0" hangingPunct="1">
              <a:defRPr kern="1200">
                <a:solidFill>
                  <a:schemeClr val="tx1"/>
                </a:solidFill>
                <a:latin typeface="Arial" pitchFamily="34" charset="0"/>
                <a:ea typeface="黑体" pitchFamily="2" charset="-122"/>
                <a:cs typeface="+mn-cs"/>
              </a:defRPr>
            </a:lvl8pPr>
            <a:lvl9pPr marL="3657600" algn="l" defTabSz="914400" rtl="0" eaLnBrk="1" latinLnBrk="0" hangingPunct="1">
              <a:defRPr kern="1200">
                <a:solidFill>
                  <a:schemeClr val="tx1"/>
                </a:solidFill>
                <a:latin typeface="Arial" pitchFamily="34" charset="0"/>
                <a:ea typeface="黑体" pitchFamily="2" charset="-122"/>
                <a:cs typeface="+mn-cs"/>
              </a:defRPr>
            </a:lvl9pPr>
          </a:lstStyle>
          <a:p>
            <a:pPr marL="0" marR="0" indent="0" algn="ctr" defTabSz="914400" rtl="0" eaLnBrk="1" fontAlgn="base" latinLnBrk="0" hangingPunct="1">
              <a:lnSpc>
                <a:spcPct val="100000"/>
              </a:lnSpc>
              <a:spcBef>
                <a:spcPct val="0"/>
              </a:spcBef>
              <a:spcAft>
                <a:spcPct val="0"/>
              </a:spcAft>
              <a:buClrTx/>
              <a:buSzTx/>
              <a:buFontTx/>
              <a:buNone/>
              <a:tabLst/>
            </a:pPr>
            <a:r>
              <a:rPr kumimoji="0" lang="zh-CN" altLang="en-US" sz="1200" i="0" u="none" strike="noStrike" cap="none" normalizeH="0" baseline="0" dirty="0" smtClean="0">
                <a:ln>
                  <a:noFill/>
                </a:ln>
                <a:solidFill>
                  <a:schemeClr val="tx1"/>
                </a:solidFill>
                <a:effectLst/>
                <a:latin typeface="Arial" charset="0"/>
                <a:ea typeface="黑体" pitchFamily="2" charset="-122"/>
              </a:rPr>
              <a:t>流程引擎</a:t>
            </a:r>
          </a:p>
        </p:txBody>
      </p:sp>
      <p:sp>
        <p:nvSpPr>
          <p:cNvPr id="88" name="圆角矩形 87"/>
          <p:cNvSpPr/>
          <p:nvPr/>
        </p:nvSpPr>
        <p:spPr bwMode="auto">
          <a:xfrm>
            <a:off x="4643438" y="4221000"/>
            <a:ext cx="1571636" cy="285752"/>
          </a:xfrm>
          <a:prstGeom prst="roundRect">
            <a:avLst/>
          </a:prstGeom>
          <a:solidFill>
            <a:schemeClr val="accent5">
              <a:lumMod val="40000"/>
              <a:lumOff val="60000"/>
            </a:schemeClr>
          </a:solidFill>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none" lIns="91440" tIns="45720" rIns="91440" bIns="45720" numCol="1" rtlCol="0" anchor="t" anchorCtr="0" compatLnSpc="1">
            <a:prstTxWarp prst="textNoShape">
              <a:avLst/>
            </a:prstTxWarp>
          </a:bodyPr>
          <a:lstStyle>
            <a:defPPr>
              <a:defRPr lang="zh-CN"/>
            </a:defPPr>
            <a:lvl1pPr algn="l" rtl="0" fontAlgn="base">
              <a:spcBef>
                <a:spcPct val="0"/>
              </a:spcBef>
              <a:spcAft>
                <a:spcPct val="0"/>
              </a:spcAft>
              <a:defRPr kern="1200">
                <a:solidFill>
                  <a:schemeClr val="tx1"/>
                </a:solidFill>
                <a:latin typeface="Arial" pitchFamily="34" charset="0"/>
                <a:ea typeface="黑体" pitchFamily="2" charset="-122"/>
                <a:cs typeface="+mn-cs"/>
              </a:defRPr>
            </a:lvl1pPr>
            <a:lvl2pPr marL="457200" algn="l" rtl="0" fontAlgn="base">
              <a:spcBef>
                <a:spcPct val="0"/>
              </a:spcBef>
              <a:spcAft>
                <a:spcPct val="0"/>
              </a:spcAft>
              <a:defRPr kern="1200">
                <a:solidFill>
                  <a:schemeClr val="tx1"/>
                </a:solidFill>
                <a:latin typeface="Arial" pitchFamily="34" charset="0"/>
                <a:ea typeface="黑体" pitchFamily="2" charset="-122"/>
                <a:cs typeface="+mn-cs"/>
              </a:defRPr>
            </a:lvl2pPr>
            <a:lvl3pPr marL="914400" algn="l" rtl="0" fontAlgn="base">
              <a:spcBef>
                <a:spcPct val="0"/>
              </a:spcBef>
              <a:spcAft>
                <a:spcPct val="0"/>
              </a:spcAft>
              <a:defRPr kern="1200">
                <a:solidFill>
                  <a:schemeClr val="tx1"/>
                </a:solidFill>
                <a:latin typeface="Arial" pitchFamily="34" charset="0"/>
                <a:ea typeface="黑体" pitchFamily="2" charset="-122"/>
                <a:cs typeface="+mn-cs"/>
              </a:defRPr>
            </a:lvl3pPr>
            <a:lvl4pPr marL="1371600" algn="l" rtl="0" fontAlgn="base">
              <a:spcBef>
                <a:spcPct val="0"/>
              </a:spcBef>
              <a:spcAft>
                <a:spcPct val="0"/>
              </a:spcAft>
              <a:defRPr kern="1200">
                <a:solidFill>
                  <a:schemeClr val="tx1"/>
                </a:solidFill>
                <a:latin typeface="Arial" pitchFamily="34" charset="0"/>
                <a:ea typeface="黑体" pitchFamily="2" charset="-122"/>
                <a:cs typeface="+mn-cs"/>
              </a:defRPr>
            </a:lvl4pPr>
            <a:lvl5pPr marL="1828800" algn="l" rtl="0" fontAlgn="base">
              <a:spcBef>
                <a:spcPct val="0"/>
              </a:spcBef>
              <a:spcAft>
                <a:spcPct val="0"/>
              </a:spcAft>
              <a:defRPr kern="1200">
                <a:solidFill>
                  <a:schemeClr val="tx1"/>
                </a:solidFill>
                <a:latin typeface="Arial" pitchFamily="34" charset="0"/>
                <a:ea typeface="黑体" pitchFamily="2" charset="-122"/>
                <a:cs typeface="+mn-cs"/>
              </a:defRPr>
            </a:lvl5pPr>
            <a:lvl6pPr marL="2286000" algn="l" defTabSz="914400" rtl="0" eaLnBrk="1" latinLnBrk="0" hangingPunct="1">
              <a:defRPr kern="1200">
                <a:solidFill>
                  <a:schemeClr val="tx1"/>
                </a:solidFill>
                <a:latin typeface="Arial" pitchFamily="34" charset="0"/>
                <a:ea typeface="黑体" pitchFamily="2" charset="-122"/>
                <a:cs typeface="+mn-cs"/>
              </a:defRPr>
            </a:lvl6pPr>
            <a:lvl7pPr marL="2743200" algn="l" defTabSz="914400" rtl="0" eaLnBrk="1" latinLnBrk="0" hangingPunct="1">
              <a:defRPr kern="1200">
                <a:solidFill>
                  <a:schemeClr val="tx1"/>
                </a:solidFill>
                <a:latin typeface="Arial" pitchFamily="34" charset="0"/>
                <a:ea typeface="黑体" pitchFamily="2" charset="-122"/>
                <a:cs typeface="+mn-cs"/>
              </a:defRPr>
            </a:lvl7pPr>
            <a:lvl8pPr marL="3200400" algn="l" defTabSz="914400" rtl="0" eaLnBrk="1" latinLnBrk="0" hangingPunct="1">
              <a:defRPr kern="1200">
                <a:solidFill>
                  <a:schemeClr val="tx1"/>
                </a:solidFill>
                <a:latin typeface="Arial" pitchFamily="34" charset="0"/>
                <a:ea typeface="黑体" pitchFamily="2" charset="-122"/>
                <a:cs typeface="+mn-cs"/>
              </a:defRPr>
            </a:lvl8pPr>
            <a:lvl9pPr marL="3657600" algn="l" defTabSz="914400" rtl="0" eaLnBrk="1" latinLnBrk="0" hangingPunct="1">
              <a:defRPr kern="1200">
                <a:solidFill>
                  <a:schemeClr val="tx1"/>
                </a:solidFill>
                <a:latin typeface="Arial" pitchFamily="34" charset="0"/>
                <a:ea typeface="黑体" pitchFamily="2" charset="-122"/>
                <a:cs typeface="+mn-cs"/>
              </a:defRPr>
            </a:lvl9pPr>
          </a:lstStyle>
          <a:p>
            <a:r>
              <a:rPr lang="zh-CN" altLang="en-US" sz="1200" dirty="0" smtClean="0">
                <a:latin typeface="Arial" charset="0"/>
              </a:rPr>
              <a:t>         门户服务</a:t>
            </a:r>
          </a:p>
        </p:txBody>
      </p:sp>
      <p:sp>
        <p:nvSpPr>
          <p:cNvPr id="89" name="圆角矩形 88"/>
          <p:cNvSpPr/>
          <p:nvPr/>
        </p:nvSpPr>
        <p:spPr bwMode="auto">
          <a:xfrm>
            <a:off x="785786" y="5292570"/>
            <a:ext cx="1571636" cy="279570"/>
          </a:xfrm>
          <a:prstGeom prst="roundRect">
            <a:avLst/>
          </a:prstGeom>
          <a:solidFill>
            <a:schemeClr val="accent5">
              <a:lumMod val="40000"/>
              <a:lumOff val="60000"/>
            </a:schemeClr>
          </a:solidFill>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none" lIns="91440" tIns="45720" rIns="91440" bIns="45720" numCol="1" rtlCol="0" anchor="t" anchorCtr="0" compatLnSpc="1">
            <a:prstTxWarp prst="textNoShape">
              <a:avLst/>
            </a:prstTxWarp>
          </a:bodyPr>
          <a:lstStyle>
            <a:defPPr>
              <a:defRPr lang="zh-CN"/>
            </a:defPPr>
            <a:lvl1pPr algn="l" rtl="0" fontAlgn="base">
              <a:spcBef>
                <a:spcPct val="0"/>
              </a:spcBef>
              <a:spcAft>
                <a:spcPct val="0"/>
              </a:spcAft>
              <a:defRPr kern="1200">
                <a:solidFill>
                  <a:schemeClr val="tx1"/>
                </a:solidFill>
                <a:latin typeface="Arial" pitchFamily="34" charset="0"/>
                <a:ea typeface="黑体" pitchFamily="2" charset="-122"/>
                <a:cs typeface="+mn-cs"/>
              </a:defRPr>
            </a:lvl1pPr>
            <a:lvl2pPr marL="457200" algn="l" rtl="0" fontAlgn="base">
              <a:spcBef>
                <a:spcPct val="0"/>
              </a:spcBef>
              <a:spcAft>
                <a:spcPct val="0"/>
              </a:spcAft>
              <a:defRPr kern="1200">
                <a:solidFill>
                  <a:schemeClr val="tx1"/>
                </a:solidFill>
                <a:latin typeface="Arial" pitchFamily="34" charset="0"/>
                <a:ea typeface="黑体" pitchFamily="2" charset="-122"/>
                <a:cs typeface="+mn-cs"/>
              </a:defRPr>
            </a:lvl2pPr>
            <a:lvl3pPr marL="914400" algn="l" rtl="0" fontAlgn="base">
              <a:spcBef>
                <a:spcPct val="0"/>
              </a:spcBef>
              <a:spcAft>
                <a:spcPct val="0"/>
              </a:spcAft>
              <a:defRPr kern="1200">
                <a:solidFill>
                  <a:schemeClr val="tx1"/>
                </a:solidFill>
                <a:latin typeface="Arial" pitchFamily="34" charset="0"/>
                <a:ea typeface="黑体" pitchFamily="2" charset="-122"/>
                <a:cs typeface="+mn-cs"/>
              </a:defRPr>
            </a:lvl3pPr>
            <a:lvl4pPr marL="1371600" algn="l" rtl="0" fontAlgn="base">
              <a:spcBef>
                <a:spcPct val="0"/>
              </a:spcBef>
              <a:spcAft>
                <a:spcPct val="0"/>
              </a:spcAft>
              <a:defRPr kern="1200">
                <a:solidFill>
                  <a:schemeClr val="tx1"/>
                </a:solidFill>
                <a:latin typeface="Arial" pitchFamily="34" charset="0"/>
                <a:ea typeface="黑体" pitchFamily="2" charset="-122"/>
                <a:cs typeface="+mn-cs"/>
              </a:defRPr>
            </a:lvl4pPr>
            <a:lvl5pPr marL="1828800" algn="l" rtl="0" fontAlgn="base">
              <a:spcBef>
                <a:spcPct val="0"/>
              </a:spcBef>
              <a:spcAft>
                <a:spcPct val="0"/>
              </a:spcAft>
              <a:defRPr kern="1200">
                <a:solidFill>
                  <a:schemeClr val="tx1"/>
                </a:solidFill>
                <a:latin typeface="Arial" pitchFamily="34" charset="0"/>
                <a:ea typeface="黑体" pitchFamily="2" charset="-122"/>
                <a:cs typeface="+mn-cs"/>
              </a:defRPr>
            </a:lvl5pPr>
            <a:lvl6pPr marL="2286000" algn="l" defTabSz="914400" rtl="0" eaLnBrk="1" latinLnBrk="0" hangingPunct="1">
              <a:defRPr kern="1200">
                <a:solidFill>
                  <a:schemeClr val="tx1"/>
                </a:solidFill>
                <a:latin typeface="Arial" pitchFamily="34" charset="0"/>
                <a:ea typeface="黑体" pitchFamily="2" charset="-122"/>
                <a:cs typeface="+mn-cs"/>
              </a:defRPr>
            </a:lvl6pPr>
            <a:lvl7pPr marL="2743200" algn="l" defTabSz="914400" rtl="0" eaLnBrk="1" latinLnBrk="0" hangingPunct="1">
              <a:defRPr kern="1200">
                <a:solidFill>
                  <a:schemeClr val="tx1"/>
                </a:solidFill>
                <a:latin typeface="Arial" pitchFamily="34" charset="0"/>
                <a:ea typeface="黑体" pitchFamily="2" charset="-122"/>
                <a:cs typeface="+mn-cs"/>
              </a:defRPr>
            </a:lvl7pPr>
            <a:lvl8pPr marL="3200400" algn="l" defTabSz="914400" rtl="0" eaLnBrk="1" latinLnBrk="0" hangingPunct="1">
              <a:defRPr kern="1200">
                <a:solidFill>
                  <a:schemeClr val="tx1"/>
                </a:solidFill>
                <a:latin typeface="Arial" pitchFamily="34" charset="0"/>
                <a:ea typeface="黑体" pitchFamily="2" charset="-122"/>
                <a:cs typeface="+mn-cs"/>
              </a:defRPr>
            </a:lvl8pPr>
            <a:lvl9pPr marL="3657600" algn="l" defTabSz="914400" rtl="0" eaLnBrk="1" latinLnBrk="0" hangingPunct="1">
              <a:defRPr kern="1200">
                <a:solidFill>
                  <a:schemeClr val="tx1"/>
                </a:solidFill>
                <a:latin typeface="Arial" pitchFamily="34" charset="0"/>
                <a:ea typeface="黑体" pitchFamily="2" charset="-122"/>
                <a:cs typeface="+mn-cs"/>
              </a:defRPr>
            </a:lvl9pPr>
          </a:lstStyle>
          <a:p>
            <a:pPr marL="0" marR="0" indent="0" algn="ctr" defTabSz="914400" eaLnBrk="1" latinLnBrk="0" hangingPunct="1">
              <a:lnSpc>
                <a:spcPct val="100000"/>
              </a:lnSpc>
              <a:buClrTx/>
              <a:buSzTx/>
              <a:buFontTx/>
              <a:buNone/>
              <a:tabLst/>
            </a:pPr>
            <a:r>
              <a:rPr lang="zh-CN" altLang="en-US" sz="1200" dirty="0" smtClean="0">
                <a:latin typeface="Arial" charset="0"/>
              </a:rPr>
              <a:t>桌面集成</a:t>
            </a:r>
          </a:p>
        </p:txBody>
      </p:sp>
      <p:sp>
        <p:nvSpPr>
          <p:cNvPr id="92" name="圆角矩形 91"/>
          <p:cNvSpPr/>
          <p:nvPr/>
        </p:nvSpPr>
        <p:spPr bwMode="auto">
          <a:xfrm>
            <a:off x="4643438" y="4578190"/>
            <a:ext cx="1571636" cy="279570"/>
          </a:xfrm>
          <a:prstGeom prst="roundRect">
            <a:avLst/>
          </a:prstGeom>
          <a:solidFill>
            <a:schemeClr val="accent5">
              <a:lumMod val="40000"/>
              <a:lumOff val="60000"/>
            </a:schemeClr>
          </a:solidFill>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none" lIns="91440" tIns="45720" rIns="91440" bIns="45720" numCol="1" rtlCol="0" anchor="t" anchorCtr="0" compatLnSpc="1">
            <a:prstTxWarp prst="textNoShape">
              <a:avLst/>
            </a:prstTxWarp>
          </a:bodyPr>
          <a:lstStyle>
            <a:defPPr>
              <a:defRPr lang="zh-CN"/>
            </a:defPPr>
            <a:lvl1pPr algn="l" rtl="0" fontAlgn="base">
              <a:spcBef>
                <a:spcPct val="0"/>
              </a:spcBef>
              <a:spcAft>
                <a:spcPct val="0"/>
              </a:spcAft>
              <a:defRPr kern="1200">
                <a:solidFill>
                  <a:schemeClr val="tx1"/>
                </a:solidFill>
                <a:latin typeface="Arial" pitchFamily="34" charset="0"/>
                <a:ea typeface="黑体" pitchFamily="2" charset="-122"/>
                <a:cs typeface="+mn-cs"/>
              </a:defRPr>
            </a:lvl1pPr>
            <a:lvl2pPr marL="457200" algn="l" rtl="0" fontAlgn="base">
              <a:spcBef>
                <a:spcPct val="0"/>
              </a:spcBef>
              <a:spcAft>
                <a:spcPct val="0"/>
              </a:spcAft>
              <a:defRPr kern="1200">
                <a:solidFill>
                  <a:schemeClr val="tx1"/>
                </a:solidFill>
                <a:latin typeface="Arial" pitchFamily="34" charset="0"/>
                <a:ea typeface="黑体" pitchFamily="2" charset="-122"/>
                <a:cs typeface="+mn-cs"/>
              </a:defRPr>
            </a:lvl2pPr>
            <a:lvl3pPr marL="914400" algn="l" rtl="0" fontAlgn="base">
              <a:spcBef>
                <a:spcPct val="0"/>
              </a:spcBef>
              <a:spcAft>
                <a:spcPct val="0"/>
              </a:spcAft>
              <a:defRPr kern="1200">
                <a:solidFill>
                  <a:schemeClr val="tx1"/>
                </a:solidFill>
                <a:latin typeface="Arial" pitchFamily="34" charset="0"/>
                <a:ea typeface="黑体" pitchFamily="2" charset="-122"/>
                <a:cs typeface="+mn-cs"/>
              </a:defRPr>
            </a:lvl3pPr>
            <a:lvl4pPr marL="1371600" algn="l" rtl="0" fontAlgn="base">
              <a:spcBef>
                <a:spcPct val="0"/>
              </a:spcBef>
              <a:spcAft>
                <a:spcPct val="0"/>
              </a:spcAft>
              <a:defRPr kern="1200">
                <a:solidFill>
                  <a:schemeClr val="tx1"/>
                </a:solidFill>
                <a:latin typeface="Arial" pitchFamily="34" charset="0"/>
                <a:ea typeface="黑体" pitchFamily="2" charset="-122"/>
                <a:cs typeface="+mn-cs"/>
              </a:defRPr>
            </a:lvl4pPr>
            <a:lvl5pPr marL="1828800" algn="l" rtl="0" fontAlgn="base">
              <a:spcBef>
                <a:spcPct val="0"/>
              </a:spcBef>
              <a:spcAft>
                <a:spcPct val="0"/>
              </a:spcAft>
              <a:defRPr kern="1200">
                <a:solidFill>
                  <a:schemeClr val="tx1"/>
                </a:solidFill>
                <a:latin typeface="Arial" pitchFamily="34" charset="0"/>
                <a:ea typeface="黑体" pitchFamily="2" charset="-122"/>
                <a:cs typeface="+mn-cs"/>
              </a:defRPr>
            </a:lvl5pPr>
            <a:lvl6pPr marL="2286000" algn="l" defTabSz="914400" rtl="0" eaLnBrk="1" latinLnBrk="0" hangingPunct="1">
              <a:defRPr kern="1200">
                <a:solidFill>
                  <a:schemeClr val="tx1"/>
                </a:solidFill>
                <a:latin typeface="Arial" pitchFamily="34" charset="0"/>
                <a:ea typeface="黑体" pitchFamily="2" charset="-122"/>
                <a:cs typeface="+mn-cs"/>
              </a:defRPr>
            </a:lvl6pPr>
            <a:lvl7pPr marL="2743200" algn="l" defTabSz="914400" rtl="0" eaLnBrk="1" latinLnBrk="0" hangingPunct="1">
              <a:defRPr kern="1200">
                <a:solidFill>
                  <a:schemeClr val="tx1"/>
                </a:solidFill>
                <a:latin typeface="Arial" pitchFamily="34" charset="0"/>
                <a:ea typeface="黑体" pitchFamily="2" charset="-122"/>
                <a:cs typeface="+mn-cs"/>
              </a:defRPr>
            </a:lvl7pPr>
            <a:lvl8pPr marL="3200400" algn="l" defTabSz="914400" rtl="0" eaLnBrk="1" latinLnBrk="0" hangingPunct="1">
              <a:defRPr kern="1200">
                <a:solidFill>
                  <a:schemeClr val="tx1"/>
                </a:solidFill>
                <a:latin typeface="Arial" pitchFamily="34" charset="0"/>
                <a:ea typeface="黑体" pitchFamily="2" charset="-122"/>
                <a:cs typeface="+mn-cs"/>
              </a:defRPr>
            </a:lvl8pPr>
            <a:lvl9pPr marL="3657600" algn="l" defTabSz="914400" rtl="0" eaLnBrk="1" latinLnBrk="0" hangingPunct="1">
              <a:defRPr kern="1200">
                <a:solidFill>
                  <a:schemeClr val="tx1"/>
                </a:solidFill>
                <a:latin typeface="Arial" pitchFamily="34" charset="0"/>
                <a:ea typeface="黑体" pitchFamily="2" charset="-122"/>
                <a:cs typeface="+mn-cs"/>
              </a:defRPr>
            </a:lvl9pPr>
          </a:lstStyle>
          <a:p>
            <a:pPr marL="0" marR="0" indent="0" algn="ctr" defTabSz="914400" eaLnBrk="1" latinLnBrk="0" hangingPunct="1">
              <a:lnSpc>
                <a:spcPct val="100000"/>
              </a:lnSpc>
              <a:buClrTx/>
              <a:buSzTx/>
              <a:buFontTx/>
              <a:buNone/>
              <a:tabLst/>
            </a:pPr>
            <a:r>
              <a:rPr lang="zh-CN" altLang="en-US" sz="1200" dirty="0" smtClean="0">
                <a:latin typeface="Arial" charset="0"/>
              </a:rPr>
              <a:t>模板封装</a:t>
            </a:r>
          </a:p>
        </p:txBody>
      </p:sp>
      <p:sp>
        <p:nvSpPr>
          <p:cNvPr id="93" name="圆角矩形 92"/>
          <p:cNvSpPr/>
          <p:nvPr/>
        </p:nvSpPr>
        <p:spPr bwMode="auto">
          <a:xfrm>
            <a:off x="4643438" y="4935380"/>
            <a:ext cx="1571636" cy="279570"/>
          </a:xfrm>
          <a:prstGeom prst="roundRect">
            <a:avLst/>
          </a:prstGeom>
          <a:solidFill>
            <a:schemeClr val="accent5">
              <a:lumMod val="40000"/>
              <a:lumOff val="60000"/>
            </a:schemeClr>
          </a:solidFill>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none" lIns="91440" tIns="45720" rIns="91440" bIns="45720" numCol="1" rtlCol="0" anchor="t" anchorCtr="0" compatLnSpc="1">
            <a:prstTxWarp prst="textNoShape">
              <a:avLst/>
            </a:prstTxWarp>
          </a:bodyPr>
          <a:lstStyle>
            <a:defPPr>
              <a:defRPr lang="zh-CN"/>
            </a:defPPr>
            <a:lvl1pPr algn="l" rtl="0" fontAlgn="base">
              <a:spcBef>
                <a:spcPct val="0"/>
              </a:spcBef>
              <a:spcAft>
                <a:spcPct val="0"/>
              </a:spcAft>
              <a:defRPr kern="1200">
                <a:solidFill>
                  <a:schemeClr val="tx1"/>
                </a:solidFill>
                <a:latin typeface="Arial" pitchFamily="34" charset="0"/>
                <a:ea typeface="黑体" pitchFamily="2" charset="-122"/>
                <a:cs typeface="+mn-cs"/>
              </a:defRPr>
            </a:lvl1pPr>
            <a:lvl2pPr marL="457200" algn="l" rtl="0" fontAlgn="base">
              <a:spcBef>
                <a:spcPct val="0"/>
              </a:spcBef>
              <a:spcAft>
                <a:spcPct val="0"/>
              </a:spcAft>
              <a:defRPr kern="1200">
                <a:solidFill>
                  <a:schemeClr val="tx1"/>
                </a:solidFill>
                <a:latin typeface="Arial" pitchFamily="34" charset="0"/>
                <a:ea typeface="黑体" pitchFamily="2" charset="-122"/>
                <a:cs typeface="+mn-cs"/>
              </a:defRPr>
            </a:lvl2pPr>
            <a:lvl3pPr marL="914400" algn="l" rtl="0" fontAlgn="base">
              <a:spcBef>
                <a:spcPct val="0"/>
              </a:spcBef>
              <a:spcAft>
                <a:spcPct val="0"/>
              </a:spcAft>
              <a:defRPr kern="1200">
                <a:solidFill>
                  <a:schemeClr val="tx1"/>
                </a:solidFill>
                <a:latin typeface="Arial" pitchFamily="34" charset="0"/>
                <a:ea typeface="黑体" pitchFamily="2" charset="-122"/>
                <a:cs typeface="+mn-cs"/>
              </a:defRPr>
            </a:lvl3pPr>
            <a:lvl4pPr marL="1371600" algn="l" rtl="0" fontAlgn="base">
              <a:spcBef>
                <a:spcPct val="0"/>
              </a:spcBef>
              <a:spcAft>
                <a:spcPct val="0"/>
              </a:spcAft>
              <a:defRPr kern="1200">
                <a:solidFill>
                  <a:schemeClr val="tx1"/>
                </a:solidFill>
                <a:latin typeface="Arial" pitchFamily="34" charset="0"/>
                <a:ea typeface="黑体" pitchFamily="2" charset="-122"/>
                <a:cs typeface="+mn-cs"/>
              </a:defRPr>
            </a:lvl4pPr>
            <a:lvl5pPr marL="1828800" algn="l" rtl="0" fontAlgn="base">
              <a:spcBef>
                <a:spcPct val="0"/>
              </a:spcBef>
              <a:spcAft>
                <a:spcPct val="0"/>
              </a:spcAft>
              <a:defRPr kern="1200">
                <a:solidFill>
                  <a:schemeClr val="tx1"/>
                </a:solidFill>
                <a:latin typeface="Arial" pitchFamily="34" charset="0"/>
                <a:ea typeface="黑体" pitchFamily="2" charset="-122"/>
                <a:cs typeface="+mn-cs"/>
              </a:defRPr>
            </a:lvl5pPr>
            <a:lvl6pPr marL="2286000" algn="l" defTabSz="914400" rtl="0" eaLnBrk="1" latinLnBrk="0" hangingPunct="1">
              <a:defRPr kern="1200">
                <a:solidFill>
                  <a:schemeClr val="tx1"/>
                </a:solidFill>
                <a:latin typeface="Arial" pitchFamily="34" charset="0"/>
                <a:ea typeface="黑体" pitchFamily="2" charset="-122"/>
                <a:cs typeface="+mn-cs"/>
              </a:defRPr>
            </a:lvl6pPr>
            <a:lvl7pPr marL="2743200" algn="l" defTabSz="914400" rtl="0" eaLnBrk="1" latinLnBrk="0" hangingPunct="1">
              <a:defRPr kern="1200">
                <a:solidFill>
                  <a:schemeClr val="tx1"/>
                </a:solidFill>
                <a:latin typeface="Arial" pitchFamily="34" charset="0"/>
                <a:ea typeface="黑体" pitchFamily="2" charset="-122"/>
                <a:cs typeface="+mn-cs"/>
              </a:defRPr>
            </a:lvl7pPr>
            <a:lvl8pPr marL="3200400" algn="l" defTabSz="914400" rtl="0" eaLnBrk="1" latinLnBrk="0" hangingPunct="1">
              <a:defRPr kern="1200">
                <a:solidFill>
                  <a:schemeClr val="tx1"/>
                </a:solidFill>
                <a:latin typeface="Arial" pitchFamily="34" charset="0"/>
                <a:ea typeface="黑体" pitchFamily="2" charset="-122"/>
                <a:cs typeface="+mn-cs"/>
              </a:defRPr>
            </a:lvl8pPr>
            <a:lvl9pPr marL="3657600" algn="l" defTabSz="914400" rtl="0" eaLnBrk="1" latinLnBrk="0" hangingPunct="1">
              <a:defRPr kern="1200">
                <a:solidFill>
                  <a:schemeClr val="tx1"/>
                </a:solidFill>
                <a:latin typeface="Arial" pitchFamily="34" charset="0"/>
                <a:ea typeface="黑体" pitchFamily="2" charset="-122"/>
                <a:cs typeface="+mn-cs"/>
              </a:defRPr>
            </a:lvl9pPr>
          </a:lstStyle>
          <a:p>
            <a:pPr marL="0" marR="0" indent="0" algn="ctr" defTabSz="914400" eaLnBrk="1" latinLnBrk="0" hangingPunct="1">
              <a:lnSpc>
                <a:spcPct val="100000"/>
              </a:lnSpc>
              <a:buClrTx/>
              <a:buSzTx/>
              <a:buFontTx/>
              <a:buNone/>
              <a:tabLst/>
            </a:pPr>
            <a:r>
              <a:rPr lang="zh-CN" altLang="en-US" sz="1200" dirty="0" smtClean="0">
                <a:latin typeface="Arial" charset="0"/>
              </a:rPr>
              <a:t>数据服务</a:t>
            </a:r>
          </a:p>
        </p:txBody>
      </p:sp>
      <p:sp>
        <p:nvSpPr>
          <p:cNvPr id="4" name="Rectangle 40"/>
          <p:cNvSpPr>
            <a:spLocks noChangeArrowheads="1"/>
          </p:cNvSpPr>
          <p:nvPr/>
        </p:nvSpPr>
        <p:spPr bwMode="auto">
          <a:xfrm>
            <a:off x="571472" y="3571876"/>
            <a:ext cx="6143668" cy="214314"/>
          </a:xfrm>
          <a:prstGeom prst="rect">
            <a:avLst/>
          </a:prstGeom>
          <a:noFill/>
          <a:ln w="9525" algn="ctr">
            <a:noFill/>
            <a:miter lim="800000"/>
            <a:headEnd/>
            <a:tailEnd/>
          </a:ln>
          <a:effectLst/>
        </p:spPr>
        <p:txBody>
          <a:bodyPr wrap="none" anchor="ctr"/>
          <a:lstStyle/>
          <a:p>
            <a:pPr algn="ctr" fontAlgn="auto">
              <a:spcBef>
                <a:spcPts val="0"/>
              </a:spcBef>
              <a:spcAft>
                <a:spcPts val="0"/>
              </a:spcAft>
              <a:defRPr/>
            </a:pPr>
            <a:r>
              <a:rPr lang="zh-CN" altLang="en-US" sz="1400" dirty="0" smtClean="0">
                <a:latin typeface="Arial" charset="0"/>
              </a:rPr>
              <a:t>平台服务</a:t>
            </a:r>
            <a:endParaRPr lang="en-US" altLang="zh-CN" sz="1400" dirty="0">
              <a:latin typeface="Arial" charset="0"/>
            </a:endParaRPr>
          </a:p>
        </p:txBody>
      </p:sp>
      <p:sp>
        <p:nvSpPr>
          <p:cNvPr id="94" name="圆角矩形 93"/>
          <p:cNvSpPr/>
          <p:nvPr/>
        </p:nvSpPr>
        <p:spPr bwMode="auto">
          <a:xfrm>
            <a:off x="2714612" y="5292570"/>
            <a:ext cx="1571636" cy="279570"/>
          </a:xfrm>
          <a:prstGeom prst="roundRect">
            <a:avLst/>
          </a:prstGeom>
          <a:solidFill>
            <a:schemeClr val="accent5">
              <a:lumMod val="40000"/>
              <a:lumOff val="60000"/>
            </a:schemeClr>
          </a:solidFill>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none" lIns="91440" tIns="45720" rIns="91440" bIns="45720" numCol="1" rtlCol="0" anchor="t" anchorCtr="0" compatLnSpc="1">
            <a:prstTxWarp prst="textNoShape">
              <a:avLst/>
            </a:prstTxWarp>
          </a:bodyPr>
          <a:lstStyle>
            <a:defPPr>
              <a:defRPr lang="zh-CN"/>
            </a:defPPr>
            <a:lvl1pPr algn="l" rtl="0" fontAlgn="base">
              <a:spcBef>
                <a:spcPct val="0"/>
              </a:spcBef>
              <a:spcAft>
                <a:spcPct val="0"/>
              </a:spcAft>
              <a:defRPr kern="1200">
                <a:solidFill>
                  <a:schemeClr val="tx1"/>
                </a:solidFill>
                <a:latin typeface="Arial" pitchFamily="34" charset="0"/>
                <a:ea typeface="黑体" pitchFamily="2" charset="-122"/>
                <a:cs typeface="+mn-cs"/>
              </a:defRPr>
            </a:lvl1pPr>
            <a:lvl2pPr marL="457200" algn="l" rtl="0" fontAlgn="base">
              <a:spcBef>
                <a:spcPct val="0"/>
              </a:spcBef>
              <a:spcAft>
                <a:spcPct val="0"/>
              </a:spcAft>
              <a:defRPr kern="1200">
                <a:solidFill>
                  <a:schemeClr val="tx1"/>
                </a:solidFill>
                <a:latin typeface="Arial" pitchFamily="34" charset="0"/>
                <a:ea typeface="黑体" pitchFamily="2" charset="-122"/>
                <a:cs typeface="+mn-cs"/>
              </a:defRPr>
            </a:lvl2pPr>
            <a:lvl3pPr marL="914400" algn="l" rtl="0" fontAlgn="base">
              <a:spcBef>
                <a:spcPct val="0"/>
              </a:spcBef>
              <a:spcAft>
                <a:spcPct val="0"/>
              </a:spcAft>
              <a:defRPr kern="1200">
                <a:solidFill>
                  <a:schemeClr val="tx1"/>
                </a:solidFill>
                <a:latin typeface="Arial" pitchFamily="34" charset="0"/>
                <a:ea typeface="黑体" pitchFamily="2" charset="-122"/>
                <a:cs typeface="+mn-cs"/>
              </a:defRPr>
            </a:lvl3pPr>
            <a:lvl4pPr marL="1371600" algn="l" rtl="0" fontAlgn="base">
              <a:spcBef>
                <a:spcPct val="0"/>
              </a:spcBef>
              <a:spcAft>
                <a:spcPct val="0"/>
              </a:spcAft>
              <a:defRPr kern="1200">
                <a:solidFill>
                  <a:schemeClr val="tx1"/>
                </a:solidFill>
                <a:latin typeface="Arial" pitchFamily="34" charset="0"/>
                <a:ea typeface="黑体" pitchFamily="2" charset="-122"/>
                <a:cs typeface="+mn-cs"/>
              </a:defRPr>
            </a:lvl4pPr>
            <a:lvl5pPr marL="1828800" algn="l" rtl="0" fontAlgn="base">
              <a:spcBef>
                <a:spcPct val="0"/>
              </a:spcBef>
              <a:spcAft>
                <a:spcPct val="0"/>
              </a:spcAft>
              <a:defRPr kern="1200">
                <a:solidFill>
                  <a:schemeClr val="tx1"/>
                </a:solidFill>
                <a:latin typeface="Arial" pitchFamily="34" charset="0"/>
                <a:ea typeface="黑体" pitchFamily="2" charset="-122"/>
                <a:cs typeface="+mn-cs"/>
              </a:defRPr>
            </a:lvl5pPr>
            <a:lvl6pPr marL="2286000" algn="l" defTabSz="914400" rtl="0" eaLnBrk="1" latinLnBrk="0" hangingPunct="1">
              <a:defRPr kern="1200">
                <a:solidFill>
                  <a:schemeClr val="tx1"/>
                </a:solidFill>
                <a:latin typeface="Arial" pitchFamily="34" charset="0"/>
                <a:ea typeface="黑体" pitchFamily="2" charset="-122"/>
                <a:cs typeface="+mn-cs"/>
              </a:defRPr>
            </a:lvl6pPr>
            <a:lvl7pPr marL="2743200" algn="l" defTabSz="914400" rtl="0" eaLnBrk="1" latinLnBrk="0" hangingPunct="1">
              <a:defRPr kern="1200">
                <a:solidFill>
                  <a:schemeClr val="tx1"/>
                </a:solidFill>
                <a:latin typeface="Arial" pitchFamily="34" charset="0"/>
                <a:ea typeface="黑体" pitchFamily="2" charset="-122"/>
                <a:cs typeface="+mn-cs"/>
              </a:defRPr>
            </a:lvl7pPr>
            <a:lvl8pPr marL="3200400" algn="l" defTabSz="914400" rtl="0" eaLnBrk="1" latinLnBrk="0" hangingPunct="1">
              <a:defRPr kern="1200">
                <a:solidFill>
                  <a:schemeClr val="tx1"/>
                </a:solidFill>
                <a:latin typeface="Arial" pitchFamily="34" charset="0"/>
                <a:ea typeface="黑体" pitchFamily="2" charset="-122"/>
                <a:cs typeface="+mn-cs"/>
              </a:defRPr>
            </a:lvl8pPr>
            <a:lvl9pPr marL="3657600" algn="l" defTabSz="914400" rtl="0" eaLnBrk="1" latinLnBrk="0" hangingPunct="1">
              <a:defRPr kern="1200">
                <a:solidFill>
                  <a:schemeClr val="tx1"/>
                </a:solidFill>
                <a:latin typeface="Arial" pitchFamily="34" charset="0"/>
                <a:ea typeface="黑体" pitchFamily="2" charset="-122"/>
                <a:cs typeface="+mn-cs"/>
              </a:defRPr>
            </a:lvl9pPr>
          </a:lstStyle>
          <a:p>
            <a:pPr marL="0" marR="0" indent="0" algn="ctr" defTabSz="914400" rtl="0" eaLnBrk="1" fontAlgn="base" latinLnBrk="0" hangingPunct="1">
              <a:lnSpc>
                <a:spcPct val="100000"/>
              </a:lnSpc>
              <a:spcBef>
                <a:spcPct val="0"/>
              </a:spcBef>
              <a:spcAft>
                <a:spcPct val="0"/>
              </a:spcAft>
              <a:buClrTx/>
              <a:buSzTx/>
              <a:buFontTx/>
              <a:buNone/>
              <a:tabLst/>
            </a:pPr>
            <a:r>
              <a:rPr kumimoji="0" lang="zh-CN" altLang="en-US" sz="1200" i="0" u="none" strike="noStrike" cap="none" normalizeH="0" baseline="0" dirty="0" smtClean="0">
                <a:ln>
                  <a:noFill/>
                </a:ln>
                <a:solidFill>
                  <a:schemeClr val="tx1"/>
                </a:solidFill>
                <a:effectLst/>
                <a:latin typeface="Arial" charset="0"/>
                <a:ea typeface="黑体" pitchFamily="2" charset="-122"/>
              </a:rPr>
              <a:t>分布资源管理</a:t>
            </a:r>
          </a:p>
        </p:txBody>
      </p:sp>
      <p:sp>
        <p:nvSpPr>
          <p:cNvPr id="96" name="同侧圆角矩形 95"/>
          <p:cNvSpPr/>
          <p:nvPr/>
        </p:nvSpPr>
        <p:spPr bwMode="auto">
          <a:xfrm>
            <a:off x="6715140" y="2571744"/>
            <a:ext cx="1500198" cy="3000396"/>
          </a:xfrm>
          <a:prstGeom prst="round2SameRect">
            <a:avLst/>
          </a:prstGeom>
          <a:solidFill>
            <a:schemeClr val="accent2">
              <a:lumMod val="60000"/>
              <a:lumOff val="40000"/>
            </a:schemeClr>
          </a:solidFill>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none" lIns="91440" tIns="45720" rIns="91440" bIns="45720" numCol="1" rtlCol="0" anchor="b" anchorCtr="1" compatLnSpc="1">
            <a:prstTxWarp prst="textNoShape">
              <a:avLst/>
            </a:prstTxWarp>
          </a:bodyP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endParaRPr lang="zh-CN" altLang="en-US" sz="1600" b="1" dirty="0" smtClean="0">
              <a:solidFill>
                <a:schemeClr val="tx1"/>
              </a:solidFill>
              <a:latin typeface="Arial" charset="0"/>
            </a:endParaRPr>
          </a:p>
        </p:txBody>
      </p:sp>
      <p:sp>
        <p:nvSpPr>
          <p:cNvPr id="97" name="圆角矩形 96"/>
          <p:cNvSpPr/>
          <p:nvPr/>
        </p:nvSpPr>
        <p:spPr bwMode="auto">
          <a:xfrm>
            <a:off x="6786578" y="4143380"/>
            <a:ext cx="1357322" cy="1428760"/>
          </a:xfrm>
          <a:prstGeom prst="roundRect">
            <a:avLst/>
          </a:prstGeom>
          <a:solidFill>
            <a:schemeClr val="accent4">
              <a:lumMod val="60000"/>
              <a:lumOff val="40000"/>
            </a:schemeClr>
          </a:solidFill>
          <a:ln>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none" lIns="91440" tIns="45720" rIns="91440" bIns="45720" numCol="1" rtlCol="0" anchor="ctr" anchorCtr="1" compatLnSpc="1">
            <a:prstTxWarp prst="textNoShape">
              <a:avLst/>
            </a:prstTxWarp>
          </a:bodyP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zh-CN" altLang="en-US" sz="1200" dirty="0" smtClean="0">
                <a:solidFill>
                  <a:schemeClr val="tx1"/>
                </a:solidFill>
                <a:latin typeface="Arial" charset="0"/>
                <a:ea typeface="黑体" pitchFamily="2" charset="-122"/>
              </a:rPr>
              <a:t>。。。</a:t>
            </a:r>
          </a:p>
        </p:txBody>
      </p:sp>
      <p:sp>
        <p:nvSpPr>
          <p:cNvPr id="100" name="矩形 99"/>
          <p:cNvSpPr/>
          <p:nvPr/>
        </p:nvSpPr>
        <p:spPr>
          <a:xfrm>
            <a:off x="6786578" y="2570156"/>
            <a:ext cx="1357322" cy="276999"/>
          </a:xfrm>
          <a:prstGeom prst="rect">
            <a:avLst/>
          </a:prstGeom>
        </p:spPr>
        <p:txBody>
          <a:bodyPr wrap="square">
            <a:spAutoFit/>
          </a:bodyPr>
          <a:lstStyle/>
          <a:p>
            <a:pPr algn="ctr"/>
            <a:r>
              <a:rPr lang="zh-CN" altLang="en-US" sz="1200" dirty="0" smtClean="0">
                <a:latin typeface="+mn-ea"/>
                <a:ea typeface="+mn-ea"/>
              </a:rPr>
              <a:t>数据中心</a:t>
            </a:r>
            <a:endParaRPr lang="zh-CN" altLang="en-US" sz="1200" dirty="0">
              <a:latin typeface="+mn-ea"/>
              <a:ea typeface="+mn-ea"/>
            </a:endParaRPr>
          </a:p>
        </p:txBody>
      </p:sp>
      <p:sp>
        <p:nvSpPr>
          <p:cNvPr id="105" name="矩形 104"/>
          <p:cNvSpPr/>
          <p:nvPr/>
        </p:nvSpPr>
        <p:spPr>
          <a:xfrm>
            <a:off x="428596" y="1714488"/>
            <a:ext cx="7786742" cy="307777"/>
          </a:xfrm>
          <a:prstGeom prst="rect">
            <a:avLst/>
          </a:prstGeom>
        </p:spPr>
        <p:txBody>
          <a:bodyPr wrap="square">
            <a:spAutoFit/>
          </a:bodyPr>
          <a:lstStyle/>
          <a:p>
            <a:pPr algn="ctr"/>
            <a:r>
              <a:rPr lang="zh-CN" altLang="en-US" sz="1400" dirty="0" smtClean="0">
                <a:latin typeface="Arial" charset="0"/>
                <a:ea typeface="黑体" pitchFamily="2" charset="-122"/>
              </a:rPr>
              <a:t>业务扩展</a:t>
            </a:r>
            <a:endParaRPr lang="zh-CN" altLang="en-US" sz="1400" dirty="0">
              <a:latin typeface="Arial" charset="0"/>
              <a:ea typeface="黑体" pitchFamily="2" charset="-122"/>
            </a:endParaRPr>
          </a:p>
        </p:txBody>
      </p:sp>
      <p:sp>
        <p:nvSpPr>
          <p:cNvPr id="19" name="圆角矩形 18"/>
          <p:cNvSpPr/>
          <p:nvPr/>
        </p:nvSpPr>
        <p:spPr>
          <a:xfrm>
            <a:off x="500034" y="1991487"/>
            <a:ext cx="2430000" cy="370800"/>
          </a:xfrm>
          <a:prstGeom prst="roundRect">
            <a:avLst/>
          </a:prstGeom>
          <a:solidFill>
            <a:schemeClr val="accent6">
              <a:lumMod val="60000"/>
              <a:lumOff val="40000"/>
            </a:schemeClr>
          </a:solidFill>
        </p:spPr>
        <p:style>
          <a:lnRef idx="1">
            <a:schemeClr val="accent6"/>
          </a:lnRef>
          <a:fillRef idx="2">
            <a:schemeClr val="accent6"/>
          </a:fillRef>
          <a:effectRef idx="1">
            <a:schemeClr val="accent6"/>
          </a:effectRef>
          <a:fontRef idx="minor">
            <a:schemeClr val="dk1"/>
          </a:fontRef>
        </p:style>
        <p:txBody>
          <a:bodyPr anchor="ctr"/>
          <a:lstStyle/>
          <a:p>
            <a:pPr algn="ctr" fontAlgn="auto">
              <a:spcBef>
                <a:spcPts val="0"/>
              </a:spcBef>
              <a:spcAft>
                <a:spcPts val="0"/>
              </a:spcAft>
              <a:defRPr/>
            </a:pPr>
            <a:r>
              <a:rPr lang="zh-CN" altLang="en-US" sz="1200" dirty="0" smtClean="0">
                <a:solidFill>
                  <a:schemeClr val="tx1"/>
                </a:solidFill>
                <a:latin typeface="Arial" charset="0"/>
                <a:ea typeface="黑体" pitchFamily="2" charset="-122"/>
              </a:rPr>
              <a:t>系统扩展及应用开发接口</a:t>
            </a:r>
            <a:endParaRPr lang="en-US" altLang="zh-CN" sz="1200" dirty="0" smtClean="0">
              <a:solidFill>
                <a:schemeClr val="tx1"/>
              </a:solidFill>
              <a:latin typeface="Arial" charset="0"/>
              <a:ea typeface="黑体" pitchFamily="2" charset="-122"/>
            </a:endParaRPr>
          </a:p>
        </p:txBody>
      </p:sp>
      <p:sp>
        <p:nvSpPr>
          <p:cNvPr id="28" name="圆角矩形 27"/>
          <p:cNvSpPr/>
          <p:nvPr/>
        </p:nvSpPr>
        <p:spPr>
          <a:xfrm>
            <a:off x="3072380" y="1991487"/>
            <a:ext cx="2428314" cy="371475"/>
          </a:xfrm>
          <a:prstGeom prst="roundRect">
            <a:avLst/>
          </a:prstGeom>
          <a:solidFill>
            <a:schemeClr val="accent6">
              <a:lumMod val="60000"/>
              <a:lumOff val="40000"/>
            </a:schemeClr>
          </a:solidFill>
        </p:spPr>
        <p:style>
          <a:lnRef idx="1">
            <a:schemeClr val="accent6"/>
          </a:lnRef>
          <a:fillRef idx="2">
            <a:schemeClr val="accent6"/>
          </a:fillRef>
          <a:effectRef idx="1">
            <a:schemeClr val="accent6"/>
          </a:effectRef>
          <a:fontRef idx="minor">
            <a:schemeClr val="dk1"/>
          </a:fontRef>
        </p:style>
        <p:txBody>
          <a:bodyPr anchor="ctr"/>
          <a:lstStyle/>
          <a:p>
            <a:pPr algn="ctr" fontAlgn="auto">
              <a:spcBef>
                <a:spcPts val="0"/>
              </a:spcBef>
              <a:spcAft>
                <a:spcPts val="0"/>
              </a:spcAft>
              <a:defRPr/>
            </a:pPr>
            <a:r>
              <a:rPr lang="zh-CN" altLang="en-US" sz="1200" dirty="0" smtClean="0">
                <a:solidFill>
                  <a:schemeClr val="tx1"/>
                </a:solidFill>
                <a:latin typeface="Arial" charset="0"/>
                <a:ea typeface="黑体" pitchFamily="2" charset="-122"/>
              </a:rPr>
              <a:t>计算资源集成接口</a:t>
            </a:r>
            <a:endParaRPr lang="en-US" altLang="zh-CN" sz="1200" dirty="0" smtClean="0">
              <a:solidFill>
                <a:schemeClr val="tx1"/>
              </a:solidFill>
              <a:latin typeface="Arial" charset="0"/>
              <a:ea typeface="黑体" pitchFamily="2" charset="-122"/>
            </a:endParaRPr>
          </a:p>
        </p:txBody>
      </p:sp>
      <p:sp>
        <p:nvSpPr>
          <p:cNvPr id="20" name="圆角矩形 19"/>
          <p:cNvSpPr/>
          <p:nvPr/>
        </p:nvSpPr>
        <p:spPr>
          <a:xfrm>
            <a:off x="5642462" y="1978800"/>
            <a:ext cx="2430000" cy="371475"/>
          </a:xfrm>
          <a:prstGeom prst="roundRect">
            <a:avLst/>
          </a:prstGeom>
          <a:solidFill>
            <a:schemeClr val="accent6">
              <a:lumMod val="60000"/>
              <a:lumOff val="40000"/>
            </a:schemeClr>
          </a:solidFill>
        </p:spPr>
        <p:style>
          <a:lnRef idx="1">
            <a:schemeClr val="accent6"/>
          </a:lnRef>
          <a:fillRef idx="2">
            <a:schemeClr val="accent6"/>
          </a:fillRef>
          <a:effectRef idx="1">
            <a:schemeClr val="accent6"/>
          </a:effectRef>
          <a:fontRef idx="minor">
            <a:schemeClr val="dk1"/>
          </a:fontRef>
        </p:style>
        <p:txBody>
          <a:bodyPr anchor="ctr"/>
          <a:lstStyle/>
          <a:p>
            <a:pPr algn="ctr" fontAlgn="auto">
              <a:spcBef>
                <a:spcPts val="0"/>
              </a:spcBef>
              <a:spcAft>
                <a:spcPts val="0"/>
              </a:spcAft>
              <a:defRPr/>
            </a:pPr>
            <a:r>
              <a:rPr lang="zh-CN" altLang="en-US" sz="1200" dirty="0" smtClean="0">
                <a:solidFill>
                  <a:schemeClr val="tx1"/>
                </a:solidFill>
                <a:latin typeface="Arial" charset="0"/>
                <a:ea typeface="黑体" pitchFamily="2" charset="-122"/>
              </a:rPr>
              <a:t>外部系统集成接口</a:t>
            </a:r>
            <a:endParaRPr lang="en-US" altLang="zh-CN" sz="1200" dirty="0" smtClean="0">
              <a:solidFill>
                <a:schemeClr val="tx1"/>
              </a:solidFill>
              <a:latin typeface="Arial" charset="0"/>
              <a:ea typeface="黑体" pitchFamily="2" charset="-122"/>
            </a:endParaRPr>
          </a:p>
        </p:txBody>
      </p:sp>
      <p:sp>
        <p:nvSpPr>
          <p:cNvPr id="106" name="矩形 105"/>
          <p:cNvSpPr/>
          <p:nvPr/>
        </p:nvSpPr>
        <p:spPr>
          <a:xfrm>
            <a:off x="0" y="1785926"/>
            <a:ext cx="285720" cy="1712924"/>
          </a:xfrm>
          <a:prstGeom prst="rect">
            <a:avLst/>
          </a:prstGeom>
          <a:solidFill>
            <a:schemeClr val="accent6">
              <a:lumMod val="60000"/>
              <a:lumOff val="40000"/>
            </a:schemeClr>
          </a:solidFill>
          <a:ln/>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000" b="0" i="0" u="none" strike="noStrike" kern="0" cap="none" spc="0" normalizeH="0" baseline="0" noProof="0" dirty="0" smtClean="0">
                <a:ln>
                  <a:noFill/>
                </a:ln>
                <a:solidFill>
                  <a:sysClr val="windowText" lastClr="000000"/>
                </a:solidFill>
                <a:effectLst/>
                <a:uLnTx/>
                <a:uFillTx/>
                <a:latin typeface="Calibri"/>
                <a:ea typeface="宋体"/>
                <a:cs typeface="+mn-cs"/>
              </a:rPr>
              <a:t>应用框架</a:t>
            </a:r>
            <a:endParaRPr kumimoji="0" lang="en-US" altLang="zh-CN" sz="1000" b="0" i="0" u="none" strike="noStrike" kern="0" cap="none" spc="0" normalizeH="0" baseline="0" noProof="0" dirty="0" smtClean="0">
              <a:ln>
                <a:noFill/>
              </a:ln>
              <a:solidFill>
                <a:sysClr val="windowText" lastClr="000000"/>
              </a:solidFill>
              <a:effectLst/>
              <a:uLnTx/>
              <a:uFillTx/>
              <a:latin typeface="Calibri"/>
              <a:ea typeface="宋体"/>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lang="zh-CN" altLang="en-US" sz="1000" kern="0" dirty="0" smtClean="0">
                <a:solidFill>
                  <a:sysClr val="windowText" lastClr="000000"/>
                </a:solidFill>
                <a:latin typeface="Calibri"/>
                <a:ea typeface="宋体"/>
              </a:rPr>
              <a:t>层</a:t>
            </a:r>
            <a:endParaRPr kumimoji="0" lang="en-US" altLang="zh-CN" sz="1000" b="0" i="0" u="none" strike="noStrike" kern="0" cap="none" spc="0" normalizeH="0" baseline="0" noProof="0" dirty="0" smtClean="0">
              <a:ln>
                <a:noFill/>
              </a:ln>
              <a:solidFill>
                <a:sysClr val="windowText" lastClr="000000"/>
              </a:solidFill>
              <a:effectLst/>
              <a:uLnTx/>
              <a:uFillTx/>
              <a:latin typeface="Calibri"/>
              <a:ea typeface="宋体"/>
              <a:cs typeface="+mn-cs"/>
            </a:endParaRPr>
          </a:p>
        </p:txBody>
      </p:sp>
      <p:sp>
        <p:nvSpPr>
          <p:cNvPr id="107" name="矩形 106"/>
          <p:cNvSpPr/>
          <p:nvPr/>
        </p:nvSpPr>
        <p:spPr>
          <a:xfrm>
            <a:off x="5464" y="642918"/>
            <a:ext cx="280256" cy="1005752"/>
          </a:xfrm>
          <a:prstGeom prst="rect">
            <a:avLst/>
          </a:prstGeom>
          <a:solidFill>
            <a:schemeClr val="accent1">
              <a:lumMod val="60000"/>
              <a:lumOff val="40000"/>
            </a:schemeClr>
          </a:solidFill>
          <a:ln w="9525" cap="flat" cmpd="sng" algn="ctr">
            <a:solidFill>
              <a:srgbClr val="9BBB59">
                <a:shade val="95000"/>
                <a:satMod val="105000"/>
              </a:srgbClr>
            </a:solidFill>
            <a:prstDash val="solid"/>
          </a:ln>
          <a:effectLst>
            <a:outerShdw blurRad="40000" dist="20000" dir="5400000" rotWithShape="0">
              <a:srgbClr val="000000">
                <a:alpha val="38000"/>
              </a:srgbClr>
            </a:outerShdw>
          </a:effectLst>
        </p:spPr>
        <p:txBody>
          <a:bodyPr vert="horz" rtlCol="0" anchor="ctr" anchorCtr="1"/>
          <a:lstStyle/>
          <a:p>
            <a:pPr marL="0" marR="0" lvl="0" indent="0" algn="ctr" defTabSz="914400" eaLnBrk="1" fontAlgn="auto" latinLnBrk="0" hangingPunct="1">
              <a:lnSpc>
                <a:spcPct val="100000"/>
              </a:lnSpc>
              <a:spcBef>
                <a:spcPts val="0"/>
              </a:spcBef>
              <a:spcAft>
                <a:spcPts val="0"/>
              </a:spcAft>
              <a:buClrTx/>
              <a:buSzTx/>
              <a:buFontTx/>
              <a:buNone/>
              <a:tabLst/>
              <a:defRPr/>
            </a:pPr>
            <a:r>
              <a:rPr lang="zh-CN" altLang="en-US" sz="1000" kern="0" dirty="0" smtClean="0">
                <a:solidFill>
                  <a:sysClr val="windowText" lastClr="000000"/>
                </a:solidFill>
                <a:latin typeface="Calibri"/>
                <a:ea typeface="宋体"/>
              </a:rPr>
              <a:t>业务系统层</a:t>
            </a:r>
          </a:p>
        </p:txBody>
      </p:sp>
      <p:grpSp>
        <p:nvGrpSpPr>
          <p:cNvPr id="2" name="组合 107"/>
          <p:cNvGrpSpPr/>
          <p:nvPr/>
        </p:nvGrpSpPr>
        <p:grpSpPr>
          <a:xfrm>
            <a:off x="785786" y="783649"/>
            <a:ext cx="1285884" cy="793583"/>
            <a:chOff x="785786" y="785794"/>
            <a:chExt cx="1285884" cy="793583"/>
          </a:xfrm>
        </p:grpSpPr>
        <p:sp>
          <p:nvSpPr>
            <p:cNvPr id="109" name="矩形 108"/>
            <p:cNvSpPr/>
            <p:nvPr/>
          </p:nvSpPr>
          <p:spPr>
            <a:xfrm>
              <a:off x="785786" y="785794"/>
              <a:ext cx="1285884" cy="785818"/>
            </a:xfrm>
            <a:prstGeom prst="rect">
              <a:avLst/>
            </a:prstGeom>
            <a:ln/>
          </p:spPr>
          <p:style>
            <a:lnRef idx="2">
              <a:schemeClr val="accent1"/>
            </a:lnRef>
            <a:fillRef idx="1">
              <a:schemeClr val="lt1"/>
            </a:fillRef>
            <a:effectRef idx="0">
              <a:schemeClr val="accent1"/>
            </a:effectRef>
            <a:fontRef idx="minor">
              <a:schemeClr val="dk1"/>
            </a:fontRef>
          </p:style>
          <p:txBody>
            <a:bodyPr rtlCol="0" anchor="t" anchorCtr="0"/>
            <a:lstStyle/>
            <a:p>
              <a:pPr marL="0" marR="0" lvl="0" indent="0" algn="ctr" defTabSz="914400" eaLnBrk="1" fontAlgn="auto" latinLnBrk="0" hangingPunct="1">
                <a:lnSpc>
                  <a:spcPct val="150000"/>
                </a:lnSpc>
                <a:spcBef>
                  <a:spcPts val="0"/>
                </a:spcBef>
                <a:spcAft>
                  <a:spcPts val="0"/>
                </a:spcAft>
                <a:buClrTx/>
                <a:buSzTx/>
                <a:buFontTx/>
                <a:buNone/>
                <a:tabLst/>
                <a:defRPr/>
              </a:pPr>
              <a:r>
                <a:rPr lang="zh-CN" altLang="en-US" sz="1050" b="1" kern="0" dirty="0" smtClean="0">
                  <a:solidFill>
                    <a:sysClr val="windowText" lastClr="000000"/>
                  </a:solidFill>
                  <a:latin typeface="Calibri"/>
                  <a:ea typeface="宋体"/>
                </a:rPr>
                <a:t>总体</a:t>
              </a:r>
              <a:r>
                <a:rPr kumimoji="0" lang="zh-CN" altLang="en-US" sz="1050" b="1" i="0" u="none" strike="noStrike" kern="0" cap="none" spc="0" normalizeH="0" baseline="0" noProof="0" dirty="0" smtClean="0">
                  <a:ln>
                    <a:noFill/>
                  </a:ln>
                  <a:solidFill>
                    <a:sysClr val="windowText" lastClr="000000"/>
                  </a:solidFill>
                  <a:effectLst/>
                  <a:uLnTx/>
                  <a:uFillTx/>
                  <a:latin typeface="Calibri"/>
                  <a:ea typeface="宋体"/>
                  <a:cs typeface="+mn-cs"/>
                </a:rPr>
                <a:t>设计系统</a:t>
              </a:r>
            </a:p>
          </p:txBody>
        </p:sp>
        <p:cxnSp>
          <p:nvCxnSpPr>
            <p:cNvPr id="110" name="直接连接符 109"/>
            <p:cNvCxnSpPr/>
            <p:nvPr/>
          </p:nvCxnSpPr>
          <p:spPr>
            <a:xfrm>
              <a:off x="785786" y="1071546"/>
              <a:ext cx="1214446" cy="1588"/>
            </a:xfrm>
            <a:prstGeom prst="line">
              <a:avLst/>
            </a:prstGeom>
            <a:noFill/>
            <a:ln w="50800" cap="flat" cmpd="thinThick" algn="ctr">
              <a:solidFill>
                <a:srgbClr val="4F81BD">
                  <a:shade val="95000"/>
                  <a:satMod val="105000"/>
                </a:srgbClr>
              </a:solidFill>
              <a:prstDash val="solid"/>
            </a:ln>
            <a:effectLst/>
          </p:spPr>
        </p:cxnSp>
        <p:sp>
          <p:nvSpPr>
            <p:cNvPr id="111" name="TextBox 110"/>
            <p:cNvSpPr txBox="1"/>
            <p:nvPr/>
          </p:nvSpPr>
          <p:spPr>
            <a:xfrm>
              <a:off x="823612" y="1071546"/>
              <a:ext cx="1248058" cy="507831"/>
            </a:xfrm>
            <a:prstGeom prst="rect">
              <a:avLst/>
            </a:prstGeom>
            <a:noFill/>
          </p:spPr>
          <p:txBody>
            <a:bodyPr wrap="square" rtlCol="0">
              <a:spAutoFit/>
            </a:bodyPr>
            <a:lstStyle/>
            <a:p>
              <a:pPr marL="133350" marR="0" lvl="0" indent="-133350" defTabSz="914400" eaLnBrk="1" fontAlgn="auto" latinLnBrk="0" hangingPunct="1">
                <a:lnSpc>
                  <a:spcPct val="100000"/>
                </a:lnSpc>
                <a:spcBef>
                  <a:spcPts val="0"/>
                </a:spcBef>
                <a:spcAft>
                  <a:spcPts val="0"/>
                </a:spcAft>
                <a:buClrTx/>
                <a:buSzTx/>
                <a:buFont typeface="Arial" pitchFamily="34" charset="0"/>
                <a:buChar char="•"/>
                <a:tabLst/>
                <a:defRPr/>
              </a:pPr>
              <a:r>
                <a:rPr kumimoji="0" lang="zh-CN" altLang="en-US" sz="900" b="0" i="0" u="none" strike="noStrike" kern="0" cap="none" spc="0" normalizeH="0" baseline="0" noProof="0" dirty="0" smtClean="0">
                  <a:ln>
                    <a:noFill/>
                  </a:ln>
                  <a:solidFill>
                    <a:sysClr val="windowText" lastClr="000000"/>
                  </a:solidFill>
                  <a:effectLst/>
                  <a:uLnTx/>
                  <a:uFillTx/>
                </a:rPr>
                <a:t>总体方案设计</a:t>
              </a:r>
              <a:endParaRPr kumimoji="0" lang="en-US" altLang="zh-CN" sz="900" b="0" i="0" u="none" strike="noStrike" kern="0" cap="none" spc="0" normalizeH="0" baseline="0" noProof="0" dirty="0" smtClean="0">
                <a:ln>
                  <a:noFill/>
                </a:ln>
                <a:solidFill>
                  <a:sysClr val="windowText" lastClr="000000"/>
                </a:solidFill>
                <a:effectLst/>
                <a:uLnTx/>
                <a:uFillTx/>
              </a:endParaRPr>
            </a:p>
            <a:p>
              <a:pPr marL="133350" marR="0" lvl="0" indent="-133350" defTabSz="914400" eaLnBrk="1" fontAlgn="auto" latinLnBrk="0" hangingPunct="1">
                <a:lnSpc>
                  <a:spcPct val="100000"/>
                </a:lnSpc>
                <a:spcBef>
                  <a:spcPts val="0"/>
                </a:spcBef>
                <a:spcAft>
                  <a:spcPts val="0"/>
                </a:spcAft>
                <a:buClrTx/>
                <a:buSzTx/>
                <a:buFont typeface="Arial" pitchFamily="34" charset="0"/>
                <a:buChar char="•"/>
                <a:tabLst/>
                <a:defRPr/>
              </a:pPr>
              <a:r>
                <a:rPr lang="zh-CN" altLang="en-US" sz="900" kern="0" dirty="0" smtClean="0">
                  <a:solidFill>
                    <a:sysClr val="windowText" lastClr="000000"/>
                  </a:solidFill>
                </a:rPr>
                <a:t>总体性能评估</a:t>
              </a:r>
              <a:endParaRPr lang="en-US" altLang="zh-CN" sz="900" kern="0" dirty="0" smtClean="0">
                <a:solidFill>
                  <a:sysClr val="windowText" lastClr="000000"/>
                </a:solidFill>
              </a:endParaRPr>
            </a:p>
            <a:p>
              <a:pPr marL="133350" marR="0" lvl="0" indent="-133350" defTabSz="914400" eaLnBrk="1" fontAlgn="auto" latinLnBrk="0" hangingPunct="1">
                <a:lnSpc>
                  <a:spcPct val="100000"/>
                </a:lnSpc>
                <a:spcBef>
                  <a:spcPts val="0"/>
                </a:spcBef>
                <a:spcAft>
                  <a:spcPts val="0"/>
                </a:spcAft>
                <a:buClrTx/>
                <a:buSzTx/>
                <a:buFont typeface="Arial" pitchFamily="34" charset="0"/>
                <a:buChar char="•"/>
                <a:tabLst/>
                <a:defRPr/>
              </a:pPr>
              <a:r>
                <a:rPr kumimoji="0" lang="en-US" altLang="zh-CN" sz="900" b="0" i="0" u="none" strike="noStrike" kern="0" cap="none" spc="0" normalizeH="0" baseline="0" noProof="0" dirty="0" smtClean="0">
                  <a:ln>
                    <a:noFill/>
                  </a:ln>
                  <a:solidFill>
                    <a:sysClr val="windowText" lastClr="000000"/>
                  </a:solidFill>
                  <a:effectLst/>
                  <a:uLnTx/>
                  <a:uFillTx/>
                </a:rPr>
                <a:t>·······</a:t>
              </a:r>
              <a:endParaRPr kumimoji="0" lang="zh-CN" altLang="en-US" sz="900" b="0" i="0" u="none" strike="noStrike" kern="0" cap="none" spc="0" normalizeH="0" baseline="0" noProof="0" dirty="0">
                <a:ln>
                  <a:noFill/>
                </a:ln>
                <a:solidFill>
                  <a:sysClr val="windowText" lastClr="000000"/>
                </a:solidFill>
                <a:effectLst/>
                <a:uLnTx/>
                <a:uFillTx/>
              </a:endParaRPr>
            </a:p>
          </p:txBody>
        </p:sp>
      </p:grpSp>
      <p:sp>
        <p:nvSpPr>
          <p:cNvPr id="124" name="矩形 123"/>
          <p:cNvSpPr/>
          <p:nvPr/>
        </p:nvSpPr>
        <p:spPr>
          <a:xfrm>
            <a:off x="7643834" y="791414"/>
            <a:ext cx="357190" cy="751595"/>
          </a:xfrm>
          <a:prstGeom prst="rect">
            <a:avLst/>
          </a:prstGeom>
          <a:ln/>
        </p:spPr>
        <p:style>
          <a:lnRef idx="2">
            <a:schemeClr val="accent1"/>
          </a:lnRef>
          <a:fillRef idx="1">
            <a:schemeClr val="lt1"/>
          </a:fillRef>
          <a:effectRef idx="0">
            <a:schemeClr val="accent1"/>
          </a:effectRef>
          <a:fontRef idx="minor">
            <a:schemeClr val="dk1"/>
          </a:fontRef>
        </p:style>
        <p:txBody>
          <a:bodyPr rtlCol="0" anchor="t" anchorCtr="0"/>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000" b="1" i="0" u="none" strike="noStrike" kern="0" cap="none" spc="0" normalizeH="0" baseline="0" noProof="0" dirty="0" smtClean="0">
                <a:ln>
                  <a:noFill/>
                </a:ln>
                <a:solidFill>
                  <a:sysClr val="windowText" lastClr="000000"/>
                </a:solidFill>
                <a:effectLst/>
                <a:uLnTx/>
                <a:uFillTx/>
                <a:latin typeface="Calibri"/>
                <a:ea typeface="宋体"/>
                <a:cs typeface="+mn-cs"/>
              </a:rPr>
              <a:t>……</a:t>
            </a:r>
          </a:p>
          <a:p>
            <a:pPr marL="0" marR="0" lvl="0" indent="0" algn="ctr" defTabSz="914400" eaLnBrk="1" fontAlgn="auto" latinLnBrk="0" hangingPunct="1">
              <a:lnSpc>
                <a:spcPct val="100000"/>
              </a:lnSpc>
              <a:spcBef>
                <a:spcPts val="0"/>
              </a:spcBef>
              <a:spcAft>
                <a:spcPts val="0"/>
              </a:spcAft>
              <a:buClrTx/>
              <a:buSzTx/>
              <a:buFontTx/>
              <a:buNone/>
              <a:tabLst/>
              <a:defRPr/>
            </a:pPr>
            <a:r>
              <a:rPr lang="en-US" altLang="zh-CN" sz="1000" b="1" kern="0" dirty="0" smtClean="0">
                <a:solidFill>
                  <a:sysClr val="windowText" lastClr="000000"/>
                </a:solidFill>
                <a:latin typeface="Calibri"/>
                <a:ea typeface="宋体"/>
              </a:rPr>
              <a:t>……</a:t>
            </a:r>
            <a:endParaRPr kumimoji="0" lang="zh-CN" altLang="en-US" sz="1000" b="1" i="0" u="none" strike="noStrike" kern="0" cap="none" spc="0" normalizeH="0" baseline="0" noProof="0" dirty="0" smtClean="0">
              <a:ln>
                <a:noFill/>
              </a:ln>
              <a:solidFill>
                <a:sysClr val="windowText" lastClr="000000"/>
              </a:solidFill>
              <a:effectLst/>
              <a:uLnTx/>
              <a:uFillTx/>
              <a:latin typeface="Calibri"/>
              <a:ea typeface="宋体"/>
              <a:cs typeface="+mn-cs"/>
            </a:endParaRPr>
          </a:p>
        </p:txBody>
      </p:sp>
      <p:grpSp>
        <p:nvGrpSpPr>
          <p:cNvPr id="3" name="组合 125"/>
          <p:cNvGrpSpPr/>
          <p:nvPr/>
        </p:nvGrpSpPr>
        <p:grpSpPr>
          <a:xfrm>
            <a:off x="2500298" y="783649"/>
            <a:ext cx="1285884" cy="793583"/>
            <a:chOff x="642910" y="785794"/>
            <a:chExt cx="1285884" cy="793583"/>
          </a:xfrm>
        </p:grpSpPr>
        <p:sp>
          <p:nvSpPr>
            <p:cNvPr id="127" name="矩形 126"/>
            <p:cNvSpPr/>
            <p:nvPr/>
          </p:nvSpPr>
          <p:spPr>
            <a:xfrm>
              <a:off x="642910" y="785794"/>
              <a:ext cx="1285884" cy="785818"/>
            </a:xfrm>
            <a:prstGeom prst="rect">
              <a:avLst/>
            </a:prstGeom>
            <a:ln/>
          </p:spPr>
          <p:style>
            <a:lnRef idx="2">
              <a:schemeClr val="accent1"/>
            </a:lnRef>
            <a:fillRef idx="1">
              <a:schemeClr val="lt1"/>
            </a:fillRef>
            <a:effectRef idx="0">
              <a:schemeClr val="accent1"/>
            </a:effectRef>
            <a:fontRef idx="minor">
              <a:schemeClr val="dk1"/>
            </a:fontRef>
          </p:style>
          <p:txBody>
            <a:bodyPr rtlCol="0" anchor="t" anchorCtr="0"/>
            <a:lstStyle/>
            <a:p>
              <a:pPr marL="0" marR="0" lvl="0" indent="0" algn="ctr" defTabSz="914400" eaLnBrk="1" fontAlgn="auto" latinLnBrk="0" hangingPunct="1">
                <a:lnSpc>
                  <a:spcPct val="150000"/>
                </a:lnSpc>
                <a:spcBef>
                  <a:spcPts val="0"/>
                </a:spcBef>
                <a:spcAft>
                  <a:spcPts val="0"/>
                </a:spcAft>
                <a:buClrTx/>
                <a:buSzTx/>
                <a:buFontTx/>
                <a:buNone/>
                <a:tabLst/>
                <a:defRPr/>
              </a:pPr>
              <a:r>
                <a:rPr lang="zh-CN" altLang="en-US" sz="1050" b="1" kern="0" noProof="0" dirty="0" smtClean="0">
                  <a:solidFill>
                    <a:sysClr val="windowText" lastClr="000000"/>
                  </a:solidFill>
                  <a:latin typeface="Calibri"/>
                  <a:ea typeface="宋体"/>
                </a:rPr>
                <a:t>气动</a:t>
              </a:r>
              <a:r>
                <a:rPr kumimoji="0" lang="zh-CN" altLang="en-US" sz="1050" b="1" i="0" u="none" strike="noStrike" kern="0" cap="none" spc="0" normalizeH="0" baseline="0" noProof="0" dirty="0" smtClean="0">
                  <a:ln>
                    <a:noFill/>
                  </a:ln>
                  <a:solidFill>
                    <a:sysClr val="windowText" lastClr="000000"/>
                  </a:solidFill>
                  <a:effectLst/>
                  <a:uLnTx/>
                  <a:uFillTx/>
                  <a:latin typeface="Calibri"/>
                  <a:ea typeface="宋体"/>
                  <a:cs typeface="+mn-cs"/>
                </a:rPr>
                <a:t>系统</a:t>
              </a:r>
            </a:p>
          </p:txBody>
        </p:sp>
        <p:cxnSp>
          <p:nvCxnSpPr>
            <p:cNvPr id="128" name="直接连接符 127"/>
            <p:cNvCxnSpPr/>
            <p:nvPr/>
          </p:nvCxnSpPr>
          <p:spPr>
            <a:xfrm>
              <a:off x="642910" y="1071546"/>
              <a:ext cx="1214446" cy="1588"/>
            </a:xfrm>
            <a:prstGeom prst="line">
              <a:avLst/>
            </a:prstGeom>
            <a:noFill/>
            <a:ln w="50800" cap="flat" cmpd="thinThick" algn="ctr">
              <a:solidFill>
                <a:srgbClr val="4F81BD">
                  <a:shade val="95000"/>
                  <a:satMod val="105000"/>
                </a:srgbClr>
              </a:solidFill>
              <a:prstDash val="solid"/>
            </a:ln>
            <a:effectLst/>
          </p:spPr>
        </p:cxnSp>
        <p:sp>
          <p:nvSpPr>
            <p:cNvPr id="129" name="TextBox 128"/>
            <p:cNvSpPr txBox="1"/>
            <p:nvPr/>
          </p:nvSpPr>
          <p:spPr>
            <a:xfrm>
              <a:off x="680736" y="1071546"/>
              <a:ext cx="1248058" cy="507831"/>
            </a:xfrm>
            <a:prstGeom prst="rect">
              <a:avLst/>
            </a:prstGeom>
            <a:noFill/>
          </p:spPr>
          <p:txBody>
            <a:bodyPr wrap="square" rtlCol="0">
              <a:spAutoFit/>
            </a:bodyPr>
            <a:lstStyle/>
            <a:p>
              <a:pPr marL="133350" marR="0" lvl="0" indent="-133350" defTabSz="914400" eaLnBrk="1" fontAlgn="auto" latinLnBrk="0" hangingPunct="1">
                <a:lnSpc>
                  <a:spcPct val="100000"/>
                </a:lnSpc>
                <a:spcBef>
                  <a:spcPts val="0"/>
                </a:spcBef>
                <a:spcAft>
                  <a:spcPts val="0"/>
                </a:spcAft>
                <a:buClrTx/>
                <a:buSzTx/>
                <a:buFont typeface="Arial" pitchFamily="34" charset="0"/>
                <a:buChar char="•"/>
                <a:tabLst/>
                <a:defRPr/>
              </a:pPr>
              <a:r>
                <a:rPr kumimoji="0" lang="zh-CN" altLang="en-US" sz="900" b="0" i="0" u="none" strike="noStrike" kern="0" cap="none" spc="0" normalizeH="0" baseline="0" noProof="0" dirty="0" smtClean="0">
                  <a:ln>
                    <a:noFill/>
                  </a:ln>
                  <a:solidFill>
                    <a:sysClr val="windowText" lastClr="000000"/>
                  </a:solidFill>
                  <a:effectLst/>
                  <a:uLnTx/>
                  <a:uFillTx/>
                </a:rPr>
                <a:t>方案设计</a:t>
              </a:r>
              <a:endParaRPr kumimoji="0" lang="en-US" altLang="zh-CN" sz="900" b="0" i="0" u="none" strike="noStrike" kern="0" cap="none" spc="0" normalizeH="0" baseline="0" noProof="0" dirty="0" smtClean="0">
                <a:ln>
                  <a:noFill/>
                </a:ln>
                <a:solidFill>
                  <a:sysClr val="windowText" lastClr="000000"/>
                </a:solidFill>
                <a:effectLst/>
                <a:uLnTx/>
                <a:uFillTx/>
              </a:endParaRPr>
            </a:p>
            <a:p>
              <a:pPr marL="133350" marR="0" lvl="0" indent="-133350" defTabSz="914400" eaLnBrk="1" fontAlgn="auto" latinLnBrk="0" hangingPunct="1">
                <a:lnSpc>
                  <a:spcPct val="100000"/>
                </a:lnSpc>
                <a:spcBef>
                  <a:spcPts val="0"/>
                </a:spcBef>
                <a:spcAft>
                  <a:spcPts val="0"/>
                </a:spcAft>
                <a:buClrTx/>
                <a:buSzTx/>
                <a:buFont typeface="Arial" pitchFamily="34" charset="0"/>
                <a:buChar char="•"/>
                <a:tabLst/>
                <a:defRPr/>
              </a:pPr>
              <a:r>
                <a:rPr lang="zh-CN" altLang="en-US" sz="900" kern="0" dirty="0" smtClean="0">
                  <a:solidFill>
                    <a:sysClr val="windowText" lastClr="000000"/>
                  </a:solidFill>
                </a:rPr>
                <a:t>性能评估</a:t>
              </a:r>
              <a:endParaRPr lang="en-US" altLang="zh-CN" sz="900" kern="0" dirty="0" smtClean="0">
                <a:solidFill>
                  <a:sysClr val="windowText" lastClr="000000"/>
                </a:solidFill>
              </a:endParaRPr>
            </a:p>
            <a:p>
              <a:pPr marL="133350" marR="0" lvl="0" indent="-133350" defTabSz="914400" eaLnBrk="1" fontAlgn="auto" latinLnBrk="0" hangingPunct="1">
                <a:lnSpc>
                  <a:spcPct val="100000"/>
                </a:lnSpc>
                <a:spcBef>
                  <a:spcPts val="0"/>
                </a:spcBef>
                <a:spcAft>
                  <a:spcPts val="0"/>
                </a:spcAft>
                <a:buClrTx/>
                <a:buSzTx/>
                <a:buFont typeface="Arial" pitchFamily="34" charset="0"/>
                <a:buChar char="•"/>
                <a:tabLst/>
                <a:defRPr/>
              </a:pPr>
              <a:r>
                <a:rPr kumimoji="0" lang="en-US" altLang="zh-CN" sz="900" b="0" i="0" u="none" strike="noStrike" kern="0" cap="none" spc="0" normalizeH="0" baseline="0" noProof="0" dirty="0" smtClean="0">
                  <a:ln>
                    <a:noFill/>
                  </a:ln>
                  <a:solidFill>
                    <a:sysClr val="windowText" lastClr="000000"/>
                  </a:solidFill>
                  <a:effectLst/>
                  <a:uLnTx/>
                  <a:uFillTx/>
                </a:rPr>
                <a:t>·······</a:t>
              </a:r>
              <a:endParaRPr kumimoji="0" lang="zh-CN" altLang="en-US" sz="900" b="0" i="0" u="none" strike="noStrike" kern="0" cap="none" spc="0" normalizeH="0" baseline="0" noProof="0" dirty="0">
                <a:ln>
                  <a:noFill/>
                </a:ln>
                <a:solidFill>
                  <a:sysClr val="windowText" lastClr="000000"/>
                </a:solidFill>
                <a:effectLst/>
                <a:uLnTx/>
                <a:uFillTx/>
              </a:endParaRPr>
            </a:p>
          </p:txBody>
        </p:sp>
      </p:grpSp>
      <p:grpSp>
        <p:nvGrpSpPr>
          <p:cNvPr id="5" name="组合 129"/>
          <p:cNvGrpSpPr/>
          <p:nvPr/>
        </p:nvGrpSpPr>
        <p:grpSpPr>
          <a:xfrm>
            <a:off x="4214810" y="783649"/>
            <a:ext cx="1285884" cy="793583"/>
            <a:chOff x="785786" y="785794"/>
            <a:chExt cx="1285884" cy="793583"/>
          </a:xfrm>
        </p:grpSpPr>
        <p:sp>
          <p:nvSpPr>
            <p:cNvPr id="131" name="矩形 130"/>
            <p:cNvSpPr/>
            <p:nvPr/>
          </p:nvSpPr>
          <p:spPr>
            <a:xfrm>
              <a:off x="785786" y="785794"/>
              <a:ext cx="1285884" cy="785818"/>
            </a:xfrm>
            <a:prstGeom prst="rect">
              <a:avLst/>
            </a:prstGeom>
            <a:ln/>
          </p:spPr>
          <p:style>
            <a:lnRef idx="2">
              <a:schemeClr val="accent1"/>
            </a:lnRef>
            <a:fillRef idx="1">
              <a:schemeClr val="lt1"/>
            </a:fillRef>
            <a:effectRef idx="0">
              <a:schemeClr val="accent1"/>
            </a:effectRef>
            <a:fontRef idx="minor">
              <a:schemeClr val="dk1"/>
            </a:fontRef>
          </p:style>
          <p:txBody>
            <a:bodyPr rtlCol="0" anchor="t" anchorCtr="0"/>
            <a:lstStyle/>
            <a:p>
              <a:pPr marL="0" marR="0" lvl="0" indent="0" algn="ctr" defTabSz="914400" eaLnBrk="1" fontAlgn="auto" latinLnBrk="0" hangingPunct="1">
                <a:lnSpc>
                  <a:spcPct val="150000"/>
                </a:lnSpc>
                <a:spcBef>
                  <a:spcPts val="0"/>
                </a:spcBef>
                <a:spcAft>
                  <a:spcPts val="0"/>
                </a:spcAft>
                <a:buClrTx/>
                <a:buSzTx/>
                <a:buFontTx/>
                <a:buNone/>
                <a:tabLst/>
                <a:defRPr/>
              </a:pPr>
              <a:r>
                <a:rPr kumimoji="0" lang="zh-CN" altLang="en-US" sz="1050" b="1" i="0" u="none" strike="noStrike" kern="0" cap="none" spc="0" normalizeH="0" baseline="0" noProof="0" dirty="0" smtClean="0">
                  <a:ln>
                    <a:noFill/>
                  </a:ln>
                  <a:solidFill>
                    <a:sysClr val="windowText" lastClr="000000"/>
                  </a:solidFill>
                  <a:effectLst/>
                  <a:uLnTx/>
                  <a:uFillTx/>
                  <a:latin typeface="Calibri"/>
                  <a:ea typeface="宋体"/>
                  <a:cs typeface="+mn-cs"/>
                </a:rPr>
                <a:t>液压传动设计系统</a:t>
              </a:r>
            </a:p>
          </p:txBody>
        </p:sp>
        <p:cxnSp>
          <p:nvCxnSpPr>
            <p:cNvPr id="132" name="直接连接符 131"/>
            <p:cNvCxnSpPr/>
            <p:nvPr/>
          </p:nvCxnSpPr>
          <p:spPr>
            <a:xfrm>
              <a:off x="785786" y="1071546"/>
              <a:ext cx="1214446" cy="1588"/>
            </a:xfrm>
            <a:prstGeom prst="line">
              <a:avLst/>
            </a:prstGeom>
            <a:noFill/>
            <a:ln w="50800" cap="flat" cmpd="thinThick" algn="ctr">
              <a:solidFill>
                <a:srgbClr val="4F81BD">
                  <a:shade val="95000"/>
                  <a:satMod val="105000"/>
                </a:srgbClr>
              </a:solidFill>
              <a:prstDash val="solid"/>
            </a:ln>
            <a:effectLst/>
          </p:spPr>
        </p:cxnSp>
        <p:sp>
          <p:nvSpPr>
            <p:cNvPr id="133" name="TextBox 132"/>
            <p:cNvSpPr txBox="1"/>
            <p:nvPr/>
          </p:nvSpPr>
          <p:spPr>
            <a:xfrm>
              <a:off x="823612" y="1071546"/>
              <a:ext cx="1248058" cy="507831"/>
            </a:xfrm>
            <a:prstGeom prst="rect">
              <a:avLst/>
            </a:prstGeom>
            <a:noFill/>
          </p:spPr>
          <p:txBody>
            <a:bodyPr wrap="square" rtlCol="0">
              <a:spAutoFit/>
            </a:bodyPr>
            <a:lstStyle/>
            <a:p>
              <a:pPr marL="133350" marR="0" lvl="0" indent="-133350" defTabSz="914400" eaLnBrk="1" fontAlgn="auto" latinLnBrk="0" hangingPunct="1">
                <a:lnSpc>
                  <a:spcPct val="100000"/>
                </a:lnSpc>
                <a:spcBef>
                  <a:spcPts val="0"/>
                </a:spcBef>
                <a:spcAft>
                  <a:spcPts val="0"/>
                </a:spcAft>
                <a:buClrTx/>
                <a:buSzTx/>
                <a:buFont typeface="Arial" pitchFamily="34" charset="0"/>
                <a:buChar char="•"/>
                <a:tabLst/>
                <a:defRPr/>
              </a:pPr>
              <a:r>
                <a:rPr kumimoji="0" lang="zh-CN" altLang="en-US" sz="900" b="0" i="0" u="none" strike="noStrike" kern="0" cap="none" spc="0" normalizeH="0" baseline="0" noProof="0" dirty="0" smtClean="0">
                  <a:ln>
                    <a:noFill/>
                  </a:ln>
                  <a:solidFill>
                    <a:sysClr val="windowText" lastClr="000000"/>
                  </a:solidFill>
                  <a:effectLst/>
                  <a:uLnTx/>
                  <a:uFillTx/>
                </a:rPr>
                <a:t>方案设计</a:t>
              </a:r>
              <a:endParaRPr kumimoji="0" lang="en-US" altLang="zh-CN" sz="900" b="0" i="0" u="none" strike="noStrike" kern="0" cap="none" spc="0" normalizeH="0" baseline="0" noProof="0" dirty="0" smtClean="0">
                <a:ln>
                  <a:noFill/>
                </a:ln>
                <a:solidFill>
                  <a:sysClr val="windowText" lastClr="000000"/>
                </a:solidFill>
                <a:effectLst/>
                <a:uLnTx/>
                <a:uFillTx/>
              </a:endParaRPr>
            </a:p>
            <a:p>
              <a:pPr marL="133350" marR="0" lvl="0" indent="-133350" defTabSz="914400" eaLnBrk="1" fontAlgn="auto" latinLnBrk="0" hangingPunct="1">
                <a:lnSpc>
                  <a:spcPct val="100000"/>
                </a:lnSpc>
                <a:spcBef>
                  <a:spcPts val="0"/>
                </a:spcBef>
                <a:spcAft>
                  <a:spcPts val="0"/>
                </a:spcAft>
                <a:buClrTx/>
                <a:buSzTx/>
                <a:buFont typeface="Arial" pitchFamily="34" charset="0"/>
                <a:buChar char="•"/>
                <a:tabLst/>
                <a:defRPr/>
              </a:pPr>
              <a:r>
                <a:rPr lang="zh-CN" altLang="en-US" sz="900" kern="0" dirty="0" smtClean="0">
                  <a:solidFill>
                    <a:sysClr val="windowText" lastClr="000000"/>
                  </a:solidFill>
                </a:rPr>
                <a:t>效果评估</a:t>
              </a:r>
              <a:endParaRPr lang="en-US" altLang="zh-CN" sz="900" kern="0" dirty="0" smtClean="0">
                <a:solidFill>
                  <a:sysClr val="windowText" lastClr="000000"/>
                </a:solidFill>
              </a:endParaRPr>
            </a:p>
            <a:p>
              <a:pPr marL="133350" marR="0" lvl="0" indent="-133350" defTabSz="914400" eaLnBrk="1" fontAlgn="auto" latinLnBrk="0" hangingPunct="1">
                <a:lnSpc>
                  <a:spcPct val="100000"/>
                </a:lnSpc>
                <a:spcBef>
                  <a:spcPts val="0"/>
                </a:spcBef>
                <a:spcAft>
                  <a:spcPts val="0"/>
                </a:spcAft>
                <a:buClrTx/>
                <a:buSzTx/>
                <a:buFont typeface="Arial" pitchFamily="34" charset="0"/>
                <a:buChar char="•"/>
                <a:tabLst/>
                <a:defRPr/>
              </a:pPr>
              <a:r>
                <a:rPr kumimoji="0" lang="en-US" altLang="zh-CN" sz="900" b="0" i="0" u="none" strike="noStrike" kern="0" cap="none" spc="0" normalizeH="0" baseline="0" noProof="0" dirty="0" smtClean="0">
                  <a:ln>
                    <a:noFill/>
                  </a:ln>
                  <a:solidFill>
                    <a:sysClr val="windowText" lastClr="000000"/>
                  </a:solidFill>
                  <a:effectLst/>
                  <a:uLnTx/>
                  <a:uFillTx/>
                </a:rPr>
                <a:t>·······</a:t>
              </a:r>
              <a:endParaRPr kumimoji="0" lang="zh-CN" altLang="en-US" sz="900" b="0" i="0" u="none" strike="noStrike" kern="0" cap="none" spc="0" normalizeH="0" baseline="0" noProof="0" dirty="0">
                <a:ln>
                  <a:noFill/>
                </a:ln>
                <a:solidFill>
                  <a:sysClr val="windowText" lastClr="000000"/>
                </a:solidFill>
                <a:effectLst/>
                <a:uLnTx/>
                <a:uFillTx/>
              </a:endParaRPr>
            </a:p>
          </p:txBody>
        </p:sp>
      </p:grpSp>
      <p:grpSp>
        <p:nvGrpSpPr>
          <p:cNvPr id="7" name="组合 133"/>
          <p:cNvGrpSpPr/>
          <p:nvPr/>
        </p:nvGrpSpPr>
        <p:grpSpPr>
          <a:xfrm>
            <a:off x="5929322" y="783649"/>
            <a:ext cx="1285884" cy="793583"/>
            <a:chOff x="785786" y="785794"/>
            <a:chExt cx="1285884" cy="793583"/>
          </a:xfrm>
        </p:grpSpPr>
        <p:sp>
          <p:nvSpPr>
            <p:cNvPr id="135" name="矩形 134"/>
            <p:cNvSpPr/>
            <p:nvPr/>
          </p:nvSpPr>
          <p:spPr>
            <a:xfrm>
              <a:off x="785786" y="785794"/>
              <a:ext cx="1285884" cy="785818"/>
            </a:xfrm>
            <a:prstGeom prst="rect">
              <a:avLst/>
            </a:prstGeom>
            <a:ln/>
          </p:spPr>
          <p:style>
            <a:lnRef idx="2">
              <a:schemeClr val="accent1"/>
            </a:lnRef>
            <a:fillRef idx="1">
              <a:schemeClr val="lt1"/>
            </a:fillRef>
            <a:effectRef idx="0">
              <a:schemeClr val="accent1"/>
            </a:effectRef>
            <a:fontRef idx="minor">
              <a:schemeClr val="dk1"/>
            </a:fontRef>
          </p:style>
          <p:txBody>
            <a:bodyPr rtlCol="0" anchor="t" anchorCtr="0"/>
            <a:lstStyle/>
            <a:p>
              <a:pPr marL="0" marR="0" lvl="0" indent="0" algn="ctr" defTabSz="914400" eaLnBrk="1" fontAlgn="auto" latinLnBrk="0" hangingPunct="1">
                <a:lnSpc>
                  <a:spcPct val="150000"/>
                </a:lnSpc>
                <a:spcBef>
                  <a:spcPts val="0"/>
                </a:spcBef>
                <a:spcAft>
                  <a:spcPts val="0"/>
                </a:spcAft>
                <a:buClrTx/>
                <a:buSzTx/>
                <a:buFontTx/>
                <a:buNone/>
                <a:tabLst/>
                <a:defRPr/>
              </a:pPr>
              <a:r>
                <a:rPr lang="zh-CN" altLang="en-US" sz="1050" b="1" kern="0" noProof="0" dirty="0" smtClean="0">
                  <a:solidFill>
                    <a:sysClr val="windowText" lastClr="000000"/>
                  </a:solidFill>
                  <a:latin typeface="Calibri"/>
                  <a:ea typeface="宋体"/>
                </a:rPr>
                <a:t>结构强度</a:t>
              </a:r>
              <a:r>
                <a:rPr kumimoji="0" lang="zh-CN" altLang="en-US" sz="1050" b="1" i="0" u="none" strike="noStrike" kern="0" cap="none" spc="0" normalizeH="0" baseline="0" noProof="0" dirty="0" smtClean="0">
                  <a:ln>
                    <a:noFill/>
                  </a:ln>
                  <a:solidFill>
                    <a:sysClr val="windowText" lastClr="000000"/>
                  </a:solidFill>
                  <a:effectLst/>
                  <a:uLnTx/>
                  <a:uFillTx/>
                  <a:latin typeface="Calibri"/>
                  <a:ea typeface="宋体"/>
                  <a:cs typeface="+mn-cs"/>
                </a:rPr>
                <a:t>系统</a:t>
              </a:r>
            </a:p>
          </p:txBody>
        </p:sp>
        <p:cxnSp>
          <p:nvCxnSpPr>
            <p:cNvPr id="136" name="直接连接符 135"/>
            <p:cNvCxnSpPr/>
            <p:nvPr/>
          </p:nvCxnSpPr>
          <p:spPr>
            <a:xfrm>
              <a:off x="785786" y="1071546"/>
              <a:ext cx="1214446" cy="1588"/>
            </a:xfrm>
            <a:prstGeom prst="line">
              <a:avLst/>
            </a:prstGeom>
            <a:noFill/>
            <a:ln w="50800" cap="flat" cmpd="thinThick" algn="ctr">
              <a:solidFill>
                <a:srgbClr val="4F81BD">
                  <a:shade val="95000"/>
                  <a:satMod val="105000"/>
                </a:srgbClr>
              </a:solidFill>
              <a:prstDash val="solid"/>
            </a:ln>
            <a:effectLst/>
          </p:spPr>
        </p:cxnSp>
        <p:sp>
          <p:nvSpPr>
            <p:cNvPr id="137" name="TextBox 136"/>
            <p:cNvSpPr txBox="1"/>
            <p:nvPr/>
          </p:nvSpPr>
          <p:spPr>
            <a:xfrm>
              <a:off x="823612" y="1071546"/>
              <a:ext cx="1248058" cy="507831"/>
            </a:xfrm>
            <a:prstGeom prst="rect">
              <a:avLst/>
            </a:prstGeom>
            <a:noFill/>
          </p:spPr>
          <p:txBody>
            <a:bodyPr wrap="square" rtlCol="0">
              <a:spAutoFit/>
            </a:bodyPr>
            <a:lstStyle/>
            <a:p>
              <a:pPr marL="133350" marR="0" lvl="0" indent="-133350" defTabSz="914400" eaLnBrk="1" fontAlgn="auto" latinLnBrk="0" hangingPunct="1">
                <a:lnSpc>
                  <a:spcPct val="100000"/>
                </a:lnSpc>
                <a:spcBef>
                  <a:spcPts val="0"/>
                </a:spcBef>
                <a:spcAft>
                  <a:spcPts val="0"/>
                </a:spcAft>
                <a:buClrTx/>
                <a:buSzTx/>
                <a:buFont typeface="Arial" pitchFamily="34" charset="0"/>
                <a:buChar char="•"/>
                <a:tabLst/>
                <a:defRPr/>
              </a:pPr>
              <a:r>
                <a:rPr kumimoji="0" lang="zh-CN" altLang="en-US" sz="900" b="0" i="0" u="none" strike="noStrike" kern="0" cap="none" spc="0" normalizeH="0" baseline="0" noProof="0" dirty="0" smtClean="0">
                  <a:ln>
                    <a:noFill/>
                  </a:ln>
                  <a:solidFill>
                    <a:sysClr val="windowText" lastClr="000000"/>
                  </a:solidFill>
                  <a:effectLst/>
                  <a:uLnTx/>
                  <a:uFillTx/>
                </a:rPr>
                <a:t>方案设计</a:t>
              </a:r>
              <a:endParaRPr kumimoji="0" lang="en-US" altLang="zh-CN" sz="900" b="0" i="0" u="none" strike="noStrike" kern="0" cap="none" spc="0" normalizeH="0" baseline="0" noProof="0" dirty="0" smtClean="0">
                <a:ln>
                  <a:noFill/>
                </a:ln>
                <a:solidFill>
                  <a:sysClr val="windowText" lastClr="000000"/>
                </a:solidFill>
                <a:effectLst/>
                <a:uLnTx/>
                <a:uFillTx/>
              </a:endParaRPr>
            </a:p>
            <a:p>
              <a:pPr marL="133350" marR="0" lvl="0" indent="-133350" defTabSz="914400" eaLnBrk="1" fontAlgn="auto" latinLnBrk="0" hangingPunct="1">
                <a:lnSpc>
                  <a:spcPct val="100000"/>
                </a:lnSpc>
                <a:spcBef>
                  <a:spcPts val="0"/>
                </a:spcBef>
                <a:spcAft>
                  <a:spcPts val="0"/>
                </a:spcAft>
                <a:buClrTx/>
                <a:buSzTx/>
                <a:buFont typeface="Arial" pitchFamily="34" charset="0"/>
                <a:buChar char="•"/>
                <a:tabLst/>
                <a:defRPr/>
              </a:pPr>
              <a:r>
                <a:rPr lang="zh-CN" altLang="en-US" sz="900" kern="0" dirty="0" smtClean="0">
                  <a:solidFill>
                    <a:sysClr val="windowText" lastClr="000000"/>
                  </a:solidFill>
                </a:rPr>
                <a:t>测试环境 </a:t>
              </a:r>
              <a:endParaRPr lang="en-US" altLang="zh-CN" sz="900" kern="0" dirty="0" smtClean="0">
                <a:solidFill>
                  <a:sysClr val="windowText" lastClr="000000"/>
                </a:solidFill>
              </a:endParaRPr>
            </a:p>
            <a:p>
              <a:pPr marL="133350" marR="0" lvl="0" indent="-133350" defTabSz="914400" eaLnBrk="1" fontAlgn="auto" latinLnBrk="0" hangingPunct="1">
                <a:lnSpc>
                  <a:spcPct val="100000"/>
                </a:lnSpc>
                <a:spcBef>
                  <a:spcPts val="0"/>
                </a:spcBef>
                <a:spcAft>
                  <a:spcPts val="0"/>
                </a:spcAft>
                <a:buClrTx/>
                <a:buSzTx/>
                <a:buFont typeface="Arial" pitchFamily="34" charset="0"/>
                <a:buChar char="•"/>
                <a:tabLst/>
                <a:defRPr/>
              </a:pPr>
              <a:r>
                <a:rPr kumimoji="0" lang="en-US" altLang="zh-CN" sz="900" b="0" i="0" u="none" strike="noStrike" kern="0" cap="none" spc="0" normalizeH="0" baseline="0" noProof="0" dirty="0" smtClean="0">
                  <a:ln>
                    <a:noFill/>
                  </a:ln>
                  <a:solidFill>
                    <a:sysClr val="windowText" lastClr="000000"/>
                  </a:solidFill>
                  <a:effectLst/>
                  <a:uLnTx/>
                  <a:uFillTx/>
                </a:rPr>
                <a:t>·······</a:t>
              </a:r>
              <a:endParaRPr kumimoji="0" lang="zh-CN" altLang="en-US" sz="900" b="0" i="0" u="none" strike="noStrike" kern="0" cap="none" spc="0" normalizeH="0" baseline="0" noProof="0" dirty="0">
                <a:ln>
                  <a:noFill/>
                </a:ln>
                <a:solidFill>
                  <a:sysClr val="windowText" lastClr="000000"/>
                </a:solidFill>
                <a:effectLst/>
                <a:uLnTx/>
                <a:uFillTx/>
              </a:endParaRPr>
            </a:p>
          </p:txBody>
        </p:sp>
      </p:grpSp>
      <p:sp>
        <p:nvSpPr>
          <p:cNvPr id="91" name="TextBox 90"/>
          <p:cNvSpPr txBox="1"/>
          <p:nvPr/>
        </p:nvSpPr>
        <p:spPr>
          <a:xfrm>
            <a:off x="428596" y="3786191"/>
            <a:ext cx="3071834" cy="287339"/>
          </a:xfrm>
          <a:prstGeom prst="rect">
            <a:avLst/>
          </a:prstGeom>
          <a:ln/>
        </p:spPr>
        <p:style>
          <a:lnRef idx="0">
            <a:schemeClr val="accent4"/>
          </a:lnRef>
          <a:fillRef idx="3">
            <a:schemeClr val="accent4"/>
          </a:fillRef>
          <a:effectRef idx="3">
            <a:schemeClr val="accent4"/>
          </a:effectRef>
          <a:fontRef idx="minor">
            <a:schemeClr val="lt1"/>
          </a:fontRef>
        </p:style>
        <p:txBody>
          <a:bodyPr wrap="square" rtlCol="0">
            <a:spAutoFit/>
          </a:bodyPr>
          <a:lstStyle/>
          <a:p>
            <a:pPr algn="ctr"/>
            <a:r>
              <a:rPr lang="zh-CN" altLang="en-US" sz="1200" dirty="0" smtClean="0"/>
              <a:t>企业服务总线</a:t>
            </a:r>
          </a:p>
        </p:txBody>
      </p:sp>
      <p:sp>
        <p:nvSpPr>
          <p:cNvPr id="98" name="TextBox 97"/>
          <p:cNvSpPr txBox="1"/>
          <p:nvPr/>
        </p:nvSpPr>
        <p:spPr>
          <a:xfrm>
            <a:off x="3643306" y="3786190"/>
            <a:ext cx="2928958" cy="287340"/>
          </a:xfrm>
          <a:prstGeom prst="rect">
            <a:avLst/>
          </a:prstGeom>
          <a:ln/>
        </p:spPr>
        <p:style>
          <a:lnRef idx="0">
            <a:schemeClr val="accent4"/>
          </a:lnRef>
          <a:fillRef idx="3">
            <a:schemeClr val="accent4"/>
          </a:fillRef>
          <a:effectRef idx="3">
            <a:schemeClr val="accent4"/>
          </a:effectRef>
          <a:fontRef idx="minor">
            <a:schemeClr val="lt1"/>
          </a:fontRef>
        </p:style>
        <p:txBody>
          <a:bodyPr wrap="square" rtlCol="0">
            <a:spAutoFit/>
          </a:bodyPr>
          <a:lstStyle/>
          <a:p>
            <a:pPr algn="ctr"/>
            <a:r>
              <a:rPr lang="zh-CN" altLang="en-US" sz="1200" dirty="0" smtClean="0"/>
              <a:t>组件对象接口集</a:t>
            </a:r>
            <a:endParaRPr lang="zh-CN" altLang="en-US" sz="1200" dirty="0" smtClean="0">
              <a:solidFill>
                <a:schemeClr val="tx1"/>
              </a:solidFill>
            </a:endParaRPr>
          </a:p>
        </p:txBody>
      </p:sp>
      <p:cxnSp>
        <p:nvCxnSpPr>
          <p:cNvPr id="101" name="直接连接符 100"/>
          <p:cNvCxnSpPr/>
          <p:nvPr/>
        </p:nvCxnSpPr>
        <p:spPr>
          <a:xfrm>
            <a:off x="407940" y="4071942"/>
            <a:ext cx="6307200" cy="1588"/>
          </a:xfrm>
          <a:prstGeom prst="line">
            <a:avLst/>
          </a:prstGeom>
          <a:ln>
            <a:prstDash val="dash"/>
            <a:tailEnd type="none"/>
          </a:ln>
        </p:spPr>
        <p:style>
          <a:lnRef idx="3">
            <a:schemeClr val="accent4"/>
          </a:lnRef>
          <a:fillRef idx="0">
            <a:schemeClr val="accent4"/>
          </a:fillRef>
          <a:effectRef idx="2">
            <a:schemeClr val="accent4"/>
          </a:effectRef>
          <a:fontRef idx="minor">
            <a:schemeClr val="tx1"/>
          </a:fontRef>
        </p:style>
      </p:cxnSp>
      <p:sp>
        <p:nvSpPr>
          <p:cNvPr id="114" name="矩形 113"/>
          <p:cNvSpPr/>
          <p:nvPr/>
        </p:nvSpPr>
        <p:spPr>
          <a:xfrm>
            <a:off x="8286808" y="857232"/>
            <a:ext cx="928662" cy="461665"/>
          </a:xfrm>
          <a:prstGeom prst="rect">
            <a:avLst/>
          </a:prstGeom>
        </p:spPr>
        <p:txBody>
          <a:bodyPr wrap="square">
            <a:spAutoFit/>
          </a:bodyPr>
          <a:lstStyle/>
          <a:p>
            <a:pPr algn="ctr"/>
            <a:r>
              <a:rPr lang="zh-CN" altLang="en-US" sz="1200" dirty="0" smtClean="0">
                <a:latin typeface="+mn-ea"/>
                <a:ea typeface="+mn-ea"/>
              </a:rPr>
              <a:t>外部系统集成</a:t>
            </a:r>
          </a:p>
        </p:txBody>
      </p:sp>
      <p:grpSp>
        <p:nvGrpSpPr>
          <p:cNvPr id="8" name="组合 144"/>
          <p:cNvGrpSpPr/>
          <p:nvPr/>
        </p:nvGrpSpPr>
        <p:grpSpPr>
          <a:xfrm>
            <a:off x="6786578" y="2855910"/>
            <a:ext cx="1357322" cy="357190"/>
            <a:chOff x="7786710" y="2786058"/>
            <a:chExt cx="1071569" cy="297658"/>
          </a:xfrm>
        </p:grpSpPr>
        <p:sp>
          <p:nvSpPr>
            <p:cNvPr id="146" name="AutoShape 17"/>
            <p:cNvSpPr>
              <a:spLocks noChangeArrowheads="1"/>
            </p:cNvSpPr>
            <p:nvPr/>
          </p:nvSpPr>
          <p:spPr bwMode="auto">
            <a:xfrm>
              <a:off x="7786710" y="2786058"/>
              <a:ext cx="1071569" cy="297658"/>
            </a:xfrm>
            <a:prstGeom prst="can">
              <a:avLst>
                <a:gd name="adj" fmla="val 22986"/>
              </a:avLst>
            </a:prstGeom>
            <a:gradFill rotWithShape="1">
              <a:gsLst>
                <a:gs pos="0">
                  <a:srgbClr val="A9A9A9"/>
                </a:gs>
                <a:gs pos="50000">
                  <a:srgbClr val="A9A9A9">
                    <a:gamma/>
                    <a:tint val="63922"/>
                    <a:invGamma/>
                  </a:srgbClr>
                </a:gs>
                <a:gs pos="100000">
                  <a:srgbClr val="A9A9A9"/>
                </a:gs>
              </a:gsLst>
              <a:lin ang="0" scaled="1"/>
            </a:gradFill>
            <a:ln w="9525">
              <a:noFill/>
              <a:round/>
              <a:headEnd/>
              <a:tailEnd/>
            </a:ln>
            <a:effectLst>
              <a:prstShdw prst="shdw17" dist="17961" dir="2700000">
                <a:srgbClr val="A9A9A9">
                  <a:gamma/>
                  <a:shade val="60000"/>
                  <a:invGamma/>
                </a:srgbClr>
              </a:prstShdw>
            </a:effectLst>
          </p:spPr>
          <p:txBody>
            <a:bodyPr/>
            <a:lstStyle/>
            <a:p>
              <a:endParaRPr lang="zh-CN" altLang="en-US"/>
            </a:p>
          </p:txBody>
        </p:sp>
        <p:sp>
          <p:nvSpPr>
            <p:cNvPr id="147" name="Text Box 18"/>
            <p:cNvSpPr txBox="1">
              <a:spLocks noChangeArrowheads="1"/>
            </p:cNvSpPr>
            <p:nvPr/>
          </p:nvSpPr>
          <p:spPr bwMode="auto">
            <a:xfrm>
              <a:off x="8038844" y="2917922"/>
              <a:ext cx="571504" cy="128240"/>
            </a:xfrm>
            <a:prstGeom prst="rect">
              <a:avLst/>
            </a:prstGeom>
            <a:noFill/>
            <a:ln w="9525">
              <a:noFill/>
              <a:miter lim="800000"/>
              <a:headEnd/>
              <a:tailEnd/>
            </a:ln>
            <a:effectLst/>
          </p:spPr>
          <p:txBody>
            <a:bodyPr wrap="square" lIns="0" tIns="0" rIns="0" bIns="0">
              <a:spAutoFit/>
            </a:bodyPr>
            <a:lstStyle/>
            <a:p>
              <a:pPr algn="ctr"/>
              <a:r>
                <a:rPr lang="zh-CN" altLang="en-US" sz="1000" dirty="0" smtClean="0">
                  <a:solidFill>
                    <a:srgbClr val="363D62"/>
                  </a:solidFill>
                  <a:latin typeface="宋体" charset="-122"/>
                  <a:ea typeface="宋体" charset="-122"/>
                </a:rPr>
                <a:t>业务数据</a:t>
              </a:r>
              <a:r>
                <a:rPr lang="en-US" altLang="zh-CN" sz="1000" dirty="0" smtClean="0">
                  <a:solidFill>
                    <a:srgbClr val="363D62"/>
                  </a:solidFill>
                  <a:latin typeface="宋体" charset="-122"/>
                  <a:ea typeface="宋体" charset="-122"/>
                </a:rPr>
                <a:t>1</a:t>
              </a:r>
              <a:endParaRPr lang="en-US" altLang="ja-JP" sz="1000" dirty="0">
                <a:solidFill>
                  <a:srgbClr val="363D62"/>
                </a:solidFill>
                <a:latin typeface="宋体" charset="-122"/>
                <a:ea typeface="宋体" charset="-122"/>
              </a:endParaRPr>
            </a:p>
          </p:txBody>
        </p:sp>
      </p:grpSp>
      <p:sp>
        <p:nvSpPr>
          <p:cNvPr id="148" name="圆角矩形 147"/>
          <p:cNvSpPr/>
          <p:nvPr/>
        </p:nvSpPr>
        <p:spPr bwMode="auto">
          <a:xfrm>
            <a:off x="4643438" y="5292570"/>
            <a:ext cx="1571636" cy="279570"/>
          </a:xfrm>
          <a:prstGeom prst="roundRect">
            <a:avLst/>
          </a:prstGeom>
          <a:solidFill>
            <a:schemeClr val="accent5">
              <a:lumMod val="40000"/>
              <a:lumOff val="60000"/>
            </a:schemeClr>
          </a:solidFill>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none" lIns="91440" tIns="45720" rIns="91440" bIns="45720" numCol="1" rtlCol="0" anchor="t" anchorCtr="0" compatLnSpc="1">
            <a:prstTxWarp prst="textNoShape">
              <a:avLst/>
            </a:prstTxWarp>
          </a:bodyPr>
          <a:lstStyle>
            <a:defPPr>
              <a:defRPr lang="zh-CN"/>
            </a:defPPr>
            <a:lvl1pPr algn="l" rtl="0" fontAlgn="base">
              <a:spcBef>
                <a:spcPct val="0"/>
              </a:spcBef>
              <a:spcAft>
                <a:spcPct val="0"/>
              </a:spcAft>
              <a:defRPr kern="1200">
                <a:solidFill>
                  <a:schemeClr val="tx1"/>
                </a:solidFill>
                <a:latin typeface="Arial" pitchFamily="34" charset="0"/>
                <a:ea typeface="黑体" pitchFamily="2" charset="-122"/>
                <a:cs typeface="+mn-cs"/>
              </a:defRPr>
            </a:lvl1pPr>
            <a:lvl2pPr marL="457200" algn="l" rtl="0" fontAlgn="base">
              <a:spcBef>
                <a:spcPct val="0"/>
              </a:spcBef>
              <a:spcAft>
                <a:spcPct val="0"/>
              </a:spcAft>
              <a:defRPr kern="1200">
                <a:solidFill>
                  <a:schemeClr val="tx1"/>
                </a:solidFill>
                <a:latin typeface="Arial" pitchFamily="34" charset="0"/>
                <a:ea typeface="黑体" pitchFamily="2" charset="-122"/>
                <a:cs typeface="+mn-cs"/>
              </a:defRPr>
            </a:lvl2pPr>
            <a:lvl3pPr marL="914400" algn="l" rtl="0" fontAlgn="base">
              <a:spcBef>
                <a:spcPct val="0"/>
              </a:spcBef>
              <a:spcAft>
                <a:spcPct val="0"/>
              </a:spcAft>
              <a:defRPr kern="1200">
                <a:solidFill>
                  <a:schemeClr val="tx1"/>
                </a:solidFill>
                <a:latin typeface="Arial" pitchFamily="34" charset="0"/>
                <a:ea typeface="黑体" pitchFamily="2" charset="-122"/>
                <a:cs typeface="+mn-cs"/>
              </a:defRPr>
            </a:lvl3pPr>
            <a:lvl4pPr marL="1371600" algn="l" rtl="0" fontAlgn="base">
              <a:spcBef>
                <a:spcPct val="0"/>
              </a:spcBef>
              <a:spcAft>
                <a:spcPct val="0"/>
              </a:spcAft>
              <a:defRPr kern="1200">
                <a:solidFill>
                  <a:schemeClr val="tx1"/>
                </a:solidFill>
                <a:latin typeface="Arial" pitchFamily="34" charset="0"/>
                <a:ea typeface="黑体" pitchFamily="2" charset="-122"/>
                <a:cs typeface="+mn-cs"/>
              </a:defRPr>
            </a:lvl4pPr>
            <a:lvl5pPr marL="1828800" algn="l" rtl="0" fontAlgn="base">
              <a:spcBef>
                <a:spcPct val="0"/>
              </a:spcBef>
              <a:spcAft>
                <a:spcPct val="0"/>
              </a:spcAft>
              <a:defRPr kern="1200">
                <a:solidFill>
                  <a:schemeClr val="tx1"/>
                </a:solidFill>
                <a:latin typeface="Arial" pitchFamily="34" charset="0"/>
                <a:ea typeface="黑体" pitchFamily="2" charset="-122"/>
                <a:cs typeface="+mn-cs"/>
              </a:defRPr>
            </a:lvl5pPr>
            <a:lvl6pPr marL="2286000" algn="l" defTabSz="914400" rtl="0" eaLnBrk="1" latinLnBrk="0" hangingPunct="1">
              <a:defRPr kern="1200">
                <a:solidFill>
                  <a:schemeClr val="tx1"/>
                </a:solidFill>
                <a:latin typeface="Arial" pitchFamily="34" charset="0"/>
                <a:ea typeface="黑体" pitchFamily="2" charset="-122"/>
                <a:cs typeface="+mn-cs"/>
              </a:defRPr>
            </a:lvl6pPr>
            <a:lvl7pPr marL="2743200" algn="l" defTabSz="914400" rtl="0" eaLnBrk="1" latinLnBrk="0" hangingPunct="1">
              <a:defRPr kern="1200">
                <a:solidFill>
                  <a:schemeClr val="tx1"/>
                </a:solidFill>
                <a:latin typeface="Arial" pitchFamily="34" charset="0"/>
                <a:ea typeface="黑体" pitchFamily="2" charset="-122"/>
                <a:cs typeface="+mn-cs"/>
              </a:defRPr>
            </a:lvl7pPr>
            <a:lvl8pPr marL="3200400" algn="l" defTabSz="914400" rtl="0" eaLnBrk="1" latinLnBrk="0" hangingPunct="1">
              <a:defRPr kern="1200">
                <a:solidFill>
                  <a:schemeClr val="tx1"/>
                </a:solidFill>
                <a:latin typeface="Arial" pitchFamily="34" charset="0"/>
                <a:ea typeface="黑体" pitchFamily="2" charset="-122"/>
                <a:cs typeface="+mn-cs"/>
              </a:defRPr>
            </a:lvl8pPr>
            <a:lvl9pPr marL="3657600" algn="l" defTabSz="914400" rtl="0" eaLnBrk="1" latinLnBrk="0" hangingPunct="1">
              <a:defRPr kern="1200">
                <a:solidFill>
                  <a:schemeClr val="tx1"/>
                </a:solidFill>
                <a:latin typeface="Arial" pitchFamily="34" charset="0"/>
                <a:ea typeface="黑体" pitchFamily="2" charset="-122"/>
                <a:cs typeface="+mn-cs"/>
              </a:defRPr>
            </a:lvl9pPr>
          </a:lstStyle>
          <a:p>
            <a:pPr marL="0" marR="0" indent="0" algn="ctr" defTabSz="914400" eaLnBrk="1" latinLnBrk="0" hangingPunct="1">
              <a:lnSpc>
                <a:spcPct val="100000"/>
              </a:lnSpc>
              <a:buClrTx/>
              <a:buSzTx/>
              <a:buFontTx/>
              <a:buNone/>
              <a:tabLst/>
            </a:pPr>
            <a:r>
              <a:rPr lang="en-US" altLang="zh-CN" sz="1200" dirty="0" smtClean="0">
                <a:latin typeface="Arial" charset="0"/>
              </a:rPr>
              <a:t>License</a:t>
            </a:r>
            <a:r>
              <a:rPr lang="zh-CN" altLang="en-US" sz="1200" dirty="0" smtClean="0">
                <a:latin typeface="Arial" charset="0"/>
              </a:rPr>
              <a:t>服务</a:t>
            </a:r>
          </a:p>
        </p:txBody>
      </p:sp>
      <p:sp>
        <p:nvSpPr>
          <p:cNvPr id="151" name="AutoShape 17"/>
          <p:cNvSpPr>
            <a:spLocks noChangeArrowheads="1"/>
          </p:cNvSpPr>
          <p:nvPr/>
        </p:nvSpPr>
        <p:spPr bwMode="auto">
          <a:xfrm>
            <a:off x="6929454" y="4696192"/>
            <a:ext cx="1071570" cy="259379"/>
          </a:xfrm>
          <a:prstGeom prst="can">
            <a:avLst>
              <a:gd name="adj" fmla="val 22986"/>
            </a:avLst>
          </a:prstGeom>
          <a:gradFill rotWithShape="1">
            <a:gsLst>
              <a:gs pos="0">
                <a:srgbClr val="A9A9A9"/>
              </a:gs>
              <a:gs pos="50000">
                <a:srgbClr val="A9A9A9">
                  <a:gamma/>
                  <a:tint val="63922"/>
                  <a:invGamma/>
                </a:srgbClr>
              </a:gs>
              <a:gs pos="100000">
                <a:srgbClr val="A9A9A9"/>
              </a:gs>
            </a:gsLst>
            <a:lin ang="0" scaled="1"/>
          </a:gradFill>
          <a:ln w="9525">
            <a:noFill/>
            <a:round/>
            <a:headEnd/>
            <a:tailEnd/>
          </a:ln>
          <a:effectLst>
            <a:prstShdw prst="shdw17" dist="17961" dir="2700000">
              <a:srgbClr val="A9A9A9">
                <a:gamma/>
                <a:shade val="60000"/>
                <a:invGamma/>
              </a:srgbClr>
            </a:prstShdw>
          </a:effectLst>
        </p:spPr>
        <p:txBody>
          <a:bodyPr/>
          <a:lstStyle/>
          <a:p>
            <a:endParaRPr lang="zh-CN" altLang="en-US"/>
          </a:p>
        </p:txBody>
      </p:sp>
      <p:sp>
        <p:nvSpPr>
          <p:cNvPr id="152" name="Text Box 18"/>
          <p:cNvSpPr txBox="1">
            <a:spLocks noChangeArrowheads="1"/>
          </p:cNvSpPr>
          <p:nvPr/>
        </p:nvSpPr>
        <p:spPr bwMode="auto">
          <a:xfrm>
            <a:off x="6929454" y="4775310"/>
            <a:ext cx="1071570" cy="153888"/>
          </a:xfrm>
          <a:prstGeom prst="rect">
            <a:avLst/>
          </a:prstGeom>
          <a:noFill/>
          <a:ln w="9525">
            <a:noFill/>
            <a:miter lim="800000"/>
            <a:headEnd/>
            <a:tailEnd/>
          </a:ln>
          <a:effectLst/>
        </p:spPr>
        <p:txBody>
          <a:bodyPr wrap="square" lIns="0" tIns="0" rIns="0" bIns="0">
            <a:spAutoFit/>
          </a:bodyPr>
          <a:lstStyle/>
          <a:p>
            <a:pPr algn="ctr"/>
            <a:r>
              <a:rPr lang="zh-CN" altLang="en-US" sz="1000" dirty="0" smtClean="0">
                <a:solidFill>
                  <a:srgbClr val="363D62"/>
                </a:solidFill>
                <a:latin typeface="宋体" charset="-122"/>
                <a:ea typeface="宋体" charset="-122"/>
              </a:rPr>
              <a:t>组件库</a:t>
            </a:r>
            <a:endParaRPr lang="en-US" altLang="ja-JP" sz="1000" dirty="0">
              <a:solidFill>
                <a:srgbClr val="363D62"/>
              </a:solidFill>
              <a:latin typeface="宋体" charset="-122"/>
              <a:ea typeface="宋体" charset="-122"/>
            </a:endParaRPr>
          </a:p>
        </p:txBody>
      </p:sp>
      <p:sp>
        <p:nvSpPr>
          <p:cNvPr id="153" name="AutoShape 17"/>
          <p:cNvSpPr>
            <a:spLocks noChangeArrowheads="1"/>
          </p:cNvSpPr>
          <p:nvPr/>
        </p:nvSpPr>
        <p:spPr bwMode="auto">
          <a:xfrm>
            <a:off x="6929454" y="5241323"/>
            <a:ext cx="1071570" cy="259379"/>
          </a:xfrm>
          <a:prstGeom prst="can">
            <a:avLst>
              <a:gd name="adj" fmla="val 22986"/>
            </a:avLst>
          </a:prstGeom>
          <a:gradFill rotWithShape="1">
            <a:gsLst>
              <a:gs pos="0">
                <a:srgbClr val="A9A9A9"/>
              </a:gs>
              <a:gs pos="50000">
                <a:srgbClr val="A9A9A9">
                  <a:gamma/>
                  <a:tint val="63922"/>
                  <a:invGamma/>
                </a:srgbClr>
              </a:gs>
              <a:gs pos="100000">
                <a:srgbClr val="A9A9A9"/>
              </a:gs>
            </a:gsLst>
            <a:lin ang="0" scaled="1"/>
          </a:gradFill>
          <a:ln w="9525">
            <a:noFill/>
            <a:round/>
            <a:headEnd/>
            <a:tailEnd/>
          </a:ln>
          <a:effectLst>
            <a:prstShdw prst="shdw17" dist="17961" dir="2700000">
              <a:srgbClr val="A9A9A9">
                <a:gamma/>
                <a:shade val="60000"/>
                <a:invGamma/>
              </a:srgbClr>
            </a:prstShdw>
          </a:effectLst>
        </p:spPr>
        <p:txBody>
          <a:bodyPr/>
          <a:lstStyle/>
          <a:p>
            <a:endParaRPr lang="zh-CN" altLang="en-US"/>
          </a:p>
        </p:txBody>
      </p:sp>
      <p:sp>
        <p:nvSpPr>
          <p:cNvPr id="154" name="Text Box 18"/>
          <p:cNvSpPr txBox="1">
            <a:spLocks noChangeArrowheads="1"/>
          </p:cNvSpPr>
          <p:nvPr/>
        </p:nvSpPr>
        <p:spPr bwMode="auto">
          <a:xfrm>
            <a:off x="6929454" y="5286388"/>
            <a:ext cx="1071570" cy="153888"/>
          </a:xfrm>
          <a:prstGeom prst="rect">
            <a:avLst/>
          </a:prstGeom>
          <a:noFill/>
          <a:ln w="9525">
            <a:noFill/>
            <a:miter lim="800000"/>
            <a:headEnd/>
            <a:tailEnd/>
          </a:ln>
          <a:effectLst/>
        </p:spPr>
        <p:txBody>
          <a:bodyPr wrap="square" lIns="0" tIns="0" rIns="0" bIns="0">
            <a:spAutoFit/>
          </a:bodyPr>
          <a:lstStyle/>
          <a:p>
            <a:pPr algn="ctr"/>
            <a:r>
              <a:rPr lang="zh-CN" altLang="en-US" sz="1000" dirty="0" smtClean="0">
                <a:solidFill>
                  <a:srgbClr val="363D62"/>
                </a:solidFill>
                <a:latin typeface="宋体" charset="-122"/>
                <a:ea typeface="宋体" charset="-122"/>
              </a:rPr>
              <a:t>工具库</a:t>
            </a:r>
            <a:endParaRPr lang="en-US" altLang="ja-JP" sz="1000" dirty="0">
              <a:solidFill>
                <a:srgbClr val="363D62"/>
              </a:solidFill>
              <a:latin typeface="宋体" charset="-122"/>
              <a:ea typeface="宋体" charset="-122"/>
            </a:endParaRPr>
          </a:p>
        </p:txBody>
      </p:sp>
      <p:sp>
        <p:nvSpPr>
          <p:cNvPr id="155" name="AutoShape 17"/>
          <p:cNvSpPr>
            <a:spLocks noChangeArrowheads="1"/>
          </p:cNvSpPr>
          <p:nvPr/>
        </p:nvSpPr>
        <p:spPr bwMode="auto">
          <a:xfrm>
            <a:off x="6929454" y="4981944"/>
            <a:ext cx="1071570" cy="259379"/>
          </a:xfrm>
          <a:prstGeom prst="can">
            <a:avLst>
              <a:gd name="adj" fmla="val 22986"/>
            </a:avLst>
          </a:prstGeom>
          <a:gradFill rotWithShape="1">
            <a:gsLst>
              <a:gs pos="0">
                <a:srgbClr val="A9A9A9"/>
              </a:gs>
              <a:gs pos="50000">
                <a:srgbClr val="A9A9A9">
                  <a:gamma/>
                  <a:tint val="63922"/>
                  <a:invGamma/>
                </a:srgbClr>
              </a:gs>
              <a:gs pos="100000">
                <a:srgbClr val="A9A9A9"/>
              </a:gs>
            </a:gsLst>
            <a:lin ang="0" scaled="1"/>
          </a:gradFill>
          <a:ln w="9525">
            <a:noFill/>
            <a:round/>
            <a:headEnd/>
            <a:tailEnd/>
          </a:ln>
          <a:effectLst>
            <a:prstShdw prst="shdw17" dist="17961" dir="2700000">
              <a:srgbClr val="A9A9A9">
                <a:gamma/>
                <a:shade val="60000"/>
                <a:invGamma/>
              </a:srgbClr>
            </a:prstShdw>
          </a:effectLst>
        </p:spPr>
        <p:txBody>
          <a:bodyPr/>
          <a:lstStyle/>
          <a:p>
            <a:endParaRPr lang="zh-CN" altLang="en-US"/>
          </a:p>
        </p:txBody>
      </p:sp>
      <p:sp>
        <p:nvSpPr>
          <p:cNvPr id="156" name="Text Box 18"/>
          <p:cNvSpPr txBox="1">
            <a:spLocks noChangeArrowheads="1"/>
          </p:cNvSpPr>
          <p:nvPr/>
        </p:nvSpPr>
        <p:spPr bwMode="auto">
          <a:xfrm>
            <a:off x="6929454" y="5027008"/>
            <a:ext cx="1071569" cy="153888"/>
          </a:xfrm>
          <a:prstGeom prst="rect">
            <a:avLst/>
          </a:prstGeom>
          <a:noFill/>
          <a:ln w="9525">
            <a:noFill/>
            <a:miter lim="800000"/>
            <a:headEnd/>
            <a:tailEnd/>
          </a:ln>
          <a:effectLst/>
        </p:spPr>
        <p:txBody>
          <a:bodyPr wrap="square" lIns="0" tIns="0" rIns="0" bIns="0">
            <a:spAutoFit/>
          </a:bodyPr>
          <a:lstStyle/>
          <a:p>
            <a:pPr algn="ctr"/>
            <a:r>
              <a:rPr lang="zh-CN" altLang="en-US" sz="1000" dirty="0" smtClean="0">
                <a:solidFill>
                  <a:srgbClr val="363D62"/>
                </a:solidFill>
                <a:latin typeface="宋体" charset="-122"/>
                <a:ea typeface="宋体" charset="-122"/>
              </a:rPr>
              <a:t>构件库</a:t>
            </a:r>
            <a:endParaRPr lang="en-US" altLang="ja-JP" sz="1000" dirty="0">
              <a:solidFill>
                <a:srgbClr val="363D62"/>
              </a:solidFill>
              <a:latin typeface="宋体" charset="-122"/>
              <a:ea typeface="宋体" charset="-122"/>
            </a:endParaRPr>
          </a:p>
        </p:txBody>
      </p:sp>
      <p:grpSp>
        <p:nvGrpSpPr>
          <p:cNvPr id="9" name="组合 161"/>
          <p:cNvGrpSpPr/>
          <p:nvPr/>
        </p:nvGrpSpPr>
        <p:grpSpPr>
          <a:xfrm>
            <a:off x="6786578" y="3286124"/>
            <a:ext cx="1357322" cy="357190"/>
            <a:chOff x="7786710" y="2786058"/>
            <a:chExt cx="1071569" cy="297658"/>
          </a:xfrm>
        </p:grpSpPr>
        <p:sp>
          <p:nvSpPr>
            <p:cNvPr id="163" name="AutoShape 17"/>
            <p:cNvSpPr>
              <a:spLocks noChangeArrowheads="1"/>
            </p:cNvSpPr>
            <p:nvPr/>
          </p:nvSpPr>
          <p:spPr bwMode="auto">
            <a:xfrm>
              <a:off x="7786710" y="2786058"/>
              <a:ext cx="1071569" cy="297658"/>
            </a:xfrm>
            <a:prstGeom prst="can">
              <a:avLst>
                <a:gd name="adj" fmla="val 22986"/>
              </a:avLst>
            </a:prstGeom>
            <a:gradFill rotWithShape="1">
              <a:gsLst>
                <a:gs pos="0">
                  <a:srgbClr val="A9A9A9"/>
                </a:gs>
                <a:gs pos="50000">
                  <a:srgbClr val="A9A9A9">
                    <a:gamma/>
                    <a:tint val="63922"/>
                    <a:invGamma/>
                  </a:srgbClr>
                </a:gs>
                <a:gs pos="100000">
                  <a:srgbClr val="A9A9A9"/>
                </a:gs>
              </a:gsLst>
              <a:lin ang="0" scaled="1"/>
            </a:gradFill>
            <a:ln w="9525">
              <a:noFill/>
              <a:round/>
              <a:headEnd/>
              <a:tailEnd/>
            </a:ln>
            <a:effectLst>
              <a:prstShdw prst="shdw17" dist="17961" dir="2700000">
                <a:srgbClr val="A9A9A9">
                  <a:gamma/>
                  <a:shade val="60000"/>
                  <a:invGamma/>
                </a:srgbClr>
              </a:prstShdw>
            </a:effectLst>
          </p:spPr>
          <p:txBody>
            <a:bodyPr/>
            <a:lstStyle/>
            <a:p>
              <a:endParaRPr lang="zh-CN" altLang="en-US"/>
            </a:p>
          </p:txBody>
        </p:sp>
        <p:sp>
          <p:nvSpPr>
            <p:cNvPr id="164" name="Text Box 18"/>
            <p:cNvSpPr txBox="1">
              <a:spLocks noChangeArrowheads="1"/>
            </p:cNvSpPr>
            <p:nvPr/>
          </p:nvSpPr>
          <p:spPr bwMode="auto">
            <a:xfrm>
              <a:off x="8038844" y="2917922"/>
              <a:ext cx="571504" cy="128240"/>
            </a:xfrm>
            <a:prstGeom prst="rect">
              <a:avLst/>
            </a:prstGeom>
            <a:noFill/>
            <a:ln w="9525">
              <a:noFill/>
              <a:miter lim="800000"/>
              <a:headEnd/>
              <a:tailEnd/>
            </a:ln>
            <a:effectLst/>
          </p:spPr>
          <p:txBody>
            <a:bodyPr wrap="square" lIns="0" tIns="0" rIns="0" bIns="0">
              <a:spAutoFit/>
            </a:bodyPr>
            <a:lstStyle/>
            <a:p>
              <a:pPr algn="ctr"/>
              <a:r>
                <a:rPr lang="zh-CN" altLang="en-US" sz="1000" dirty="0" smtClean="0">
                  <a:solidFill>
                    <a:srgbClr val="363D62"/>
                  </a:solidFill>
                  <a:latin typeface="宋体" charset="-122"/>
                  <a:ea typeface="宋体" charset="-122"/>
                </a:rPr>
                <a:t>业务数据</a:t>
              </a:r>
              <a:r>
                <a:rPr lang="en-US" altLang="zh-CN" sz="1000" dirty="0" smtClean="0">
                  <a:solidFill>
                    <a:srgbClr val="363D62"/>
                  </a:solidFill>
                  <a:latin typeface="宋体" charset="-122"/>
                  <a:ea typeface="宋体" charset="-122"/>
                </a:rPr>
                <a:t>2</a:t>
              </a:r>
              <a:endParaRPr lang="en-US" altLang="ja-JP" sz="1000" dirty="0">
                <a:solidFill>
                  <a:srgbClr val="363D62"/>
                </a:solidFill>
                <a:latin typeface="宋体" charset="-122"/>
                <a:ea typeface="宋体" charset="-122"/>
              </a:endParaRPr>
            </a:p>
          </p:txBody>
        </p:sp>
      </p:grpSp>
      <p:grpSp>
        <p:nvGrpSpPr>
          <p:cNvPr id="10" name="组合 164"/>
          <p:cNvGrpSpPr/>
          <p:nvPr/>
        </p:nvGrpSpPr>
        <p:grpSpPr>
          <a:xfrm>
            <a:off x="6786578" y="3714752"/>
            <a:ext cx="1357322" cy="357190"/>
            <a:chOff x="7786710" y="2786058"/>
            <a:chExt cx="1071569" cy="297658"/>
          </a:xfrm>
        </p:grpSpPr>
        <p:sp>
          <p:nvSpPr>
            <p:cNvPr id="166" name="AutoShape 17"/>
            <p:cNvSpPr>
              <a:spLocks noChangeArrowheads="1"/>
            </p:cNvSpPr>
            <p:nvPr/>
          </p:nvSpPr>
          <p:spPr bwMode="auto">
            <a:xfrm>
              <a:off x="7786710" y="2786058"/>
              <a:ext cx="1071569" cy="297658"/>
            </a:xfrm>
            <a:prstGeom prst="can">
              <a:avLst>
                <a:gd name="adj" fmla="val 22986"/>
              </a:avLst>
            </a:prstGeom>
            <a:gradFill rotWithShape="1">
              <a:gsLst>
                <a:gs pos="0">
                  <a:srgbClr val="A9A9A9"/>
                </a:gs>
                <a:gs pos="50000">
                  <a:srgbClr val="A9A9A9">
                    <a:gamma/>
                    <a:tint val="63922"/>
                    <a:invGamma/>
                  </a:srgbClr>
                </a:gs>
                <a:gs pos="100000">
                  <a:srgbClr val="A9A9A9"/>
                </a:gs>
              </a:gsLst>
              <a:lin ang="0" scaled="1"/>
            </a:gradFill>
            <a:ln w="9525">
              <a:noFill/>
              <a:round/>
              <a:headEnd/>
              <a:tailEnd/>
            </a:ln>
            <a:effectLst>
              <a:prstShdw prst="shdw17" dist="17961" dir="2700000">
                <a:srgbClr val="A9A9A9">
                  <a:gamma/>
                  <a:shade val="60000"/>
                  <a:invGamma/>
                </a:srgbClr>
              </a:prstShdw>
            </a:effectLst>
          </p:spPr>
          <p:txBody>
            <a:bodyPr/>
            <a:lstStyle/>
            <a:p>
              <a:endParaRPr lang="zh-CN" altLang="en-US"/>
            </a:p>
          </p:txBody>
        </p:sp>
        <p:sp>
          <p:nvSpPr>
            <p:cNvPr id="167" name="Text Box 18"/>
            <p:cNvSpPr txBox="1">
              <a:spLocks noChangeArrowheads="1"/>
            </p:cNvSpPr>
            <p:nvPr/>
          </p:nvSpPr>
          <p:spPr bwMode="auto">
            <a:xfrm>
              <a:off x="8038844" y="2917919"/>
              <a:ext cx="571504" cy="128240"/>
            </a:xfrm>
            <a:prstGeom prst="rect">
              <a:avLst/>
            </a:prstGeom>
            <a:noFill/>
            <a:ln w="9525">
              <a:noFill/>
              <a:miter lim="800000"/>
              <a:headEnd/>
              <a:tailEnd/>
            </a:ln>
            <a:effectLst/>
          </p:spPr>
          <p:txBody>
            <a:bodyPr wrap="square" lIns="0" tIns="0" rIns="0" bIns="0">
              <a:spAutoFit/>
            </a:bodyPr>
            <a:lstStyle/>
            <a:p>
              <a:pPr algn="ctr"/>
              <a:r>
                <a:rPr lang="zh-CN" altLang="en-US" sz="1000" dirty="0" smtClean="0">
                  <a:solidFill>
                    <a:srgbClr val="363D62"/>
                  </a:solidFill>
                  <a:latin typeface="宋体" charset="-122"/>
                  <a:ea typeface="宋体" charset="-122"/>
                </a:rPr>
                <a:t>业务数据</a:t>
              </a:r>
              <a:r>
                <a:rPr lang="en-US" altLang="zh-CN" sz="1000" dirty="0" smtClean="0">
                  <a:solidFill>
                    <a:srgbClr val="363D62"/>
                  </a:solidFill>
                  <a:latin typeface="宋体" charset="-122"/>
                  <a:ea typeface="宋体" charset="-122"/>
                </a:rPr>
                <a:t>…</a:t>
              </a:r>
              <a:endParaRPr lang="en-US" altLang="ja-JP" sz="1000" dirty="0">
                <a:solidFill>
                  <a:srgbClr val="363D62"/>
                </a:solidFill>
                <a:latin typeface="宋体" charset="-122"/>
                <a:ea typeface="宋体" charset="-122"/>
              </a:endParaRPr>
            </a:p>
          </p:txBody>
        </p:sp>
      </p:grpSp>
      <p:sp>
        <p:nvSpPr>
          <p:cNvPr id="170" name="AutoShape 17"/>
          <p:cNvSpPr>
            <a:spLocks noChangeArrowheads="1"/>
          </p:cNvSpPr>
          <p:nvPr/>
        </p:nvSpPr>
        <p:spPr bwMode="auto">
          <a:xfrm>
            <a:off x="6929454" y="4410440"/>
            <a:ext cx="1071570" cy="259379"/>
          </a:xfrm>
          <a:prstGeom prst="can">
            <a:avLst>
              <a:gd name="adj" fmla="val 22986"/>
            </a:avLst>
          </a:prstGeom>
          <a:gradFill rotWithShape="1">
            <a:gsLst>
              <a:gs pos="0">
                <a:srgbClr val="A9A9A9"/>
              </a:gs>
              <a:gs pos="50000">
                <a:srgbClr val="A9A9A9">
                  <a:gamma/>
                  <a:tint val="63922"/>
                  <a:invGamma/>
                </a:srgbClr>
              </a:gs>
              <a:gs pos="100000">
                <a:srgbClr val="A9A9A9"/>
              </a:gs>
            </a:gsLst>
            <a:lin ang="0" scaled="1"/>
          </a:gradFill>
          <a:ln w="9525">
            <a:noFill/>
            <a:round/>
            <a:headEnd/>
            <a:tailEnd/>
          </a:ln>
          <a:effectLst>
            <a:prstShdw prst="shdw17" dist="17961" dir="2700000">
              <a:srgbClr val="A9A9A9">
                <a:gamma/>
                <a:shade val="60000"/>
                <a:invGamma/>
              </a:srgbClr>
            </a:prstShdw>
          </a:effectLst>
        </p:spPr>
        <p:txBody>
          <a:bodyPr/>
          <a:lstStyle/>
          <a:p>
            <a:endParaRPr lang="zh-CN" altLang="en-US"/>
          </a:p>
        </p:txBody>
      </p:sp>
      <p:sp>
        <p:nvSpPr>
          <p:cNvPr id="171" name="Text Box 18"/>
          <p:cNvSpPr txBox="1">
            <a:spLocks noChangeArrowheads="1"/>
          </p:cNvSpPr>
          <p:nvPr/>
        </p:nvSpPr>
        <p:spPr bwMode="auto">
          <a:xfrm>
            <a:off x="6929454" y="4455504"/>
            <a:ext cx="1071570" cy="153888"/>
          </a:xfrm>
          <a:prstGeom prst="rect">
            <a:avLst/>
          </a:prstGeom>
          <a:noFill/>
          <a:ln w="9525">
            <a:noFill/>
            <a:miter lim="800000"/>
            <a:headEnd/>
            <a:tailEnd/>
          </a:ln>
          <a:effectLst/>
        </p:spPr>
        <p:txBody>
          <a:bodyPr wrap="square" lIns="0" tIns="0" rIns="0" bIns="0">
            <a:spAutoFit/>
          </a:bodyPr>
          <a:lstStyle/>
          <a:p>
            <a:pPr algn="ctr"/>
            <a:r>
              <a:rPr lang="zh-CN" altLang="en-US" sz="1000" dirty="0" smtClean="0">
                <a:solidFill>
                  <a:srgbClr val="363D62"/>
                </a:solidFill>
                <a:latin typeface="宋体" charset="-122"/>
                <a:ea typeface="宋体" charset="-122"/>
              </a:rPr>
              <a:t>模板库</a:t>
            </a:r>
            <a:endParaRPr lang="en-US" altLang="ja-JP" sz="1000" dirty="0">
              <a:solidFill>
                <a:srgbClr val="363D62"/>
              </a:solidFill>
              <a:latin typeface="宋体" charset="-122"/>
              <a:ea typeface="宋体" charset="-122"/>
            </a:endParaRPr>
          </a:p>
        </p:txBody>
      </p:sp>
      <p:sp>
        <p:nvSpPr>
          <p:cNvPr id="174" name="矩形 173"/>
          <p:cNvSpPr/>
          <p:nvPr/>
        </p:nvSpPr>
        <p:spPr>
          <a:xfrm>
            <a:off x="7000892" y="4143380"/>
            <a:ext cx="928694" cy="285752"/>
          </a:xfrm>
          <a:prstGeom prst="rect">
            <a:avLst/>
          </a:prstGeom>
        </p:spPr>
        <p:txBody>
          <a:bodyPr wrap="square">
            <a:spAutoFit/>
          </a:bodyPr>
          <a:lstStyle/>
          <a:p>
            <a:pPr algn="ctr"/>
            <a:r>
              <a:rPr lang="zh-CN" altLang="en-US" sz="1200" dirty="0" smtClean="0">
                <a:latin typeface="+mn-ea"/>
                <a:ea typeface="+mn-ea"/>
              </a:rPr>
              <a:t>基础库</a:t>
            </a:r>
            <a:endParaRPr lang="zh-CN" altLang="en-US" sz="1200" dirty="0">
              <a:latin typeface="+mn-ea"/>
              <a:ea typeface="+mn-ea"/>
            </a:endParaRPr>
          </a:p>
        </p:txBody>
      </p:sp>
      <p:grpSp>
        <p:nvGrpSpPr>
          <p:cNvPr id="11" name="组合 101"/>
          <p:cNvGrpSpPr/>
          <p:nvPr/>
        </p:nvGrpSpPr>
        <p:grpSpPr>
          <a:xfrm>
            <a:off x="8358214" y="1429526"/>
            <a:ext cx="644400" cy="356400"/>
            <a:chOff x="2158071" y="693766"/>
            <a:chExt cx="1186023" cy="333968"/>
          </a:xfrm>
        </p:grpSpPr>
        <p:sp>
          <p:nvSpPr>
            <p:cNvPr id="103" name="圆角矩形 102"/>
            <p:cNvSpPr/>
            <p:nvPr/>
          </p:nvSpPr>
          <p:spPr>
            <a:xfrm>
              <a:off x="2158071" y="693766"/>
              <a:ext cx="1186023" cy="333968"/>
            </a:xfrm>
            <a:prstGeom prst="roundRect">
              <a:avLst>
                <a:gd name="adj" fmla="val 10000"/>
              </a:avLst>
            </a:prstGeom>
          </p:spPr>
          <p:style>
            <a:lnRef idx="1">
              <a:schemeClr val="accent1"/>
            </a:lnRef>
            <a:fillRef idx="2">
              <a:schemeClr val="accent1"/>
            </a:fillRef>
            <a:effectRef idx="1">
              <a:schemeClr val="accent1"/>
            </a:effectRef>
            <a:fontRef idx="minor">
              <a:schemeClr val="dk1">
                <a:hueOff val="0"/>
                <a:satOff val="0"/>
                <a:lumOff val="0"/>
                <a:alphaOff val="0"/>
              </a:schemeClr>
            </a:fontRef>
          </p:style>
        </p:sp>
        <p:sp>
          <p:nvSpPr>
            <p:cNvPr id="104" name="圆角矩形 7"/>
            <p:cNvSpPr/>
            <p:nvPr/>
          </p:nvSpPr>
          <p:spPr>
            <a:xfrm>
              <a:off x="2167853" y="703548"/>
              <a:ext cx="1166459" cy="314404"/>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0955" tIns="13970" rIns="20955" bIns="13970" numCol="1" spcCol="1270" anchor="ctr" anchorCtr="0">
              <a:noAutofit/>
            </a:bodyPr>
            <a:lstStyle/>
            <a:p>
              <a:pPr lvl="0" algn="ctr" defTabSz="466725">
                <a:lnSpc>
                  <a:spcPct val="90000"/>
                </a:lnSpc>
                <a:spcAft>
                  <a:spcPct val="35000"/>
                </a:spcAft>
              </a:pPr>
              <a:r>
                <a:rPr lang="en-US" altLang="zh-CN" sz="1050" dirty="0" smtClean="0"/>
                <a:t>PDM</a:t>
              </a:r>
              <a:r>
                <a:rPr lang="zh-CN" altLang="en-US" sz="1050" dirty="0" smtClean="0"/>
                <a:t>系统</a:t>
              </a:r>
              <a:endParaRPr lang="zh-CN" altLang="en-US" sz="1050" dirty="0"/>
            </a:p>
          </p:txBody>
        </p:sp>
      </p:grpSp>
      <p:grpSp>
        <p:nvGrpSpPr>
          <p:cNvPr id="13" name="组合 107"/>
          <p:cNvGrpSpPr/>
          <p:nvPr/>
        </p:nvGrpSpPr>
        <p:grpSpPr>
          <a:xfrm>
            <a:off x="571472" y="2786058"/>
            <a:ext cx="1132109" cy="326531"/>
            <a:chOff x="5128370" y="693766"/>
            <a:chExt cx="1132109" cy="326531"/>
          </a:xfrm>
        </p:grpSpPr>
        <p:sp>
          <p:nvSpPr>
            <p:cNvPr id="112" name="圆角矩形 111"/>
            <p:cNvSpPr/>
            <p:nvPr/>
          </p:nvSpPr>
          <p:spPr>
            <a:xfrm>
              <a:off x="5128370" y="693766"/>
              <a:ext cx="1132109" cy="326531"/>
            </a:xfrm>
            <a:prstGeom prst="roundRect">
              <a:avLst>
                <a:gd name="adj" fmla="val 10000"/>
              </a:avLst>
            </a:prstGeom>
          </p:spPr>
          <p:style>
            <a:lnRef idx="1">
              <a:schemeClr val="accent6"/>
            </a:lnRef>
            <a:fillRef idx="2">
              <a:schemeClr val="accent6"/>
            </a:fillRef>
            <a:effectRef idx="1">
              <a:schemeClr val="accent6"/>
            </a:effectRef>
            <a:fontRef idx="minor">
              <a:schemeClr val="dk1">
                <a:hueOff val="0"/>
                <a:satOff val="0"/>
                <a:lumOff val="0"/>
                <a:alphaOff val="0"/>
              </a:schemeClr>
            </a:fontRef>
          </p:style>
        </p:sp>
        <p:sp>
          <p:nvSpPr>
            <p:cNvPr id="113" name="圆角矩形 6"/>
            <p:cNvSpPr/>
            <p:nvPr/>
          </p:nvSpPr>
          <p:spPr>
            <a:xfrm>
              <a:off x="5137934" y="703330"/>
              <a:ext cx="1112981" cy="30740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0955" tIns="13970" rIns="20955" bIns="13970" numCol="1" spcCol="1270" anchor="ctr" anchorCtr="0">
              <a:noAutofit/>
            </a:bodyPr>
            <a:lstStyle/>
            <a:p>
              <a:pPr algn="ctr"/>
              <a:r>
                <a:rPr lang="zh-CN" altLang="en-US" sz="1050" dirty="0" smtClean="0">
                  <a:latin typeface="+mn-ea"/>
                </a:rPr>
                <a:t>搜索引擎</a:t>
              </a:r>
            </a:p>
          </p:txBody>
        </p:sp>
      </p:grpSp>
      <p:grpSp>
        <p:nvGrpSpPr>
          <p:cNvPr id="14" name="组合 114"/>
          <p:cNvGrpSpPr/>
          <p:nvPr/>
        </p:nvGrpSpPr>
        <p:grpSpPr>
          <a:xfrm>
            <a:off x="571472" y="3143248"/>
            <a:ext cx="1132109" cy="326531"/>
            <a:chOff x="5128370" y="693766"/>
            <a:chExt cx="1132109" cy="326531"/>
          </a:xfrm>
        </p:grpSpPr>
        <p:sp>
          <p:nvSpPr>
            <p:cNvPr id="116" name="圆角矩形 115"/>
            <p:cNvSpPr/>
            <p:nvPr/>
          </p:nvSpPr>
          <p:spPr>
            <a:xfrm>
              <a:off x="5128370" y="693766"/>
              <a:ext cx="1132109" cy="326531"/>
            </a:xfrm>
            <a:prstGeom prst="roundRect">
              <a:avLst>
                <a:gd name="adj" fmla="val 10000"/>
              </a:avLst>
            </a:prstGeom>
          </p:spPr>
          <p:style>
            <a:lnRef idx="1">
              <a:schemeClr val="accent6"/>
            </a:lnRef>
            <a:fillRef idx="2">
              <a:schemeClr val="accent6"/>
            </a:fillRef>
            <a:effectRef idx="1">
              <a:schemeClr val="accent6"/>
            </a:effectRef>
            <a:fontRef idx="minor">
              <a:schemeClr val="dk1">
                <a:hueOff val="0"/>
                <a:satOff val="0"/>
                <a:lumOff val="0"/>
                <a:alphaOff val="0"/>
              </a:schemeClr>
            </a:fontRef>
          </p:style>
        </p:sp>
        <p:sp>
          <p:nvSpPr>
            <p:cNvPr id="117" name="圆角矩形 6"/>
            <p:cNvSpPr/>
            <p:nvPr/>
          </p:nvSpPr>
          <p:spPr>
            <a:xfrm>
              <a:off x="5137934" y="703330"/>
              <a:ext cx="1112981" cy="30740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0955" tIns="13970" rIns="20955" bIns="13970" numCol="1" spcCol="1270" anchor="ctr" anchorCtr="0">
              <a:noAutofit/>
            </a:bodyPr>
            <a:lstStyle/>
            <a:p>
              <a:pPr lvl="0" algn="ctr" defTabSz="466725">
                <a:lnSpc>
                  <a:spcPct val="90000"/>
                </a:lnSpc>
                <a:spcAft>
                  <a:spcPct val="35000"/>
                </a:spcAft>
              </a:pPr>
              <a:r>
                <a:rPr lang="zh-CN" altLang="en-US" sz="1050" dirty="0" smtClean="0"/>
                <a:t>我的收藏</a:t>
              </a:r>
              <a:endParaRPr lang="zh-CN" altLang="en-US" sz="1050" dirty="0"/>
            </a:p>
          </p:txBody>
        </p:sp>
      </p:grpSp>
      <p:grpSp>
        <p:nvGrpSpPr>
          <p:cNvPr id="15" name="组合 117"/>
          <p:cNvGrpSpPr/>
          <p:nvPr/>
        </p:nvGrpSpPr>
        <p:grpSpPr>
          <a:xfrm>
            <a:off x="2154007" y="2786058"/>
            <a:ext cx="1132109" cy="326531"/>
            <a:chOff x="5128370" y="693766"/>
            <a:chExt cx="1132109" cy="326531"/>
          </a:xfrm>
        </p:grpSpPr>
        <p:sp>
          <p:nvSpPr>
            <p:cNvPr id="119" name="圆角矩形 118"/>
            <p:cNvSpPr/>
            <p:nvPr/>
          </p:nvSpPr>
          <p:spPr>
            <a:xfrm>
              <a:off x="5128370" y="693766"/>
              <a:ext cx="1132109" cy="326531"/>
            </a:xfrm>
            <a:prstGeom prst="roundRect">
              <a:avLst>
                <a:gd name="adj" fmla="val 10000"/>
              </a:avLst>
            </a:prstGeom>
          </p:spPr>
          <p:style>
            <a:lnRef idx="1">
              <a:schemeClr val="accent6"/>
            </a:lnRef>
            <a:fillRef idx="2">
              <a:schemeClr val="accent6"/>
            </a:fillRef>
            <a:effectRef idx="1">
              <a:schemeClr val="accent6"/>
            </a:effectRef>
            <a:fontRef idx="minor">
              <a:schemeClr val="dk1">
                <a:hueOff val="0"/>
                <a:satOff val="0"/>
                <a:lumOff val="0"/>
                <a:alphaOff val="0"/>
              </a:schemeClr>
            </a:fontRef>
          </p:style>
        </p:sp>
        <p:sp>
          <p:nvSpPr>
            <p:cNvPr id="120" name="圆角矩形 6"/>
            <p:cNvSpPr/>
            <p:nvPr/>
          </p:nvSpPr>
          <p:spPr>
            <a:xfrm>
              <a:off x="5137934" y="703330"/>
              <a:ext cx="1112981" cy="30740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0955" tIns="13970" rIns="20955" bIns="13970" numCol="1" spcCol="1270" anchor="ctr" anchorCtr="0">
              <a:noAutofit/>
            </a:bodyPr>
            <a:lstStyle/>
            <a:p>
              <a:pPr algn="ctr"/>
              <a:r>
                <a:rPr lang="zh-CN" altLang="en-US" sz="1050" dirty="0" smtClean="0">
                  <a:latin typeface="+mn-ea"/>
                </a:rPr>
                <a:t>本体库</a:t>
              </a:r>
            </a:p>
          </p:txBody>
        </p:sp>
      </p:grpSp>
      <p:grpSp>
        <p:nvGrpSpPr>
          <p:cNvPr id="17" name="组合 120"/>
          <p:cNvGrpSpPr/>
          <p:nvPr/>
        </p:nvGrpSpPr>
        <p:grpSpPr>
          <a:xfrm>
            <a:off x="2154007" y="3143248"/>
            <a:ext cx="1132109" cy="326531"/>
            <a:chOff x="5128370" y="693766"/>
            <a:chExt cx="1132109" cy="326531"/>
          </a:xfrm>
        </p:grpSpPr>
        <p:sp>
          <p:nvSpPr>
            <p:cNvPr id="122" name="圆角矩形 121"/>
            <p:cNvSpPr/>
            <p:nvPr/>
          </p:nvSpPr>
          <p:spPr>
            <a:xfrm>
              <a:off x="5128370" y="693766"/>
              <a:ext cx="1132109" cy="326531"/>
            </a:xfrm>
            <a:prstGeom prst="roundRect">
              <a:avLst>
                <a:gd name="adj" fmla="val 10000"/>
              </a:avLst>
            </a:prstGeom>
          </p:spPr>
          <p:style>
            <a:lnRef idx="1">
              <a:schemeClr val="accent6"/>
            </a:lnRef>
            <a:fillRef idx="2">
              <a:schemeClr val="accent6"/>
            </a:fillRef>
            <a:effectRef idx="1">
              <a:schemeClr val="accent6"/>
            </a:effectRef>
            <a:fontRef idx="minor">
              <a:schemeClr val="dk1">
                <a:hueOff val="0"/>
                <a:satOff val="0"/>
                <a:lumOff val="0"/>
                <a:alphaOff val="0"/>
              </a:schemeClr>
            </a:fontRef>
          </p:style>
        </p:sp>
        <p:sp>
          <p:nvSpPr>
            <p:cNvPr id="123" name="圆角矩形 6"/>
            <p:cNvSpPr/>
            <p:nvPr/>
          </p:nvSpPr>
          <p:spPr>
            <a:xfrm>
              <a:off x="5137934" y="703330"/>
              <a:ext cx="1112981" cy="30740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0955" tIns="13970" rIns="20955" bIns="13970" numCol="1" spcCol="1270" anchor="ctr" anchorCtr="0">
              <a:noAutofit/>
            </a:bodyPr>
            <a:lstStyle/>
            <a:p>
              <a:pPr algn="ctr"/>
              <a:r>
                <a:rPr lang="zh-CN" altLang="en-US" sz="1050" dirty="0" smtClean="0">
                  <a:latin typeface="+mn-ea"/>
                </a:rPr>
                <a:t>我的订阅</a:t>
              </a:r>
            </a:p>
          </p:txBody>
        </p:sp>
      </p:grpSp>
      <p:grpSp>
        <p:nvGrpSpPr>
          <p:cNvPr id="18" name="组合 124"/>
          <p:cNvGrpSpPr/>
          <p:nvPr/>
        </p:nvGrpSpPr>
        <p:grpSpPr>
          <a:xfrm>
            <a:off x="3797081" y="2786058"/>
            <a:ext cx="1132109" cy="326531"/>
            <a:chOff x="5128370" y="693766"/>
            <a:chExt cx="1132109" cy="326531"/>
          </a:xfrm>
        </p:grpSpPr>
        <p:sp>
          <p:nvSpPr>
            <p:cNvPr id="126" name="圆角矩形 125"/>
            <p:cNvSpPr/>
            <p:nvPr/>
          </p:nvSpPr>
          <p:spPr>
            <a:xfrm>
              <a:off x="5128370" y="693766"/>
              <a:ext cx="1132109" cy="326531"/>
            </a:xfrm>
            <a:prstGeom prst="roundRect">
              <a:avLst>
                <a:gd name="adj" fmla="val 10000"/>
              </a:avLst>
            </a:prstGeom>
          </p:spPr>
          <p:style>
            <a:lnRef idx="1">
              <a:schemeClr val="accent6"/>
            </a:lnRef>
            <a:fillRef idx="2">
              <a:schemeClr val="accent6"/>
            </a:fillRef>
            <a:effectRef idx="1">
              <a:schemeClr val="accent6"/>
            </a:effectRef>
            <a:fontRef idx="minor">
              <a:schemeClr val="dk1">
                <a:hueOff val="0"/>
                <a:satOff val="0"/>
                <a:lumOff val="0"/>
                <a:alphaOff val="0"/>
              </a:schemeClr>
            </a:fontRef>
          </p:style>
        </p:sp>
        <p:sp>
          <p:nvSpPr>
            <p:cNvPr id="130" name="圆角矩形 6"/>
            <p:cNvSpPr/>
            <p:nvPr/>
          </p:nvSpPr>
          <p:spPr>
            <a:xfrm>
              <a:off x="5137934" y="703330"/>
              <a:ext cx="1112981" cy="30740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0955" tIns="13970" rIns="20955" bIns="13970" numCol="1" spcCol="1270" anchor="ctr" anchorCtr="0">
              <a:noAutofit/>
            </a:bodyPr>
            <a:lstStyle/>
            <a:p>
              <a:pPr lvl="0" algn="ctr" defTabSz="466725">
                <a:lnSpc>
                  <a:spcPct val="90000"/>
                </a:lnSpc>
                <a:spcBef>
                  <a:spcPct val="0"/>
                </a:spcBef>
                <a:spcAft>
                  <a:spcPct val="35000"/>
                </a:spcAft>
              </a:pPr>
              <a:r>
                <a:rPr lang="zh-CN" altLang="en-US" sz="1050" kern="1200" dirty="0" smtClean="0"/>
                <a:t>知识地图</a:t>
              </a:r>
              <a:endParaRPr lang="zh-CN" altLang="en-US" sz="1050" kern="1200" dirty="0"/>
            </a:p>
          </p:txBody>
        </p:sp>
      </p:grpSp>
      <p:grpSp>
        <p:nvGrpSpPr>
          <p:cNvPr id="21" name="组合 133"/>
          <p:cNvGrpSpPr/>
          <p:nvPr/>
        </p:nvGrpSpPr>
        <p:grpSpPr>
          <a:xfrm>
            <a:off x="3797081" y="3143248"/>
            <a:ext cx="1132109" cy="326531"/>
            <a:chOff x="5128370" y="693766"/>
            <a:chExt cx="1132109" cy="326531"/>
          </a:xfrm>
        </p:grpSpPr>
        <p:sp>
          <p:nvSpPr>
            <p:cNvPr id="138" name="圆角矩形 137"/>
            <p:cNvSpPr/>
            <p:nvPr/>
          </p:nvSpPr>
          <p:spPr>
            <a:xfrm>
              <a:off x="5128370" y="693766"/>
              <a:ext cx="1132109" cy="326531"/>
            </a:xfrm>
            <a:prstGeom prst="roundRect">
              <a:avLst>
                <a:gd name="adj" fmla="val 10000"/>
              </a:avLst>
            </a:prstGeom>
          </p:spPr>
          <p:style>
            <a:lnRef idx="1">
              <a:schemeClr val="accent6"/>
            </a:lnRef>
            <a:fillRef idx="2">
              <a:schemeClr val="accent6"/>
            </a:fillRef>
            <a:effectRef idx="1">
              <a:schemeClr val="accent6"/>
            </a:effectRef>
            <a:fontRef idx="minor">
              <a:schemeClr val="dk1">
                <a:hueOff val="0"/>
                <a:satOff val="0"/>
                <a:lumOff val="0"/>
                <a:alphaOff val="0"/>
              </a:schemeClr>
            </a:fontRef>
          </p:style>
        </p:sp>
        <p:sp>
          <p:nvSpPr>
            <p:cNvPr id="139" name="圆角矩形 6"/>
            <p:cNvSpPr/>
            <p:nvPr/>
          </p:nvSpPr>
          <p:spPr>
            <a:xfrm>
              <a:off x="5137934" y="703330"/>
              <a:ext cx="1112981" cy="30740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0955" tIns="13970" rIns="20955" bIns="13970" numCol="1" spcCol="1270" anchor="ctr" anchorCtr="0">
              <a:noAutofit/>
            </a:bodyPr>
            <a:lstStyle/>
            <a:p>
              <a:pPr algn="ctr"/>
              <a:r>
                <a:rPr lang="zh-CN" altLang="en-US" sz="1050" dirty="0" smtClean="0">
                  <a:latin typeface="+mn-ea"/>
                </a:rPr>
                <a:t>我的贡献</a:t>
              </a:r>
            </a:p>
          </p:txBody>
        </p:sp>
      </p:grpSp>
      <p:grpSp>
        <p:nvGrpSpPr>
          <p:cNvPr id="22" name="组合 139"/>
          <p:cNvGrpSpPr/>
          <p:nvPr/>
        </p:nvGrpSpPr>
        <p:grpSpPr>
          <a:xfrm>
            <a:off x="5297279" y="2786058"/>
            <a:ext cx="1132109" cy="326531"/>
            <a:chOff x="5128370" y="693766"/>
            <a:chExt cx="1132109" cy="326531"/>
          </a:xfrm>
        </p:grpSpPr>
        <p:sp>
          <p:nvSpPr>
            <p:cNvPr id="141" name="圆角矩形 140"/>
            <p:cNvSpPr/>
            <p:nvPr/>
          </p:nvSpPr>
          <p:spPr>
            <a:xfrm>
              <a:off x="5128370" y="693766"/>
              <a:ext cx="1132109" cy="326531"/>
            </a:xfrm>
            <a:prstGeom prst="roundRect">
              <a:avLst>
                <a:gd name="adj" fmla="val 10000"/>
              </a:avLst>
            </a:prstGeom>
          </p:spPr>
          <p:style>
            <a:lnRef idx="1">
              <a:schemeClr val="accent6"/>
            </a:lnRef>
            <a:fillRef idx="2">
              <a:schemeClr val="accent6"/>
            </a:fillRef>
            <a:effectRef idx="1">
              <a:schemeClr val="accent6"/>
            </a:effectRef>
            <a:fontRef idx="minor">
              <a:schemeClr val="dk1">
                <a:hueOff val="0"/>
                <a:satOff val="0"/>
                <a:lumOff val="0"/>
                <a:alphaOff val="0"/>
              </a:schemeClr>
            </a:fontRef>
          </p:style>
        </p:sp>
        <p:sp>
          <p:nvSpPr>
            <p:cNvPr id="142" name="圆角矩形 6"/>
            <p:cNvSpPr/>
            <p:nvPr/>
          </p:nvSpPr>
          <p:spPr>
            <a:xfrm>
              <a:off x="5137934" y="703330"/>
              <a:ext cx="1112981" cy="30740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0955" tIns="13970" rIns="20955" bIns="13970" numCol="1" spcCol="1270" anchor="ctr" anchorCtr="0">
              <a:noAutofit/>
            </a:bodyPr>
            <a:lstStyle/>
            <a:p>
              <a:pPr lvl="0" algn="ctr" defTabSz="466725">
                <a:lnSpc>
                  <a:spcPct val="90000"/>
                </a:lnSpc>
                <a:spcBef>
                  <a:spcPct val="0"/>
                </a:spcBef>
                <a:spcAft>
                  <a:spcPct val="35000"/>
                </a:spcAft>
              </a:pPr>
              <a:r>
                <a:rPr lang="zh-CN" altLang="en-US" sz="1050" kern="1200" dirty="0" smtClean="0"/>
                <a:t>专家地图</a:t>
              </a:r>
              <a:endParaRPr lang="zh-CN" altLang="en-US" sz="1050" kern="1200" dirty="0"/>
            </a:p>
          </p:txBody>
        </p:sp>
      </p:grpSp>
      <p:grpSp>
        <p:nvGrpSpPr>
          <p:cNvPr id="23" name="组合 142"/>
          <p:cNvGrpSpPr/>
          <p:nvPr/>
        </p:nvGrpSpPr>
        <p:grpSpPr>
          <a:xfrm>
            <a:off x="5297279" y="3143248"/>
            <a:ext cx="1132109" cy="326531"/>
            <a:chOff x="5128370" y="693766"/>
            <a:chExt cx="1132109" cy="326531"/>
          </a:xfrm>
        </p:grpSpPr>
        <p:sp>
          <p:nvSpPr>
            <p:cNvPr id="144" name="圆角矩形 143"/>
            <p:cNvSpPr/>
            <p:nvPr/>
          </p:nvSpPr>
          <p:spPr>
            <a:xfrm>
              <a:off x="5128370" y="693766"/>
              <a:ext cx="1132109" cy="326531"/>
            </a:xfrm>
            <a:prstGeom prst="roundRect">
              <a:avLst>
                <a:gd name="adj" fmla="val 10000"/>
              </a:avLst>
            </a:prstGeom>
          </p:spPr>
          <p:style>
            <a:lnRef idx="1">
              <a:schemeClr val="accent6"/>
            </a:lnRef>
            <a:fillRef idx="2">
              <a:schemeClr val="accent6"/>
            </a:fillRef>
            <a:effectRef idx="1">
              <a:schemeClr val="accent6"/>
            </a:effectRef>
            <a:fontRef idx="minor">
              <a:schemeClr val="dk1">
                <a:hueOff val="0"/>
                <a:satOff val="0"/>
                <a:lumOff val="0"/>
                <a:alphaOff val="0"/>
              </a:schemeClr>
            </a:fontRef>
          </p:style>
        </p:sp>
        <p:sp>
          <p:nvSpPr>
            <p:cNvPr id="145" name="圆角矩形 6"/>
            <p:cNvSpPr/>
            <p:nvPr/>
          </p:nvSpPr>
          <p:spPr>
            <a:xfrm>
              <a:off x="5137934" y="703330"/>
              <a:ext cx="1112981" cy="30740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0955" tIns="13970" rIns="20955" bIns="13970" numCol="1" spcCol="1270" anchor="ctr" anchorCtr="0">
              <a:noAutofit/>
            </a:bodyPr>
            <a:lstStyle/>
            <a:p>
              <a:pPr algn="ctr"/>
              <a:r>
                <a:rPr lang="zh-CN" altLang="en-US" sz="1050" dirty="0" smtClean="0">
                  <a:latin typeface="+mn-ea"/>
                </a:rPr>
                <a:t>他人推荐</a:t>
              </a:r>
            </a:p>
          </p:txBody>
        </p:sp>
      </p:grpSp>
      <p:grpSp>
        <p:nvGrpSpPr>
          <p:cNvPr id="24" name="组合 148"/>
          <p:cNvGrpSpPr/>
          <p:nvPr/>
        </p:nvGrpSpPr>
        <p:grpSpPr>
          <a:xfrm>
            <a:off x="8358214" y="2071678"/>
            <a:ext cx="644400" cy="356400"/>
            <a:chOff x="2158071" y="693766"/>
            <a:chExt cx="1186023" cy="333968"/>
          </a:xfrm>
        </p:grpSpPr>
        <p:sp>
          <p:nvSpPr>
            <p:cNvPr id="150" name="圆角矩形 149"/>
            <p:cNvSpPr/>
            <p:nvPr/>
          </p:nvSpPr>
          <p:spPr>
            <a:xfrm>
              <a:off x="2158071" y="693766"/>
              <a:ext cx="1186023" cy="333968"/>
            </a:xfrm>
            <a:prstGeom prst="roundRect">
              <a:avLst>
                <a:gd name="adj" fmla="val 10000"/>
              </a:avLst>
            </a:prstGeom>
          </p:spPr>
          <p:style>
            <a:lnRef idx="1">
              <a:schemeClr val="accent1"/>
            </a:lnRef>
            <a:fillRef idx="2">
              <a:schemeClr val="accent1"/>
            </a:fillRef>
            <a:effectRef idx="1">
              <a:schemeClr val="accent1"/>
            </a:effectRef>
            <a:fontRef idx="minor">
              <a:schemeClr val="dk1">
                <a:hueOff val="0"/>
                <a:satOff val="0"/>
                <a:lumOff val="0"/>
                <a:alphaOff val="0"/>
              </a:schemeClr>
            </a:fontRef>
          </p:style>
        </p:sp>
        <p:sp>
          <p:nvSpPr>
            <p:cNvPr id="157" name="圆角矩形 7"/>
            <p:cNvSpPr/>
            <p:nvPr/>
          </p:nvSpPr>
          <p:spPr>
            <a:xfrm>
              <a:off x="2167853" y="703548"/>
              <a:ext cx="1166458" cy="314404"/>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0955" tIns="13970" rIns="20955" bIns="13970" numCol="1" spcCol="1270" anchor="ctr" anchorCtr="0">
              <a:noAutofit/>
            </a:bodyPr>
            <a:lstStyle/>
            <a:p>
              <a:pPr lvl="0" algn="ctr" defTabSz="466725">
                <a:lnSpc>
                  <a:spcPct val="90000"/>
                </a:lnSpc>
                <a:spcAft>
                  <a:spcPct val="35000"/>
                </a:spcAft>
              </a:pPr>
              <a:r>
                <a:rPr lang="zh-CN" altLang="en-US" sz="1050" dirty="0" smtClean="0"/>
                <a:t>项目管理系统</a:t>
              </a:r>
              <a:endParaRPr lang="zh-CN" altLang="en-US" sz="1050" dirty="0"/>
            </a:p>
          </p:txBody>
        </p:sp>
      </p:grpSp>
      <p:grpSp>
        <p:nvGrpSpPr>
          <p:cNvPr id="25" name="组合 161"/>
          <p:cNvGrpSpPr/>
          <p:nvPr/>
        </p:nvGrpSpPr>
        <p:grpSpPr>
          <a:xfrm>
            <a:off x="8356756" y="2714620"/>
            <a:ext cx="644400" cy="356400"/>
            <a:chOff x="2158071" y="693766"/>
            <a:chExt cx="1186023" cy="333968"/>
          </a:xfrm>
        </p:grpSpPr>
        <p:sp>
          <p:nvSpPr>
            <p:cNvPr id="165" name="圆角矩形 164"/>
            <p:cNvSpPr/>
            <p:nvPr/>
          </p:nvSpPr>
          <p:spPr>
            <a:xfrm>
              <a:off x="2158071" y="693766"/>
              <a:ext cx="1186023" cy="333968"/>
            </a:xfrm>
            <a:prstGeom prst="roundRect">
              <a:avLst>
                <a:gd name="adj" fmla="val 10000"/>
              </a:avLst>
            </a:prstGeom>
          </p:spPr>
          <p:style>
            <a:lnRef idx="1">
              <a:schemeClr val="accent1"/>
            </a:lnRef>
            <a:fillRef idx="2">
              <a:schemeClr val="accent1"/>
            </a:fillRef>
            <a:effectRef idx="1">
              <a:schemeClr val="accent1"/>
            </a:effectRef>
            <a:fontRef idx="minor">
              <a:schemeClr val="dk1">
                <a:hueOff val="0"/>
                <a:satOff val="0"/>
                <a:lumOff val="0"/>
                <a:alphaOff val="0"/>
              </a:schemeClr>
            </a:fontRef>
          </p:style>
        </p:sp>
        <p:sp>
          <p:nvSpPr>
            <p:cNvPr id="168" name="圆角矩形 7"/>
            <p:cNvSpPr/>
            <p:nvPr/>
          </p:nvSpPr>
          <p:spPr>
            <a:xfrm>
              <a:off x="2167853" y="703550"/>
              <a:ext cx="1166458" cy="314404"/>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0955" tIns="13970" rIns="20955" bIns="13970" numCol="1" spcCol="1270" anchor="ctr" anchorCtr="0">
              <a:noAutofit/>
            </a:bodyPr>
            <a:lstStyle/>
            <a:p>
              <a:pPr algn="ctr"/>
              <a:r>
                <a:rPr lang="zh-CN" altLang="en-US" sz="1050" dirty="0" smtClean="0">
                  <a:solidFill>
                    <a:schemeClr val="tx1"/>
                  </a:solidFill>
                  <a:latin typeface="Arial" charset="0"/>
                  <a:ea typeface="黑体" pitchFamily="2" charset="-122"/>
                </a:rPr>
                <a:t>试验数据</a:t>
              </a:r>
              <a:endParaRPr lang="en-US" altLang="zh-CN" sz="1050" dirty="0" smtClean="0">
                <a:solidFill>
                  <a:schemeClr val="tx1"/>
                </a:solidFill>
                <a:latin typeface="Arial" charset="0"/>
                <a:ea typeface="黑体" pitchFamily="2" charset="-122"/>
              </a:endParaRPr>
            </a:p>
            <a:p>
              <a:pPr algn="ctr"/>
              <a:r>
                <a:rPr lang="zh-CN" altLang="en-US" sz="1050" dirty="0" smtClean="0">
                  <a:solidFill>
                    <a:schemeClr val="tx1"/>
                  </a:solidFill>
                  <a:latin typeface="Arial" charset="0"/>
                  <a:ea typeface="黑体" pitchFamily="2" charset="-122"/>
                </a:rPr>
                <a:t>管理系统</a:t>
              </a:r>
              <a:endParaRPr lang="en-US" altLang="zh-CN" sz="1050" dirty="0" smtClean="0">
                <a:solidFill>
                  <a:schemeClr val="tx1"/>
                </a:solidFill>
                <a:latin typeface="Arial" charset="0"/>
                <a:ea typeface="黑体" pitchFamily="2" charset="-122"/>
              </a:endParaRPr>
            </a:p>
          </p:txBody>
        </p:sp>
      </p:grpSp>
      <p:grpSp>
        <p:nvGrpSpPr>
          <p:cNvPr id="26" name="组合 171"/>
          <p:cNvGrpSpPr/>
          <p:nvPr/>
        </p:nvGrpSpPr>
        <p:grpSpPr>
          <a:xfrm>
            <a:off x="8358214" y="3357562"/>
            <a:ext cx="644400" cy="356400"/>
            <a:chOff x="2158071" y="693766"/>
            <a:chExt cx="1186023" cy="333968"/>
          </a:xfrm>
        </p:grpSpPr>
        <p:sp>
          <p:nvSpPr>
            <p:cNvPr id="173" name="圆角矩形 172"/>
            <p:cNvSpPr/>
            <p:nvPr/>
          </p:nvSpPr>
          <p:spPr>
            <a:xfrm>
              <a:off x="2158071" y="693766"/>
              <a:ext cx="1186023" cy="333968"/>
            </a:xfrm>
            <a:prstGeom prst="roundRect">
              <a:avLst>
                <a:gd name="adj" fmla="val 10000"/>
              </a:avLst>
            </a:prstGeom>
          </p:spPr>
          <p:style>
            <a:lnRef idx="1">
              <a:schemeClr val="accent1"/>
            </a:lnRef>
            <a:fillRef idx="2">
              <a:schemeClr val="accent1"/>
            </a:fillRef>
            <a:effectRef idx="1">
              <a:schemeClr val="accent1"/>
            </a:effectRef>
            <a:fontRef idx="minor">
              <a:schemeClr val="dk1">
                <a:hueOff val="0"/>
                <a:satOff val="0"/>
                <a:lumOff val="0"/>
                <a:alphaOff val="0"/>
              </a:schemeClr>
            </a:fontRef>
          </p:style>
        </p:sp>
        <p:sp>
          <p:nvSpPr>
            <p:cNvPr id="177" name="圆角矩形 7"/>
            <p:cNvSpPr/>
            <p:nvPr/>
          </p:nvSpPr>
          <p:spPr>
            <a:xfrm>
              <a:off x="2167853" y="703548"/>
              <a:ext cx="1166459" cy="314404"/>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0955" tIns="13970" rIns="20955" bIns="13970" numCol="1" spcCol="1270" anchor="ctr" anchorCtr="0">
              <a:noAutofit/>
            </a:bodyPr>
            <a:lstStyle/>
            <a:p>
              <a:pPr lvl="0" algn="ctr" defTabSz="466725">
                <a:lnSpc>
                  <a:spcPct val="90000"/>
                </a:lnSpc>
                <a:spcAft>
                  <a:spcPct val="35000"/>
                </a:spcAft>
              </a:pPr>
              <a:r>
                <a:rPr lang="en-US" altLang="zh-CN" sz="1050" dirty="0" smtClean="0"/>
                <a:t>MIS</a:t>
              </a:r>
              <a:r>
                <a:rPr lang="zh-CN" altLang="en-US" sz="1050" dirty="0" smtClean="0"/>
                <a:t>系统</a:t>
              </a:r>
              <a:endParaRPr lang="zh-CN" altLang="en-US" sz="1050" dirty="0"/>
            </a:p>
          </p:txBody>
        </p:sp>
      </p:grpSp>
      <p:grpSp>
        <p:nvGrpSpPr>
          <p:cNvPr id="27" name="组合 177"/>
          <p:cNvGrpSpPr/>
          <p:nvPr/>
        </p:nvGrpSpPr>
        <p:grpSpPr>
          <a:xfrm>
            <a:off x="8358214" y="4071942"/>
            <a:ext cx="644400" cy="356400"/>
            <a:chOff x="2158071" y="693766"/>
            <a:chExt cx="1186023" cy="333968"/>
          </a:xfrm>
        </p:grpSpPr>
        <p:sp>
          <p:nvSpPr>
            <p:cNvPr id="180" name="圆角矩形 179"/>
            <p:cNvSpPr/>
            <p:nvPr/>
          </p:nvSpPr>
          <p:spPr>
            <a:xfrm>
              <a:off x="2158071" y="693766"/>
              <a:ext cx="1186023" cy="333968"/>
            </a:xfrm>
            <a:prstGeom prst="roundRect">
              <a:avLst>
                <a:gd name="adj" fmla="val 10000"/>
              </a:avLst>
            </a:prstGeom>
          </p:spPr>
          <p:style>
            <a:lnRef idx="1">
              <a:schemeClr val="accent1"/>
            </a:lnRef>
            <a:fillRef idx="2">
              <a:schemeClr val="accent1"/>
            </a:fillRef>
            <a:effectRef idx="1">
              <a:schemeClr val="accent1"/>
            </a:effectRef>
            <a:fontRef idx="minor">
              <a:schemeClr val="dk1">
                <a:hueOff val="0"/>
                <a:satOff val="0"/>
                <a:lumOff val="0"/>
                <a:alphaOff val="0"/>
              </a:schemeClr>
            </a:fontRef>
          </p:style>
        </p:sp>
        <p:sp>
          <p:nvSpPr>
            <p:cNvPr id="181" name="圆角矩形 7"/>
            <p:cNvSpPr/>
            <p:nvPr/>
          </p:nvSpPr>
          <p:spPr>
            <a:xfrm>
              <a:off x="2167853" y="703548"/>
              <a:ext cx="1166458" cy="314404"/>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0955" tIns="13970" rIns="20955" bIns="13970" numCol="1" spcCol="1270" anchor="ctr" anchorCtr="0">
              <a:noAutofit/>
            </a:bodyPr>
            <a:lstStyle/>
            <a:p>
              <a:pPr lvl="0" algn="ctr" defTabSz="466725">
                <a:lnSpc>
                  <a:spcPct val="90000"/>
                </a:lnSpc>
                <a:spcAft>
                  <a:spcPct val="35000"/>
                </a:spcAft>
              </a:pPr>
              <a:r>
                <a:rPr lang="zh-CN" altLang="en-US" sz="1050" dirty="0" smtClean="0"/>
                <a:t>企业自研系统</a:t>
              </a:r>
              <a:endParaRPr lang="zh-CN" altLang="en-US" sz="1050" dirty="0"/>
            </a:p>
          </p:txBody>
        </p:sp>
      </p:grpSp>
      <p:grpSp>
        <p:nvGrpSpPr>
          <p:cNvPr id="29" name="组合 181"/>
          <p:cNvGrpSpPr/>
          <p:nvPr/>
        </p:nvGrpSpPr>
        <p:grpSpPr>
          <a:xfrm>
            <a:off x="8358214" y="4786322"/>
            <a:ext cx="644400" cy="356400"/>
            <a:chOff x="2158071" y="693766"/>
            <a:chExt cx="1186023" cy="333968"/>
          </a:xfrm>
        </p:grpSpPr>
        <p:sp>
          <p:nvSpPr>
            <p:cNvPr id="183" name="圆角矩形 182"/>
            <p:cNvSpPr/>
            <p:nvPr/>
          </p:nvSpPr>
          <p:spPr>
            <a:xfrm>
              <a:off x="2158071" y="693766"/>
              <a:ext cx="1186023" cy="333968"/>
            </a:xfrm>
            <a:prstGeom prst="roundRect">
              <a:avLst>
                <a:gd name="adj" fmla="val 10000"/>
              </a:avLst>
            </a:prstGeom>
          </p:spPr>
          <p:style>
            <a:lnRef idx="1">
              <a:schemeClr val="accent1"/>
            </a:lnRef>
            <a:fillRef idx="2">
              <a:schemeClr val="accent1"/>
            </a:fillRef>
            <a:effectRef idx="1">
              <a:schemeClr val="accent1"/>
            </a:effectRef>
            <a:fontRef idx="minor">
              <a:schemeClr val="dk1">
                <a:hueOff val="0"/>
                <a:satOff val="0"/>
                <a:lumOff val="0"/>
                <a:alphaOff val="0"/>
              </a:schemeClr>
            </a:fontRef>
          </p:style>
        </p:sp>
        <p:sp>
          <p:nvSpPr>
            <p:cNvPr id="184" name="圆角矩形 7"/>
            <p:cNvSpPr/>
            <p:nvPr/>
          </p:nvSpPr>
          <p:spPr>
            <a:xfrm>
              <a:off x="2167853" y="703548"/>
              <a:ext cx="1166458" cy="314404"/>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0955" tIns="13970" rIns="20955" bIns="13970" numCol="1" spcCol="1270" anchor="ctr" anchorCtr="0">
              <a:noAutofit/>
            </a:bodyPr>
            <a:lstStyle/>
            <a:p>
              <a:pPr lvl="0" algn="ctr" defTabSz="466725">
                <a:lnSpc>
                  <a:spcPct val="90000"/>
                </a:lnSpc>
                <a:spcAft>
                  <a:spcPct val="35000"/>
                </a:spcAft>
              </a:pPr>
              <a:r>
                <a:rPr lang="zh-CN" altLang="en-US" sz="1050" dirty="0" smtClean="0"/>
                <a:t>。。。</a:t>
              </a:r>
              <a:endParaRPr lang="zh-CN" altLang="en-US" sz="1050" dirty="0"/>
            </a:p>
          </p:txBody>
        </p:sp>
      </p:gr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 name="AutoShape 3" descr="5%"/>
          <p:cNvSpPr>
            <a:spLocks noChangeArrowheads="1"/>
          </p:cNvSpPr>
          <p:nvPr/>
        </p:nvSpPr>
        <p:spPr bwMode="auto">
          <a:xfrm>
            <a:off x="71438" y="3143248"/>
            <a:ext cx="7000892" cy="2071702"/>
          </a:xfrm>
          <a:prstGeom prst="roundRect">
            <a:avLst>
              <a:gd name="adj" fmla="val 16667"/>
            </a:avLst>
          </a:prstGeom>
          <a:pattFill prst="pct5">
            <a:fgClr>
              <a:srgbClr val="FFFF99"/>
            </a:fgClr>
            <a:bgClr>
              <a:srgbClr val="FFFFCC"/>
            </a:bgClr>
          </a:pattFill>
          <a:ln w="9525">
            <a:solidFill>
              <a:schemeClr val="tx1"/>
            </a:solidFill>
            <a:round/>
            <a:headEnd/>
            <a:tailEnd/>
          </a:ln>
        </p:spPr>
        <p:txBody>
          <a:bodyPr wrap="none" anchor="ctr"/>
          <a:lstStyle/>
          <a:p>
            <a:endParaRPr lang="zh-CN" altLang="en-US" dirty="0">
              <a:latin typeface="Calibri" pitchFamily="34" charset="0"/>
            </a:endParaRPr>
          </a:p>
        </p:txBody>
      </p:sp>
      <p:sp>
        <p:nvSpPr>
          <p:cNvPr id="64" name="矩形 63"/>
          <p:cNvSpPr/>
          <p:nvPr/>
        </p:nvSpPr>
        <p:spPr bwMode="auto">
          <a:xfrm>
            <a:off x="7286645" y="3857628"/>
            <a:ext cx="1785913" cy="432878"/>
          </a:xfrm>
          <a:prstGeom prst="rect">
            <a:avLst/>
          </a:prstGeom>
          <a:solidFill>
            <a:schemeClr val="tx2">
              <a:lumMod val="60000"/>
              <a:lumOff val="40000"/>
            </a:schemeClr>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40" tIns="45720" rIns="91440" bIns="45720" numCol="1" rtlCol="0" anchor="ctr" anchorCtr="0" compatLnSpc="1">
            <a:prstTxWarp prst="textNoShape">
              <a:avLst/>
            </a:prstTxWarp>
          </a:bodyP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zh-CN" altLang="en-US" sz="1200" b="1" dirty="0" smtClean="0">
                <a:solidFill>
                  <a:schemeClr val="bg1"/>
                </a:solidFill>
                <a:latin typeface="Times New Roman" pitchFamily="18" charset="0"/>
                <a:ea typeface="黑体" pitchFamily="2" charset="-122"/>
                <a:cs typeface="Times New Roman" pitchFamily="18" charset="0"/>
              </a:rPr>
              <a:t>业务集成接口</a:t>
            </a:r>
          </a:p>
        </p:txBody>
      </p:sp>
      <p:sp>
        <p:nvSpPr>
          <p:cNvPr id="4" name="圆角矩形 3"/>
          <p:cNvSpPr/>
          <p:nvPr/>
        </p:nvSpPr>
        <p:spPr bwMode="auto">
          <a:xfrm>
            <a:off x="142844" y="2357430"/>
            <a:ext cx="6572296" cy="428628"/>
          </a:xfrm>
          <a:prstGeom prst="roundRect">
            <a:avLst>
              <a:gd name="adj" fmla="val 4590"/>
            </a:avLst>
          </a:prstGeom>
          <a:gradFill flip="none" rotWithShape="1">
            <a:gsLst>
              <a:gs pos="0">
                <a:schemeClr val="accent3">
                  <a:tint val="66000"/>
                  <a:satMod val="160000"/>
                </a:schemeClr>
              </a:gs>
              <a:gs pos="50000">
                <a:schemeClr val="accent3">
                  <a:tint val="44500"/>
                  <a:satMod val="160000"/>
                </a:schemeClr>
              </a:gs>
              <a:gs pos="100000">
                <a:schemeClr val="accent3">
                  <a:tint val="23500"/>
                  <a:satMod val="160000"/>
                </a:schemeClr>
              </a:gs>
            </a:gsLst>
            <a:path path="circle">
              <a:fillToRect l="50000" t="50000" r="50000" b="50000"/>
            </a:path>
            <a:tileRect/>
          </a:gradFill>
          <a:ln>
            <a:headEnd type="none" w="med" len="med"/>
            <a:tailEnd type="none" w="med" len="med"/>
          </a:ln>
        </p:spPr>
        <p:style>
          <a:lnRef idx="3">
            <a:schemeClr val="lt1"/>
          </a:lnRef>
          <a:fillRef idx="1">
            <a:schemeClr val="accent3"/>
          </a:fillRef>
          <a:effectRef idx="1">
            <a:schemeClr val="accent3"/>
          </a:effectRef>
          <a:fontRef idx="minor">
            <a:schemeClr val="lt1"/>
          </a:fontRef>
        </p:style>
        <p:txBody>
          <a:bodyPr vert="horz" wrap="none" lIns="91440" tIns="45720" rIns="91440" bIns="45720" numCol="1" rtlCol="0" anchor="ctr" anchorCtr="1" compatLnSpc="1">
            <a:prstTxWarp prst="textNoShape">
              <a:avLst/>
            </a:prstTxWarp>
          </a:bodyPr>
          <a:lstStyle>
            <a:defPPr>
              <a:defRPr lang="zh-CN"/>
            </a:defPPr>
            <a:lvl1pPr algn="l" rtl="0" fontAlgn="base">
              <a:spcBef>
                <a:spcPct val="0"/>
              </a:spcBef>
              <a:spcAft>
                <a:spcPct val="0"/>
              </a:spcAft>
              <a:defRPr kern="1200">
                <a:solidFill>
                  <a:schemeClr val="tx1"/>
                </a:solidFill>
                <a:latin typeface="Arial" pitchFamily="34" charset="0"/>
                <a:ea typeface="黑体" pitchFamily="2" charset="-122"/>
                <a:cs typeface="+mn-cs"/>
              </a:defRPr>
            </a:lvl1pPr>
            <a:lvl2pPr marL="457200" algn="l" rtl="0" fontAlgn="base">
              <a:spcBef>
                <a:spcPct val="0"/>
              </a:spcBef>
              <a:spcAft>
                <a:spcPct val="0"/>
              </a:spcAft>
              <a:defRPr kern="1200">
                <a:solidFill>
                  <a:schemeClr val="tx1"/>
                </a:solidFill>
                <a:latin typeface="Arial" pitchFamily="34" charset="0"/>
                <a:ea typeface="黑体" pitchFamily="2" charset="-122"/>
                <a:cs typeface="+mn-cs"/>
              </a:defRPr>
            </a:lvl2pPr>
            <a:lvl3pPr marL="914400" algn="l" rtl="0" fontAlgn="base">
              <a:spcBef>
                <a:spcPct val="0"/>
              </a:spcBef>
              <a:spcAft>
                <a:spcPct val="0"/>
              </a:spcAft>
              <a:defRPr kern="1200">
                <a:solidFill>
                  <a:schemeClr val="tx1"/>
                </a:solidFill>
                <a:latin typeface="Arial" pitchFamily="34" charset="0"/>
                <a:ea typeface="黑体" pitchFamily="2" charset="-122"/>
                <a:cs typeface="+mn-cs"/>
              </a:defRPr>
            </a:lvl3pPr>
            <a:lvl4pPr marL="1371600" algn="l" rtl="0" fontAlgn="base">
              <a:spcBef>
                <a:spcPct val="0"/>
              </a:spcBef>
              <a:spcAft>
                <a:spcPct val="0"/>
              </a:spcAft>
              <a:defRPr kern="1200">
                <a:solidFill>
                  <a:schemeClr val="tx1"/>
                </a:solidFill>
                <a:latin typeface="Arial" pitchFamily="34" charset="0"/>
                <a:ea typeface="黑体" pitchFamily="2" charset="-122"/>
                <a:cs typeface="+mn-cs"/>
              </a:defRPr>
            </a:lvl4pPr>
            <a:lvl5pPr marL="1828800" algn="l" rtl="0" fontAlgn="base">
              <a:spcBef>
                <a:spcPct val="0"/>
              </a:spcBef>
              <a:spcAft>
                <a:spcPct val="0"/>
              </a:spcAft>
              <a:defRPr kern="1200">
                <a:solidFill>
                  <a:schemeClr val="tx1"/>
                </a:solidFill>
                <a:latin typeface="Arial" pitchFamily="34" charset="0"/>
                <a:ea typeface="黑体" pitchFamily="2" charset="-122"/>
                <a:cs typeface="+mn-cs"/>
              </a:defRPr>
            </a:lvl5pPr>
            <a:lvl6pPr marL="2286000" algn="l" defTabSz="914400" rtl="0" eaLnBrk="1" latinLnBrk="0" hangingPunct="1">
              <a:defRPr kern="1200">
                <a:solidFill>
                  <a:schemeClr val="tx1"/>
                </a:solidFill>
                <a:latin typeface="Arial" pitchFamily="34" charset="0"/>
                <a:ea typeface="黑体" pitchFamily="2" charset="-122"/>
                <a:cs typeface="+mn-cs"/>
              </a:defRPr>
            </a:lvl6pPr>
            <a:lvl7pPr marL="2743200" algn="l" defTabSz="914400" rtl="0" eaLnBrk="1" latinLnBrk="0" hangingPunct="1">
              <a:defRPr kern="1200">
                <a:solidFill>
                  <a:schemeClr val="tx1"/>
                </a:solidFill>
                <a:latin typeface="Arial" pitchFamily="34" charset="0"/>
                <a:ea typeface="黑体" pitchFamily="2" charset="-122"/>
                <a:cs typeface="+mn-cs"/>
              </a:defRPr>
            </a:lvl7pPr>
            <a:lvl8pPr marL="3200400" algn="l" defTabSz="914400" rtl="0" eaLnBrk="1" latinLnBrk="0" hangingPunct="1">
              <a:defRPr kern="1200">
                <a:solidFill>
                  <a:schemeClr val="tx1"/>
                </a:solidFill>
                <a:latin typeface="Arial" pitchFamily="34" charset="0"/>
                <a:ea typeface="黑体" pitchFamily="2" charset="-122"/>
                <a:cs typeface="+mn-cs"/>
              </a:defRPr>
            </a:lvl8pPr>
            <a:lvl9pPr marL="3657600" algn="l" defTabSz="914400" rtl="0" eaLnBrk="1" latinLnBrk="0" hangingPunct="1">
              <a:defRPr kern="1200">
                <a:solidFill>
                  <a:schemeClr val="tx1"/>
                </a:solidFill>
                <a:latin typeface="Arial" pitchFamily="34" charset="0"/>
                <a:ea typeface="黑体" pitchFamily="2" charset="-122"/>
                <a:cs typeface="+mn-cs"/>
              </a:defRPr>
            </a:lvl9pPr>
          </a:lstStyle>
          <a:p>
            <a:pPr marL="0" marR="0" indent="0" algn="ctr" defTabSz="914400" rtl="0" eaLnBrk="1" fontAlgn="base" latinLnBrk="0" hangingPunct="1">
              <a:lnSpc>
                <a:spcPct val="100000"/>
              </a:lnSpc>
              <a:spcBef>
                <a:spcPct val="0"/>
              </a:spcBef>
              <a:spcAft>
                <a:spcPct val="0"/>
              </a:spcAft>
              <a:buClrTx/>
              <a:buSzTx/>
              <a:buFontTx/>
              <a:buNone/>
              <a:tabLst/>
            </a:pPr>
            <a:r>
              <a:rPr lang="en-US" altLang="zh-CN" sz="1400" dirty="0" smtClean="0">
                <a:solidFill>
                  <a:schemeClr val="accent2">
                    <a:lumMod val="75000"/>
                  </a:schemeClr>
                </a:solidFill>
                <a:latin typeface="Arial" charset="0"/>
              </a:rPr>
              <a:t>PERA </a:t>
            </a:r>
            <a:r>
              <a:rPr kumimoji="0" lang="en-US" altLang="zh-CN" sz="1400" i="0" u="none" strike="noStrike" cap="none" normalizeH="0" baseline="0" dirty="0" smtClean="0">
                <a:ln>
                  <a:noFill/>
                </a:ln>
                <a:solidFill>
                  <a:schemeClr val="accent2">
                    <a:lumMod val="75000"/>
                  </a:schemeClr>
                </a:solidFill>
                <a:effectLst/>
                <a:latin typeface="Arial" charset="0"/>
                <a:ea typeface="黑体" pitchFamily="2" charset="-122"/>
              </a:rPr>
              <a:t>COM API</a:t>
            </a:r>
            <a:endParaRPr kumimoji="0" lang="zh-CN" altLang="en-US" sz="1400" i="0" u="none" strike="noStrike" cap="none" normalizeH="0" baseline="0" dirty="0" smtClean="0">
              <a:ln>
                <a:noFill/>
              </a:ln>
              <a:solidFill>
                <a:schemeClr val="accent2">
                  <a:lumMod val="75000"/>
                </a:schemeClr>
              </a:solidFill>
              <a:effectLst/>
              <a:latin typeface="Arial" charset="0"/>
              <a:ea typeface="黑体" pitchFamily="2" charset="-122"/>
            </a:endParaRPr>
          </a:p>
        </p:txBody>
      </p:sp>
      <p:sp>
        <p:nvSpPr>
          <p:cNvPr id="109" name="同侧圆角矩形 108"/>
          <p:cNvSpPr/>
          <p:nvPr/>
        </p:nvSpPr>
        <p:spPr bwMode="auto">
          <a:xfrm>
            <a:off x="5286380" y="785794"/>
            <a:ext cx="1857388" cy="1285884"/>
          </a:xfrm>
          <a:prstGeom prst="round2SameRect">
            <a:avLst/>
          </a:prstGeom>
          <a:solidFill>
            <a:schemeClr val="accent2">
              <a:lumMod val="60000"/>
              <a:lumOff val="40000"/>
            </a:schemeClr>
          </a:solidFill>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none" lIns="91440" tIns="45720" rIns="91440" bIns="45720" numCol="1" rtlCol="0" anchor="b" anchorCtr="1" compatLnSpc="1">
            <a:prstTxWarp prst="textNoShape">
              <a:avLst/>
            </a:prstTxWarp>
          </a:bodyP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endParaRPr lang="zh-CN" altLang="en-US" sz="1600" b="1" dirty="0" smtClean="0">
              <a:solidFill>
                <a:schemeClr val="tx1"/>
              </a:solidFill>
              <a:latin typeface="Arial" charset="0"/>
            </a:endParaRPr>
          </a:p>
        </p:txBody>
      </p:sp>
      <p:grpSp>
        <p:nvGrpSpPr>
          <p:cNvPr id="3" name="组合 45"/>
          <p:cNvGrpSpPr/>
          <p:nvPr/>
        </p:nvGrpSpPr>
        <p:grpSpPr>
          <a:xfrm rot="5400000">
            <a:off x="2330440" y="-687423"/>
            <a:ext cx="625467" cy="4857785"/>
            <a:chOff x="3250394" y="357164"/>
            <a:chExt cx="321473" cy="5724162"/>
          </a:xfrm>
        </p:grpSpPr>
        <p:sp>
          <p:nvSpPr>
            <p:cNvPr id="81" name="矩形 80"/>
            <p:cNvSpPr/>
            <p:nvPr/>
          </p:nvSpPr>
          <p:spPr bwMode="auto">
            <a:xfrm rot="16200000">
              <a:off x="2835066" y="4201520"/>
              <a:ext cx="1152128" cy="321471"/>
            </a:xfrm>
            <a:prstGeom prst="rect">
              <a:avLst/>
            </a:prstGeom>
            <a:gradFill flip="none" rotWithShape="1">
              <a:gsLst>
                <a:gs pos="0">
                  <a:srgbClr val="FFC000"/>
                </a:gs>
                <a:gs pos="80000">
                  <a:schemeClr val="accent6">
                    <a:shade val="93000"/>
                    <a:satMod val="130000"/>
                  </a:schemeClr>
                </a:gs>
                <a:gs pos="100000">
                  <a:schemeClr val="accent6">
                    <a:shade val="94000"/>
                    <a:satMod val="135000"/>
                  </a:schemeClr>
                </a:gs>
              </a:gsLst>
              <a:lin ang="5400000" scaled="1"/>
              <a:tileRect/>
            </a:gradFill>
            <a:ln>
              <a:headEnd type="none" w="med" len="med"/>
              <a:tailEnd type="none" w="med" len="med"/>
            </a:ln>
            <a:scene3d>
              <a:camera prst="orthographicFront">
                <a:rot lat="0" lon="0" rev="0"/>
              </a:camera>
              <a:lightRig rig="threePt" dir="t">
                <a:rot lat="0" lon="0" rev="1200000"/>
              </a:lightRig>
            </a:scene3d>
            <a:sp3d>
              <a:bevelT w="63500" h="25400" prst="softRound"/>
            </a:sp3d>
          </p:spPr>
          <p:style>
            <a:lnRef idx="0">
              <a:schemeClr val="accent6"/>
            </a:lnRef>
            <a:fillRef idx="3">
              <a:schemeClr val="accent6"/>
            </a:fillRef>
            <a:effectRef idx="3">
              <a:schemeClr val="accent6"/>
            </a:effectRef>
            <a:fontRef idx="minor">
              <a:schemeClr val="lt1"/>
            </a:fontRef>
          </p:style>
          <p:txBody>
            <a:bodyPr vert="horz" wrap="none" lIns="91440" tIns="45720" rIns="91440" bIns="45720" numCol="1" rtlCol="0" anchor="ctr" anchorCtr="0" compatLnSpc="1">
              <a:prstTxWarp prst="textNoShape">
                <a:avLst/>
              </a:prstTxWarp>
            </a:bodyPr>
            <a:lstStyle>
              <a:defPPr>
                <a:defRPr lang="zh-CN"/>
              </a:defPPr>
              <a:lvl1pPr algn="l" rtl="0" fontAlgn="base">
                <a:spcBef>
                  <a:spcPct val="0"/>
                </a:spcBef>
                <a:spcAft>
                  <a:spcPct val="0"/>
                </a:spcAft>
                <a:defRPr kern="1200">
                  <a:solidFill>
                    <a:schemeClr val="dk1"/>
                  </a:solidFill>
                  <a:latin typeface="+mn-lt"/>
                  <a:ea typeface="+mn-ea"/>
                  <a:cs typeface="+mn-cs"/>
                </a:defRPr>
              </a:lvl1pPr>
              <a:lvl2pPr marL="457200" algn="l" rtl="0" fontAlgn="base">
                <a:spcBef>
                  <a:spcPct val="0"/>
                </a:spcBef>
                <a:spcAft>
                  <a:spcPct val="0"/>
                </a:spcAft>
                <a:defRPr kern="1200">
                  <a:solidFill>
                    <a:schemeClr val="dk1"/>
                  </a:solidFill>
                  <a:latin typeface="+mn-lt"/>
                  <a:ea typeface="+mn-ea"/>
                  <a:cs typeface="+mn-cs"/>
                </a:defRPr>
              </a:lvl2pPr>
              <a:lvl3pPr marL="914400" algn="l" rtl="0" fontAlgn="base">
                <a:spcBef>
                  <a:spcPct val="0"/>
                </a:spcBef>
                <a:spcAft>
                  <a:spcPct val="0"/>
                </a:spcAft>
                <a:defRPr kern="1200">
                  <a:solidFill>
                    <a:schemeClr val="dk1"/>
                  </a:solidFill>
                  <a:latin typeface="+mn-lt"/>
                  <a:ea typeface="+mn-ea"/>
                  <a:cs typeface="+mn-cs"/>
                </a:defRPr>
              </a:lvl3pPr>
              <a:lvl4pPr marL="1371600" algn="l" rtl="0" fontAlgn="base">
                <a:spcBef>
                  <a:spcPct val="0"/>
                </a:spcBef>
                <a:spcAft>
                  <a:spcPct val="0"/>
                </a:spcAft>
                <a:defRPr kern="1200">
                  <a:solidFill>
                    <a:schemeClr val="dk1"/>
                  </a:solidFill>
                  <a:latin typeface="+mn-lt"/>
                  <a:ea typeface="+mn-ea"/>
                  <a:cs typeface="+mn-cs"/>
                </a:defRPr>
              </a:lvl4pPr>
              <a:lvl5pPr marL="1828800" algn="l" rtl="0" fontAlgn="base">
                <a:spcBef>
                  <a:spcPct val="0"/>
                </a:spcBef>
                <a:spcAft>
                  <a:spcPct val="0"/>
                </a:spcAft>
                <a:defRPr kern="1200">
                  <a:solidFill>
                    <a:schemeClr val="dk1"/>
                  </a:solidFill>
                  <a:latin typeface="+mn-lt"/>
                  <a:ea typeface="+mn-ea"/>
                  <a:cs typeface="+mn-cs"/>
                </a:defRPr>
              </a:lvl5pPr>
              <a:lvl6pPr marL="2286000" algn="l" defTabSz="914400" rtl="0" eaLnBrk="1" latinLnBrk="0" hangingPunct="1">
                <a:defRPr kern="1200">
                  <a:solidFill>
                    <a:schemeClr val="dk1"/>
                  </a:solidFill>
                  <a:latin typeface="+mn-lt"/>
                  <a:ea typeface="+mn-ea"/>
                  <a:cs typeface="+mn-cs"/>
                </a:defRPr>
              </a:lvl6pPr>
              <a:lvl7pPr marL="2743200" algn="l" defTabSz="914400" rtl="0" eaLnBrk="1" latinLnBrk="0" hangingPunct="1">
                <a:defRPr kern="1200">
                  <a:solidFill>
                    <a:schemeClr val="dk1"/>
                  </a:solidFill>
                  <a:latin typeface="+mn-lt"/>
                  <a:ea typeface="+mn-ea"/>
                  <a:cs typeface="+mn-cs"/>
                </a:defRPr>
              </a:lvl7pPr>
              <a:lvl8pPr marL="3200400" algn="l" defTabSz="914400" rtl="0" eaLnBrk="1" latinLnBrk="0" hangingPunct="1">
                <a:defRPr kern="1200">
                  <a:solidFill>
                    <a:schemeClr val="dk1"/>
                  </a:solidFill>
                  <a:latin typeface="+mn-lt"/>
                  <a:ea typeface="+mn-ea"/>
                  <a:cs typeface="+mn-cs"/>
                </a:defRPr>
              </a:lvl8pPr>
              <a:lvl9pPr marL="3657600" algn="l" defTabSz="914400" rtl="0" eaLnBrk="1" latinLnBrk="0" hangingPunct="1">
                <a:defRPr kern="1200">
                  <a:solidFill>
                    <a:schemeClr val="dk1"/>
                  </a:solidFill>
                  <a:latin typeface="+mn-lt"/>
                  <a:ea typeface="+mn-ea"/>
                  <a:cs typeface="+mn-cs"/>
                </a:defRPr>
              </a:lvl9p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zh-CN" sz="1200" b="1" i="0" u="none" strike="noStrike" cap="none" normalizeH="0" baseline="0" dirty="0" err="1" smtClean="0">
                  <a:ln>
                    <a:noFill/>
                  </a:ln>
                  <a:solidFill>
                    <a:schemeClr val="tx1"/>
                  </a:solidFill>
                  <a:effectLst/>
                  <a:latin typeface="Arial" charset="0"/>
                  <a:ea typeface="黑体" pitchFamily="2" charset="-122"/>
                </a:rPr>
                <a:t>DirectUI</a:t>
              </a:r>
              <a:endParaRPr kumimoji="0" lang="zh-CN" altLang="en-US" sz="1200" i="0" u="none" strike="noStrike" cap="none" normalizeH="0" baseline="0" dirty="0" smtClean="0">
                <a:ln>
                  <a:noFill/>
                </a:ln>
                <a:solidFill>
                  <a:schemeClr val="tx1"/>
                </a:solidFill>
                <a:effectLst/>
                <a:latin typeface="Arial" charset="0"/>
                <a:ea typeface="黑体" pitchFamily="2" charset="-122"/>
              </a:endParaRPr>
            </a:p>
          </p:txBody>
        </p:sp>
        <p:sp>
          <p:nvSpPr>
            <p:cNvPr id="82" name="矩形 81"/>
            <p:cNvSpPr/>
            <p:nvPr/>
          </p:nvSpPr>
          <p:spPr bwMode="auto">
            <a:xfrm rot="16200000">
              <a:off x="2835066" y="3067630"/>
              <a:ext cx="1152128" cy="321471"/>
            </a:xfrm>
            <a:prstGeom prst="rect">
              <a:avLst/>
            </a:prstGeom>
            <a:gradFill flip="none" rotWithShape="1">
              <a:gsLst>
                <a:gs pos="0">
                  <a:srgbClr val="FFC000"/>
                </a:gs>
                <a:gs pos="80000">
                  <a:schemeClr val="accent6">
                    <a:shade val="93000"/>
                    <a:satMod val="130000"/>
                  </a:schemeClr>
                </a:gs>
                <a:gs pos="100000">
                  <a:schemeClr val="accent6">
                    <a:shade val="94000"/>
                    <a:satMod val="135000"/>
                  </a:schemeClr>
                </a:gs>
              </a:gsLst>
              <a:lin ang="5400000" scaled="1"/>
              <a:tileRect/>
            </a:gradFill>
            <a:ln>
              <a:headEnd type="none" w="med" len="med"/>
              <a:tailEnd type="none" w="med" len="med"/>
            </a:ln>
            <a:scene3d>
              <a:camera prst="orthographicFront">
                <a:rot lat="0" lon="0" rev="0"/>
              </a:camera>
              <a:lightRig rig="threePt" dir="t">
                <a:rot lat="0" lon="0" rev="1200000"/>
              </a:lightRig>
            </a:scene3d>
            <a:sp3d>
              <a:bevelT w="63500" h="25400" prst="softRound"/>
            </a:sp3d>
          </p:spPr>
          <p:style>
            <a:lnRef idx="0">
              <a:schemeClr val="accent6"/>
            </a:lnRef>
            <a:fillRef idx="3">
              <a:schemeClr val="accent6"/>
            </a:fillRef>
            <a:effectRef idx="3">
              <a:schemeClr val="accent6"/>
            </a:effectRef>
            <a:fontRef idx="minor">
              <a:schemeClr val="lt1"/>
            </a:fontRef>
          </p:style>
          <p:txBody>
            <a:bodyPr vert="horz" wrap="none" lIns="91440" tIns="45720" rIns="91440" bIns="45720" numCol="1" rtlCol="0" anchor="ctr" anchorCtr="0" compatLnSpc="1">
              <a:prstTxWarp prst="textNoShape">
                <a:avLst/>
              </a:prstTxWarp>
            </a:bodyPr>
            <a:lstStyle>
              <a:defPPr>
                <a:defRPr lang="zh-CN"/>
              </a:defPPr>
              <a:lvl1pPr algn="l" rtl="0" fontAlgn="base">
                <a:spcBef>
                  <a:spcPct val="0"/>
                </a:spcBef>
                <a:spcAft>
                  <a:spcPct val="0"/>
                </a:spcAft>
                <a:defRPr kern="1200">
                  <a:solidFill>
                    <a:schemeClr val="dk1"/>
                  </a:solidFill>
                  <a:latin typeface="+mn-lt"/>
                  <a:ea typeface="+mn-ea"/>
                  <a:cs typeface="+mn-cs"/>
                </a:defRPr>
              </a:lvl1pPr>
              <a:lvl2pPr marL="457200" algn="l" rtl="0" fontAlgn="base">
                <a:spcBef>
                  <a:spcPct val="0"/>
                </a:spcBef>
                <a:spcAft>
                  <a:spcPct val="0"/>
                </a:spcAft>
                <a:defRPr kern="1200">
                  <a:solidFill>
                    <a:schemeClr val="dk1"/>
                  </a:solidFill>
                  <a:latin typeface="+mn-lt"/>
                  <a:ea typeface="+mn-ea"/>
                  <a:cs typeface="+mn-cs"/>
                </a:defRPr>
              </a:lvl2pPr>
              <a:lvl3pPr marL="914400" algn="l" rtl="0" fontAlgn="base">
                <a:spcBef>
                  <a:spcPct val="0"/>
                </a:spcBef>
                <a:spcAft>
                  <a:spcPct val="0"/>
                </a:spcAft>
                <a:defRPr kern="1200">
                  <a:solidFill>
                    <a:schemeClr val="dk1"/>
                  </a:solidFill>
                  <a:latin typeface="+mn-lt"/>
                  <a:ea typeface="+mn-ea"/>
                  <a:cs typeface="+mn-cs"/>
                </a:defRPr>
              </a:lvl3pPr>
              <a:lvl4pPr marL="1371600" algn="l" rtl="0" fontAlgn="base">
                <a:spcBef>
                  <a:spcPct val="0"/>
                </a:spcBef>
                <a:spcAft>
                  <a:spcPct val="0"/>
                </a:spcAft>
                <a:defRPr kern="1200">
                  <a:solidFill>
                    <a:schemeClr val="dk1"/>
                  </a:solidFill>
                  <a:latin typeface="+mn-lt"/>
                  <a:ea typeface="+mn-ea"/>
                  <a:cs typeface="+mn-cs"/>
                </a:defRPr>
              </a:lvl4pPr>
              <a:lvl5pPr marL="1828800" algn="l" rtl="0" fontAlgn="base">
                <a:spcBef>
                  <a:spcPct val="0"/>
                </a:spcBef>
                <a:spcAft>
                  <a:spcPct val="0"/>
                </a:spcAft>
                <a:defRPr kern="1200">
                  <a:solidFill>
                    <a:schemeClr val="dk1"/>
                  </a:solidFill>
                  <a:latin typeface="+mn-lt"/>
                  <a:ea typeface="+mn-ea"/>
                  <a:cs typeface="+mn-cs"/>
                </a:defRPr>
              </a:lvl5pPr>
              <a:lvl6pPr marL="2286000" algn="l" defTabSz="914400" rtl="0" eaLnBrk="1" latinLnBrk="0" hangingPunct="1">
                <a:defRPr kern="1200">
                  <a:solidFill>
                    <a:schemeClr val="dk1"/>
                  </a:solidFill>
                  <a:latin typeface="+mn-lt"/>
                  <a:ea typeface="+mn-ea"/>
                  <a:cs typeface="+mn-cs"/>
                </a:defRPr>
              </a:lvl6pPr>
              <a:lvl7pPr marL="2743200" algn="l" defTabSz="914400" rtl="0" eaLnBrk="1" latinLnBrk="0" hangingPunct="1">
                <a:defRPr kern="1200">
                  <a:solidFill>
                    <a:schemeClr val="dk1"/>
                  </a:solidFill>
                  <a:latin typeface="+mn-lt"/>
                  <a:ea typeface="+mn-ea"/>
                  <a:cs typeface="+mn-cs"/>
                </a:defRPr>
              </a:lvl7pPr>
              <a:lvl8pPr marL="3200400" algn="l" defTabSz="914400" rtl="0" eaLnBrk="1" latinLnBrk="0" hangingPunct="1">
                <a:defRPr kern="1200">
                  <a:solidFill>
                    <a:schemeClr val="dk1"/>
                  </a:solidFill>
                  <a:latin typeface="+mn-lt"/>
                  <a:ea typeface="+mn-ea"/>
                  <a:cs typeface="+mn-cs"/>
                </a:defRPr>
              </a:lvl8pPr>
              <a:lvl9pPr marL="3657600" algn="l" defTabSz="914400" rtl="0" eaLnBrk="1" latinLnBrk="0" hangingPunct="1">
                <a:defRPr kern="1200">
                  <a:solidFill>
                    <a:schemeClr val="dk1"/>
                  </a:solidFill>
                  <a:latin typeface="+mn-lt"/>
                  <a:ea typeface="+mn-ea"/>
                  <a:cs typeface="+mn-cs"/>
                </a:defRPr>
              </a:lvl9p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zh-CN" sz="1200" b="1" i="0" u="none" strike="noStrike" cap="none" normalizeH="0" baseline="0" dirty="0" err="1" smtClean="0">
                  <a:ln>
                    <a:noFill/>
                  </a:ln>
                  <a:solidFill>
                    <a:schemeClr val="tx1"/>
                  </a:solidFill>
                  <a:effectLst/>
                  <a:latin typeface="Arial" charset="0"/>
                  <a:ea typeface="黑体" pitchFamily="2" charset="-122"/>
                </a:rPr>
                <a:t>SkinSE</a:t>
              </a:r>
              <a:endParaRPr kumimoji="0" lang="zh-CN" altLang="en-US" sz="1200" b="1" i="0" u="none" strike="noStrike" cap="none" normalizeH="0" baseline="0" dirty="0" smtClean="0">
                <a:ln>
                  <a:noFill/>
                </a:ln>
                <a:solidFill>
                  <a:schemeClr val="tx1"/>
                </a:solidFill>
                <a:effectLst/>
                <a:latin typeface="Arial" charset="0"/>
                <a:ea typeface="黑体" pitchFamily="2" charset="-122"/>
              </a:endParaRPr>
            </a:p>
          </p:txBody>
        </p:sp>
        <p:sp>
          <p:nvSpPr>
            <p:cNvPr id="83" name="矩形 82"/>
            <p:cNvSpPr/>
            <p:nvPr/>
          </p:nvSpPr>
          <p:spPr bwMode="auto">
            <a:xfrm rot="16200000">
              <a:off x="2835066" y="1915501"/>
              <a:ext cx="1152128" cy="321471"/>
            </a:xfrm>
            <a:prstGeom prst="rect">
              <a:avLst/>
            </a:prstGeom>
            <a:gradFill flip="none" rotWithShape="1">
              <a:gsLst>
                <a:gs pos="0">
                  <a:srgbClr val="FFC000"/>
                </a:gs>
                <a:gs pos="80000">
                  <a:schemeClr val="accent6">
                    <a:shade val="93000"/>
                    <a:satMod val="130000"/>
                  </a:schemeClr>
                </a:gs>
                <a:gs pos="100000">
                  <a:schemeClr val="accent6">
                    <a:shade val="94000"/>
                    <a:satMod val="135000"/>
                  </a:schemeClr>
                </a:gs>
              </a:gsLst>
              <a:lin ang="5400000" scaled="1"/>
              <a:tileRect/>
            </a:gradFill>
            <a:ln>
              <a:headEnd type="none" w="med" len="med"/>
              <a:tailEnd type="none" w="med" len="med"/>
            </a:ln>
            <a:scene3d>
              <a:camera prst="orthographicFront">
                <a:rot lat="0" lon="0" rev="0"/>
              </a:camera>
              <a:lightRig rig="threePt" dir="t">
                <a:rot lat="0" lon="0" rev="1200000"/>
              </a:lightRig>
            </a:scene3d>
            <a:sp3d>
              <a:bevelT w="63500" h="25400" prst="softRound"/>
            </a:sp3d>
          </p:spPr>
          <p:style>
            <a:lnRef idx="0">
              <a:schemeClr val="accent6"/>
            </a:lnRef>
            <a:fillRef idx="3">
              <a:schemeClr val="accent6"/>
            </a:fillRef>
            <a:effectRef idx="3">
              <a:schemeClr val="accent6"/>
            </a:effectRef>
            <a:fontRef idx="minor">
              <a:schemeClr val="lt1"/>
            </a:fontRef>
          </p:style>
          <p:txBody>
            <a:bodyPr vert="horz" wrap="none" lIns="91440" tIns="45720" rIns="91440" bIns="45720" numCol="1" rtlCol="0" anchor="ctr" anchorCtr="0" compatLnSpc="1">
              <a:prstTxWarp prst="textNoShape">
                <a:avLst/>
              </a:prstTxWarp>
            </a:bodyPr>
            <a:lstStyle>
              <a:defPPr>
                <a:defRPr lang="zh-CN"/>
              </a:defPPr>
              <a:lvl1pPr algn="l" rtl="0" fontAlgn="base">
                <a:spcBef>
                  <a:spcPct val="0"/>
                </a:spcBef>
                <a:spcAft>
                  <a:spcPct val="0"/>
                </a:spcAft>
                <a:defRPr kern="1200">
                  <a:solidFill>
                    <a:schemeClr val="dk1"/>
                  </a:solidFill>
                  <a:latin typeface="+mn-lt"/>
                  <a:ea typeface="+mn-ea"/>
                  <a:cs typeface="+mn-cs"/>
                </a:defRPr>
              </a:lvl1pPr>
              <a:lvl2pPr marL="457200" algn="l" rtl="0" fontAlgn="base">
                <a:spcBef>
                  <a:spcPct val="0"/>
                </a:spcBef>
                <a:spcAft>
                  <a:spcPct val="0"/>
                </a:spcAft>
                <a:defRPr kern="1200">
                  <a:solidFill>
                    <a:schemeClr val="dk1"/>
                  </a:solidFill>
                  <a:latin typeface="+mn-lt"/>
                  <a:ea typeface="+mn-ea"/>
                  <a:cs typeface="+mn-cs"/>
                </a:defRPr>
              </a:lvl2pPr>
              <a:lvl3pPr marL="914400" algn="l" rtl="0" fontAlgn="base">
                <a:spcBef>
                  <a:spcPct val="0"/>
                </a:spcBef>
                <a:spcAft>
                  <a:spcPct val="0"/>
                </a:spcAft>
                <a:defRPr kern="1200">
                  <a:solidFill>
                    <a:schemeClr val="dk1"/>
                  </a:solidFill>
                  <a:latin typeface="+mn-lt"/>
                  <a:ea typeface="+mn-ea"/>
                  <a:cs typeface="+mn-cs"/>
                </a:defRPr>
              </a:lvl3pPr>
              <a:lvl4pPr marL="1371600" algn="l" rtl="0" fontAlgn="base">
                <a:spcBef>
                  <a:spcPct val="0"/>
                </a:spcBef>
                <a:spcAft>
                  <a:spcPct val="0"/>
                </a:spcAft>
                <a:defRPr kern="1200">
                  <a:solidFill>
                    <a:schemeClr val="dk1"/>
                  </a:solidFill>
                  <a:latin typeface="+mn-lt"/>
                  <a:ea typeface="+mn-ea"/>
                  <a:cs typeface="+mn-cs"/>
                </a:defRPr>
              </a:lvl4pPr>
              <a:lvl5pPr marL="1828800" algn="l" rtl="0" fontAlgn="base">
                <a:spcBef>
                  <a:spcPct val="0"/>
                </a:spcBef>
                <a:spcAft>
                  <a:spcPct val="0"/>
                </a:spcAft>
                <a:defRPr kern="1200">
                  <a:solidFill>
                    <a:schemeClr val="dk1"/>
                  </a:solidFill>
                  <a:latin typeface="+mn-lt"/>
                  <a:ea typeface="+mn-ea"/>
                  <a:cs typeface="+mn-cs"/>
                </a:defRPr>
              </a:lvl5pPr>
              <a:lvl6pPr marL="2286000" algn="l" defTabSz="914400" rtl="0" eaLnBrk="1" latinLnBrk="0" hangingPunct="1">
                <a:defRPr kern="1200">
                  <a:solidFill>
                    <a:schemeClr val="dk1"/>
                  </a:solidFill>
                  <a:latin typeface="+mn-lt"/>
                  <a:ea typeface="+mn-ea"/>
                  <a:cs typeface="+mn-cs"/>
                </a:defRPr>
              </a:lvl6pPr>
              <a:lvl7pPr marL="2743200" algn="l" defTabSz="914400" rtl="0" eaLnBrk="1" latinLnBrk="0" hangingPunct="1">
                <a:defRPr kern="1200">
                  <a:solidFill>
                    <a:schemeClr val="dk1"/>
                  </a:solidFill>
                  <a:latin typeface="+mn-lt"/>
                  <a:ea typeface="+mn-ea"/>
                  <a:cs typeface="+mn-cs"/>
                </a:defRPr>
              </a:lvl7pPr>
              <a:lvl8pPr marL="3200400" algn="l" defTabSz="914400" rtl="0" eaLnBrk="1" latinLnBrk="0" hangingPunct="1">
                <a:defRPr kern="1200">
                  <a:solidFill>
                    <a:schemeClr val="dk1"/>
                  </a:solidFill>
                  <a:latin typeface="+mn-lt"/>
                  <a:ea typeface="+mn-ea"/>
                  <a:cs typeface="+mn-cs"/>
                </a:defRPr>
              </a:lvl8pPr>
              <a:lvl9pPr marL="3657600" algn="l" defTabSz="914400" rtl="0" eaLnBrk="1" latinLnBrk="0" hangingPunct="1">
                <a:defRPr kern="1200">
                  <a:solidFill>
                    <a:schemeClr val="dk1"/>
                  </a:solidFill>
                  <a:latin typeface="+mn-lt"/>
                  <a:ea typeface="+mn-ea"/>
                  <a:cs typeface="+mn-cs"/>
                </a:defRPr>
              </a:lvl9pPr>
            </a:lstStyle>
            <a:p>
              <a:pPr algn="ctr"/>
              <a:r>
                <a:rPr lang="en-US" altLang="zh-CN" sz="1200" dirty="0" err="1" smtClean="0"/>
                <a:t>B</a:t>
              </a:r>
              <a:r>
                <a:rPr lang="en-US" altLang="zh-CN" sz="1200" b="1" dirty="0" err="1" smtClean="0"/>
                <a:t>CGControlBar</a:t>
              </a:r>
              <a:endParaRPr kumimoji="0" lang="zh-CN" altLang="en-US" sz="1200" b="1" i="0" u="none" strike="noStrike" cap="none" normalizeH="0" baseline="0" dirty="0" smtClean="0">
                <a:ln>
                  <a:noFill/>
                </a:ln>
                <a:solidFill>
                  <a:schemeClr val="tx1"/>
                </a:solidFill>
                <a:effectLst/>
                <a:latin typeface="Arial" charset="0"/>
                <a:ea typeface="黑体" pitchFamily="2" charset="-122"/>
              </a:endParaRPr>
            </a:p>
          </p:txBody>
        </p:sp>
        <p:sp>
          <p:nvSpPr>
            <p:cNvPr id="84" name="矩形 83"/>
            <p:cNvSpPr/>
            <p:nvPr/>
          </p:nvSpPr>
          <p:spPr bwMode="auto">
            <a:xfrm rot="16200000">
              <a:off x="2835066" y="772492"/>
              <a:ext cx="1152128" cy="321471"/>
            </a:xfrm>
            <a:prstGeom prst="rect">
              <a:avLst/>
            </a:prstGeom>
            <a:gradFill flip="none" rotWithShape="1">
              <a:gsLst>
                <a:gs pos="0">
                  <a:srgbClr val="FFC000"/>
                </a:gs>
                <a:gs pos="80000">
                  <a:schemeClr val="accent6">
                    <a:shade val="93000"/>
                    <a:satMod val="130000"/>
                  </a:schemeClr>
                </a:gs>
                <a:gs pos="100000">
                  <a:schemeClr val="accent6">
                    <a:shade val="94000"/>
                    <a:satMod val="135000"/>
                  </a:schemeClr>
                </a:gs>
              </a:gsLst>
              <a:lin ang="5400000" scaled="1"/>
              <a:tileRect/>
            </a:gradFill>
            <a:ln>
              <a:headEnd type="none" w="med" len="med"/>
              <a:tailEnd type="none" w="med" len="med"/>
            </a:ln>
            <a:scene3d>
              <a:camera prst="orthographicFront">
                <a:rot lat="0" lon="0" rev="0"/>
              </a:camera>
              <a:lightRig rig="threePt" dir="t">
                <a:rot lat="0" lon="0" rev="1200000"/>
              </a:lightRig>
            </a:scene3d>
            <a:sp3d>
              <a:bevelT w="63500" h="25400" prst="softRound"/>
            </a:sp3d>
          </p:spPr>
          <p:style>
            <a:lnRef idx="0">
              <a:schemeClr val="accent6"/>
            </a:lnRef>
            <a:fillRef idx="3">
              <a:schemeClr val="accent6"/>
            </a:fillRef>
            <a:effectRef idx="3">
              <a:schemeClr val="accent6"/>
            </a:effectRef>
            <a:fontRef idx="minor">
              <a:schemeClr val="lt1"/>
            </a:fontRef>
          </p:style>
          <p:txBody>
            <a:bodyPr vert="horz" wrap="none" lIns="91440" tIns="45720" rIns="91440" bIns="45720" numCol="1" rtlCol="0" anchor="ctr" anchorCtr="0" compatLnSpc="1">
              <a:prstTxWarp prst="textNoShape">
                <a:avLst/>
              </a:prstTxWarp>
            </a:bodyPr>
            <a:lstStyle>
              <a:defPPr>
                <a:defRPr lang="zh-CN"/>
              </a:defPPr>
              <a:lvl1pPr algn="l" rtl="0" fontAlgn="base">
                <a:spcBef>
                  <a:spcPct val="0"/>
                </a:spcBef>
                <a:spcAft>
                  <a:spcPct val="0"/>
                </a:spcAft>
                <a:defRPr kern="1200">
                  <a:solidFill>
                    <a:schemeClr val="dk1"/>
                  </a:solidFill>
                  <a:latin typeface="+mn-lt"/>
                  <a:ea typeface="+mn-ea"/>
                  <a:cs typeface="+mn-cs"/>
                </a:defRPr>
              </a:lvl1pPr>
              <a:lvl2pPr marL="457200" algn="l" rtl="0" fontAlgn="base">
                <a:spcBef>
                  <a:spcPct val="0"/>
                </a:spcBef>
                <a:spcAft>
                  <a:spcPct val="0"/>
                </a:spcAft>
                <a:defRPr kern="1200">
                  <a:solidFill>
                    <a:schemeClr val="dk1"/>
                  </a:solidFill>
                  <a:latin typeface="+mn-lt"/>
                  <a:ea typeface="+mn-ea"/>
                  <a:cs typeface="+mn-cs"/>
                </a:defRPr>
              </a:lvl2pPr>
              <a:lvl3pPr marL="914400" algn="l" rtl="0" fontAlgn="base">
                <a:spcBef>
                  <a:spcPct val="0"/>
                </a:spcBef>
                <a:spcAft>
                  <a:spcPct val="0"/>
                </a:spcAft>
                <a:defRPr kern="1200">
                  <a:solidFill>
                    <a:schemeClr val="dk1"/>
                  </a:solidFill>
                  <a:latin typeface="+mn-lt"/>
                  <a:ea typeface="+mn-ea"/>
                  <a:cs typeface="+mn-cs"/>
                </a:defRPr>
              </a:lvl3pPr>
              <a:lvl4pPr marL="1371600" algn="l" rtl="0" fontAlgn="base">
                <a:spcBef>
                  <a:spcPct val="0"/>
                </a:spcBef>
                <a:spcAft>
                  <a:spcPct val="0"/>
                </a:spcAft>
                <a:defRPr kern="1200">
                  <a:solidFill>
                    <a:schemeClr val="dk1"/>
                  </a:solidFill>
                  <a:latin typeface="+mn-lt"/>
                  <a:ea typeface="+mn-ea"/>
                  <a:cs typeface="+mn-cs"/>
                </a:defRPr>
              </a:lvl4pPr>
              <a:lvl5pPr marL="1828800" algn="l" rtl="0" fontAlgn="base">
                <a:spcBef>
                  <a:spcPct val="0"/>
                </a:spcBef>
                <a:spcAft>
                  <a:spcPct val="0"/>
                </a:spcAft>
                <a:defRPr kern="1200">
                  <a:solidFill>
                    <a:schemeClr val="dk1"/>
                  </a:solidFill>
                  <a:latin typeface="+mn-lt"/>
                  <a:ea typeface="+mn-ea"/>
                  <a:cs typeface="+mn-cs"/>
                </a:defRPr>
              </a:lvl5pPr>
              <a:lvl6pPr marL="2286000" algn="l" defTabSz="914400" rtl="0" eaLnBrk="1" latinLnBrk="0" hangingPunct="1">
                <a:defRPr kern="1200">
                  <a:solidFill>
                    <a:schemeClr val="dk1"/>
                  </a:solidFill>
                  <a:latin typeface="+mn-lt"/>
                  <a:ea typeface="+mn-ea"/>
                  <a:cs typeface="+mn-cs"/>
                </a:defRPr>
              </a:lvl6pPr>
              <a:lvl7pPr marL="2743200" algn="l" defTabSz="914400" rtl="0" eaLnBrk="1" latinLnBrk="0" hangingPunct="1">
                <a:defRPr kern="1200">
                  <a:solidFill>
                    <a:schemeClr val="dk1"/>
                  </a:solidFill>
                  <a:latin typeface="+mn-lt"/>
                  <a:ea typeface="+mn-ea"/>
                  <a:cs typeface="+mn-cs"/>
                </a:defRPr>
              </a:lvl7pPr>
              <a:lvl8pPr marL="3200400" algn="l" defTabSz="914400" rtl="0" eaLnBrk="1" latinLnBrk="0" hangingPunct="1">
                <a:defRPr kern="1200">
                  <a:solidFill>
                    <a:schemeClr val="dk1"/>
                  </a:solidFill>
                  <a:latin typeface="+mn-lt"/>
                  <a:ea typeface="+mn-ea"/>
                  <a:cs typeface="+mn-cs"/>
                </a:defRPr>
              </a:lvl8pPr>
              <a:lvl9pPr marL="3657600" algn="l" defTabSz="914400" rtl="0" eaLnBrk="1" latinLnBrk="0" hangingPunct="1">
                <a:defRPr kern="1200">
                  <a:solidFill>
                    <a:schemeClr val="dk1"/>
                  </a:solidFill>
                  <a:latin typeface="+mn-lt"/>
                  <a:ea typeface="+mn-ea"/>
                  <a:cs typeface="+mn-cs"/>
                </a:defRPr>
              </a:lvl9p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zh-CN" sz="1200" b="1" i="0" u="none" strike="noStrike" cap="none" normalizeH="0" baseline="0" dirty="0" err="1" smtClean="0">
                  <a:ln>
                    <a:noFill/>
                  </a:ln>
                  <a:solidFill>
                    <a:schemeClr val="tx1"/>
                  </a:solidFill>
                  <a:effectLst/>
                  <a:latin typeface="Arial" charset="0"/>
                  <a:ea typeface="黑体" pitchFamily="2" charset="-122"/>
                </a:rPr>
                <a:t>SonicUI</a:t>
              </a:r>
              <a:endParaRPr kumimoji="0" lang="zh-CN" altLang="en-US" sz="1200" b="1" i="0" u="none" strike="noStrike" cap="none" normalizeH="0" baseline="0" dirty="0" smtClean="0">
                <a:ln>
                  <a:noFill/>
                </a:ln>
                <a:solidFill>
                  <a:schemeClr val="tx1"/>
                </a:solidFill>
                <a:effectLst/>
                <a:latin typeface="Arial" charset="0"/>
                <a:ea typeface="黑体" pitchFamily="2" charset="-122"/>
              </a:endParaRPr>
            </a:p>
          </p:txBody>
        </p:sp>
        <p:sp>
          <p:nvSpPr>
            <p:cNvPr id="88" name="矩形 87"/>
            <p:cNvSpPr/>
            <p:nvPr/>
          </p:nvSpPr>
          <p:spPr bwMode="auto">
            <a:xfrm rot="16200000">
              <a:off x="2835068" y="5344526"/>
              <a:ext cx="1152128" cy="321471"/>
            </a:xfrm>
            <a:prstGeom prst="rect">
              <a:avLst/>
            </a:prstGeom>
            <a:gradFill flip="none" rotWithShape="1">
              <a:gsLst>
                <a:gs pos="0">
                  <a:srgbClr val="FFC000"/>
                </a:gs>
                <a:gs pos="80000">
                  <a:schemeClr val="accent6">
                    <a:shade val="93000"/>
                    <a:satMod val="130000"/>
                  </a:schemeClr>
                </a:gs>
                <a:gs pos="100000">
                  <a:schemeClr val="accent6">
                    <a:shade val="94000"/>
                    <a:satMod val="135000"/>
                  </a:schemeClr>
                </a:gs>
              </a:gsLst>
              <a:lin ang="5400000" scaled="1"/>
              <a:tileRect/>
            </a:gradFill>
            <a:ln>
              <a:headEnd type="none" w="med" len="med"/>
              <a:tailEnd type="none" w="med" len="med"/>
            </a:ln>
            <a:scene3d>
              <a:camera prst="orthographicFront">
                <a:rot lat="0" lon="0" rev="0"/>
              </a:camera>
              <a:lightRig rig="threePt" dir="t">
                <a:rot lat="0" lon="0" rev="1200000"/>
              </a:lightRig>
            </a:scene3d>
            <a:sp3d>
              <a:bevelT w="63500" h="25400" prst="softRound"/>
            </a:sp3d>
          </p:spPr>
          <p:style>
            <a:lnRef idx="0">
              <a:schemeClr val="accent6"/>
            </a:lnRef>
            <a:fillRef idx="3">
              <a:schemeClr val="accent6"/>
            </a:fillRef>
            <a:effectRef idx="3">
              <a:schemeClr val="accent6"/>
            </a:effectRef>
            <a:fontRef idx="minor">
              <a:schemeClr val="lt1"/>
            </a:fontRef>
          </p:style>
          <p:txBody>
            <a:bodyPr vert="horz" wrap="none" lIns="91440" tIns="45720" rIns="91440" bIns="45720" numCol="1" rtlCol="0" anchor="ctr" anchorCtr="0" compatLnSpc="1">
              <a:prstTxWarp prst="textNoShape">
                <a:avLst/>
              </a:prstTxWarp>
            </a:bodyPr>
            <a:lstStyle>
              <a:defPPr>
                <a:defRPr lang="zh-CN"/>
              </a:defPPr>
              <a:lvl1pPr algn="l" rtl="0" fontAlgn="base">
                <a:spcBef>
                  <a:spcPct val="0"/>
                </a:spcBef>
                <a:spcAft>
                  <a:spcPct val="0"/>
                </a:spcAft>
                <a:defRPr kern="1200">
                  <a:solidFill>
                    <a:schemeClr val="dk1"/>
                  </a:solidFill>
                  <a:latin typeface="+mn-lt"/>
                  <a:ea typeface="+mn-ea"/>
                  <a:cs typeface="+mn-cs"/>
                </a:defRPr>
              </a:lvl1pPr>
              <a:lvl2pPr marL="457200" algn="l" rtl="0" fontAlgn="base">
                <a:spcBef>
                  <a:spcPct val="0"/>
                </a:spcBef>
                <a:spcAft>
                  <a:spcPct val="0"/>
                </a:spcAft>
                <a:defRPr kern="1200">
                  <a:solidFill>
                    <a:schemeClr val="dk1"/>
                  </a:solidFill>
                  <a:latin typeface="+mn-lt"/>
                  <a:ea typeface="+mn-ea"/>
                  <a:cs typeface="+mn-cs"/>
                </a:defRPr>
              </a:lvl2pPr>
              <a:lvl3pPr marL="914400" algn="l" rtl="0" fontAlgn="base">
                <a:spcBef>
                  <a:spcPct val="0"/>
                </a:spcBef>
                <a:spcAft>
                  <a:spcPct val="0"/>
                </a:spcAft>
                <a:defRPr kern="1200">
                  <a:solidFill>
                    <a:schemeClr val="dk1"/>
                  </a:solidFill>
                  <a:latin typeface="+mn-lt"/>
                  <a:ea typeface="+mn-ea"/>
                  <a:cs typeface="+mn-cs"/>
                </a:defRPr>
              </a:lvl3pPr>
              <a:lvl4pPr marL="1371600" algn="l" rtl="0" fontAlgn="base">
                <a:spcBef>
                  <a:spcPct val="0"/>
                </a:spcBef>
                <a:spcAft>
                  <a:spcPct val="0"/>
                </a:spcAft>
                <a:defRPr kern="1200">
                  <a:solidFill>
                    <a:schemeClr val="dk1"/>
                  </a:solidFill>
                  <a:latin typeface="+mn-lt"/>
                  <a:ea typeface="+mn-ea"/>
                  <a:cs typeface="+mn-cs"/>
                </a:defRPr>
              </a:lvl4pPr>
              <a:lvl5pPr marL="1828800" algn="l" rtl="0" fontAlgn="base">
                <a:spcBef>
                  <a:spcPct val="0"/>
                </a:spcBef>
                <a:spcAft>
                  <a:spcPct val="0"/>
                </a:spcAft>
                <a:defRPr kern="1200">
                  <a:solidFill>
                    <a:schemeClr val="dk1"/>
                  </a:solidFill>
                  <a:latin typeface="+mn-lt"/>
                  <a:ea typeface="+mn-ea"/>
                  <a:cs typeface="+mn-cs"/>
                </a:defRPr>
              </a:lvl5pPr>
              <a:lvl6pPr marL="2286000" algn="l" defTabSz="914400" rtl="0" eaLnBrk="1" latinLnBrk="0" hangingPunct="1">
                <a:defRPr kern="1200">
                  <a:solidFill>
                    <a:schemeClr val="dk1"/>
                  </a:solidFill>
                  <a:latin typeface="+mn-lt"/>
                  <a:ea typeface="+mn-ea"/>
                  <a:cs typeface="+mn-cs"/>
                </a:defRPr>
              </a:lvl6pPr>
              <a:lvl7pPr marL="2743200" algn="l" defTabSz="914400" rtl="0" eaLnBrk="1" latinLnBrk="0" hangingPunct="1">
                <a:defRPr kern="1200">
                  <a:solidFill>
                    <a:schemeClr val="dk1"/>
                  </a:solidFill>
                  <a:latin typeface="+mn-lt"/>
                  <a:ea typeface="+mn-ea"/>
                  <a:cs typeface="+mn-cs"/>
                </a:defRPr>
              </a:lvl7pPr>
              <a:lvl8pPr marL="3200400" algn="l" defTabSz="914400" rtl="0" eaLnBrk="1" latinLnBrk="0" hangingPunct="1">
                <a:defRPr kern="1200">
                  <a:solidFill>
                    <a:schemeClr val="dk1"/>
                  </a:solidFill>
                  <a:latin typeface="+mn-lt"/>
                  <a:ea typeface="+mn-ea"/>
                  <a:cs typeface="+mn-cs"/>
                </a:defRPr>
              </a:lvl8pPr>
              <a:lvl9pPr marL="3657600" algn="l" defTabSz="914400" rtl="0" eaLnBrk="1" latinLnBrk="0" hangingPunct="1">
                <a:defRPr kern="1200">
                  <a:solidFill>
                    <a:schemeClr val="dk1"/>
                  </a:solidFill>
                  <a:latin typeface="+mn-lt"/>
                  <a:ea typeface="+mn-ea"/>
                  <a:cs typeface="+mn-cs"/>
                </a:defRPr>
              </a:lvl9p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zh-CN" sz="1200" b="1" i="0" u="none" strike="noStrike" cap="none" normalizeH="0" baseline="0" dirty="0" smtClean="0">
                  <a:ln>
                    <a:noFill/>
                  </a:ln>
                  <a:solidFill>
                    <a:schemeClr val="tx1"/>
                  </a:solidFill>
                  <a:effectLst/>
                  <a:latin typeface="Arial" charset="0"/>
                  <a:ea typeface="黑体" pitchFamily="2" charset="-122"/>
                </a:rPr>
                <a:t>MFC</a:t>
              </a:r>
              <a:endParaRPr kumimoji="0" lang="zh-CN" altLang="en-US" sz="1200" i="0" u="none" strike="noStrike" cap="none" normalizeH="0" baseline="0" dirty="0" smtClean="0">
                <a:ln>
                  <a:noFill/>
                </a:ln>
                <a:solidFill>
                  <a:schemeClr val="tx1"/>
                </a:solidFill>
                <a:effectLst/>
                <a:latin typeface="Arial" charset="0"/>
                <a:ea typeface="黑体" pitchFamily="2" charset="-122"/>
              </a:endParaRPr>
            </a:p>
          </p:txBody>
        </p:sp>
      </p:grpSp>
      <p:sp>
        <p:nvSpPr>
          <p:cNvPr id="2" name="标题 1"/>
          <p:cNvSpPr>
            <a:spLocks noGrp="1"/>
          </p:cNvSpPr>
          <p:nvPr>
            <p:ph type="title"/>
          </p:nvPr>
        </p:nvSpPr>
        <p:spPr/>
        <p:txBody>
          <a:bodyPr/>
          <a:lstStyle/>
          <a:p>
            <a:r>
              <a:rPr altLang="en-US" dirty="0" smtClean="0"/>
              <a:t>知识工程平台系统集成及接口架构图</a:t>
            </a:r>
            <a:endParaRPr lang="zh-CN" altLang="en-US" dirty="0"/>
          </a:p>
        </p:txBody>
      </p:sp>
      <p:sp>
        <p:nvSpPr>
          <p:cNvPr id="5" name="圆柱形 4"/>
          <p:cNvSpPr/>
          <p:nvPr/>
        </p:nvSpPr>
        <p:spPr bwMode="auto">
          <a:xfrm>
            <a:off x="7572396" y="2214554"/>
            <a:ext cx="1296144" cy="724640"/>
          </a:xfrm>
          <a:prstGeom prst="can">
            <a:avLst>
              <a:gd name="adj" fmla="val 15447"/>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t" anchorCtr="0" compatLnSpc="1">
            <a:prstTxWarp prst="textNoShape">
              <a:avLst/>
            </a:prstTxWarp>
          </a:bodyP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zh-CN" sz="1200" b="1" i="0" u="none" strike="noStrike" cap="none" normalizeH="0" baseline="0" dirty="0" smtClean="0">
                <a:ln>
                  <a:noFill/>
                </a:ln>
                <a:solidFill>
                  <a:schemeClr val="tx1"/>
                </a:solidFill>
                <a:effectLst/>
                <a:latin typeface="Arial" charset="0"/>
                <a:ea typeface="黑体" pitchFamily="2" charset="-122"/>
              </a:rPr>
              <a:t>Database</a:t>
            </a:r>
            <a:endParaRPr kumimoji="0" lang="zh-CN" altLang="en-US" sz="1200" b="1" i="0" u="none" strike="noStrike" cap="none" normalizeH="0" baseline="0" dirty="0" smtClean="0">
              <a:ln>
                <a:noFill/>
              </a:ln>
              <a:solidFill>
                <a:schemeClr val="tx1"/>
              </a:solidFill>
              <a:effectLst/>
              <a:latin typeface="Arial" charset="0"/>
              <a:ea typeface="黑体" pitchFamily="2" charset="-122"/>
            </a:endParaRPr>
          </a:p>
        </p:txBody>
      </p:sp>
      <p:sp>
        <p:nvSpPr>
          <p:cNvPr id="7" name="同侧圆角矩形 6"/>
          <p:cNvSpPr/>
          <p:nvPr/>
        </p:nvSpPr>
        <p:spPr bwMode="auto">
          <a:xfrm>
            <a:off x="7215206" y="785794"/>
            <a:ext cx="1857388" cy="1285884"/>
          </a:xfrm>
          <a:prstGeom prst="round2SameRect">
            <a:avLst/>
          </a:prstGeom>
          <a:solidFill>
            <a:schemeClr val="tx2">
              <a:lumMod val="40000"/>
              <a:lumOff val="60000"/>
            </a:schemeClr>
          </a:solidFill>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none" lIns="91440" tIns="45720" rIns="91440" bIns="45720" numCol="1" rtlCol="0" anchor="b" anchorCtr="1" compatLnSpc="1">
            <a:prstTxWarp prst="textNoShape">
              <a:avLst/>
            </a:prstTxWarp>
          </a:bodyP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endParaRPr lang="zh-CN" altLang="en-US" sz="1600" b="1" dirty="0" smtClean="0">
              <a:solidFill>
                <a:schemeClr val="tx1"/>
              </a:solidFill>
              <a:latin typeface="Arial" charset="0"/>
            </a:endParaRPr>
          </a:p>
        </p:txBody>
      </p:sp>
      <p:sp>
        <p:nvSpPr>
          <p:cNvPr id="9" name="圆角矩形 8"/>
          <p:cNvSpPr/>
          <p:nvPr/>
        </p:nvSpPr>
        <p:spPr bwMode="auto">
          <a:xfrm>
            <a:off x="142844" y="779524"/>
            <a:ext cx="1584000" cy="363460"/>
          </a:xfrm>
          <a:prstGeom prst="roundRect">
            <a:avLst/>
          </a:prstGeom>
          <a:solidFill>
            <a:schemeClr val="accent4">
              <a:lumMod val="60000"/>
              <a:lumOff val="40000"/>
            </a:schemeClr>
          </a:solidFill>
          <a:ln>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none" lIns="91440" tIns="45720" rIns="91440" bIns="45720" numCol="1" rtlCol="0" anchor="ctr" anchorCtr="1" compatLnSpc="1">
            <a:prstTxWarp prst="textNoShape">
              <a:avLst/>
            </a:prstTxWarp>
          </a:bodyP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altLang="zh-CN" sz="1200" b="1" dirty="0" smtClean="0">
                <a:solidFill>
                  <a:schemeClr val="tx1"/>
                </a:solidFill>
                <a:latin typeface="Arial" charset="0"/>
                <a:ea typeface="黑体" pitchFamily="2" charset="-122"/>
              </a:rPr>
              <a:t> </a:t>
            </a:r>
            <a:r>
              <a:rPr lang="zh-CN" altLang="en-US" sz="1200" dirty="0" smtClean="0">
                <a:solidFill>
                  <a:schemeClr val="tx1"/>
                </a:solidFill>
                <a:latin typeface="Arial" charset="0"/>
                <a:ea typeface="黑体" pitchFamily="2" charset="-122"/>
              </a:rPr>
              <a:t>客户端门户</a:t>
            </a:r>
            <a:r>
              <a:rPr lang="en-US" altLang="zh-CN" sz="1200" dirty="0" smtClean="0">
                <a:solidFill>
                  <a:schemeClr val="tx1"/>
                </a:solidFill>
                <a:latin typeface="Arial" charset="0"/>
                <a:ea typeface="黑体" pitchFamily="2" charset="-122"/>
              </a:rPr>
              <a:t>API</a:t>
            </a:r>
          </a:p>
          <a:p>
            <a:pPr algn="ctr"/>
            <a:r>
              <a:rPr lang="en-US" altLang="zh-CN" sz="1200" dirty="0" smtClean="0">
                <a:solidFill>
                  <a:schemeClr val="tx1"/>
                </a:solidFill>
                <a:latin typeface="Arial" charset="0"/>
                <a:ea typeface="黑体" pitchFamily="2" charset="-122"/>
              </a:rPr>
              <a:t>(Native C++ Client)</a:t>
            </a:r>
            <a:endParaRPr lang="zh-CN" altLang="en-US" sz="1200" dirty="0" smtClean="0">
              <a:solidFill>
                <a:schemeClr val="tx1"/>
              </a:solidFill>
              <a:latin typeface="Arial" charset="0"/>
              <a:ea typeface="黑体" pitchFamily="2" charset="-122"/>
            </a:endParaRPr>
          </a:p>
        </p:txBody>
      </p:sp>
      <p:sp>
        <p:nvSpPr>
          <p:cNvPr id="12" name="圆角矩形 11"/>
          <p:cNvSpPr/>
          <p:nvPr/>
        </p:nvSpPr>
        <p:spPr bwMode="auto">
          <a:xfrm>
            <a:off x="1844992" y="779612"/>
            <a:ext cx="1584000" cy="363372"/>
          </a:xfrm>
          <a:prstGeom prst="round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none" lIns="91440" tIns="45720" rIns="91440" bIns="45720" numCol="1" rtlCol="0" anchor="ctr" anchorCtr="1" compatLnSpc="1">
            <a:prstTxWarp prst="textNoShape">
              <a:avLst/>
            </a:prstTxWarp>
          </a:bodyPr>
          <a:lstStyle>
            <a:defPPr>
              <a:defRPr lang="zh-CN"/>
            </a:defPPr>
            <a:lvl1pPr algn="l" rtl="0" fontAlgn="base">
              <a:spcBef>
                <a:spcPct val="0"/>
              </a:spcBef>
              <a:spcAft>
                <a:spcPct val="0"/>
              </a:spcAft>
              <a:defRPr kern="1200">
                <a:solidFill>
                  <a:schemeClr val="tx1"/>
                </a:solidFill>
                <a:latin typeface="Arial" pitchFamily="34" charset="0"/>
                <a:ea typeface="黑体" pitchFamily="2" charset="-122"/>
                <a:cs typeface="+mn-cs"/>
              </a:defRPr>
            </a:lvl1pPr>
            <a:lvl2pPr marL="457200" algn="l" rtl="0" fontAlgn="base">
              <a:spcBef>
                <a:spcPct val="0"/>
              </a:spcBef>
              <a:spcAft>
                <a:spcPct val="0"/>
              </a:spcAft>
              <a:defRPr kern="1200">
                <a:solidFill>
                  <a:schemeClr val="tx1"/>
                </a:solidFill>
                <a:latin typeface="Arial" pitchFamily="34" charset="0"/>
                <a:ea typeface="黑体" pitchFamily="2" charset="-122"/>
                <a:cs typeface="+mn-cs"/>
              </a:defRPr>
            </a:lvl2pPr>
            <a:lvl3pPr marL="914400" algn="l" rtl="0" fontAlgn="base">
              <a:spcBef>
                <a:spcPct val="0"/>
              </a:spcBef>
              <a:spcAft>
                <a:spcPct val="0"/>
              </a:spcAft>
              <a:defRPr kern="1200">
                <a:solidFill>
                  <a:schemeClr val="tx1"/>
                </a:solidFill>
                <a:latin typeface="Arial" pitchFamily="34" charset="0"/>
                <a:ea typeface="黑体" pitchFamily="2" charset="-122"/>
                <a:cs typeface="+mn-cs"/>
              </a:defRPr>
            </a:lvl3pPr>
            <a:lvl4pPr marL="1371600" algn="l" rtl="0" fontAlgn="base">
              <a:spcBef>
                <a:spcPct val="0"/>
              </a:spcBef>
              <a:spcAft>
                <a:spcPct val="0"/>
              </a:spcAft>
              <a:defRPr kern="1200">
                <a:solidFill>
                  <a:schemeClr val="tx1"/>
                </a:solidFill>
                <a:latin typeface="Arial" pitchFamily="34" charset="0"/>
                <a:ea typeface="黑体" pitchFamily="2" charset="-122"/>
                <a:cs typeface="+mn-cs"/>
              </a:defRPr>
            </a:lvl4pPr>
            <a:lvl5pPr marL="1828800" algn="l" rtl="0" fontAlgn="base">
              <a:spcBef>
                <a:spcPct val="0"/>
              </a:spcBef>
              <a:spcAft>
                <a:spcPct val="0"/>
              </a:spcAft>
              <a:defRPr kern="1200">
                <a:solidFill>
                  <a:schemeClr val="tx1"/>
                </a:solidFill>
                <a:latin typeface="Arial" pitchFamily="34" charset="0"/>
                <a:ea typeface="黑体" pitchFamily="2" charset="-122"/>
                <a:cs typeface="+mn-cs"/>
              </a:defRPr>
            </a:lvl5pPr>
            <a:lvl6pPr marL="2286000" algn="l" defTabSz="914400" rtl="0" eaLnBrk="1" latinLnBrk="0" hangingPunct="1">
              <a:defRPr kern="1200">
                <a:solidFill>
                  <a:schemeClr val="tx1"/>
                </a:solidFill>
                <a:latin typeface="Arial" pitchFamily="34" charset="0"/>
                <a:ea typeface="黑体" pitchFamily="2" charset="-122"/>
                <a:cs typeface="+mn-cs"/>
              </a:defRPr>
            </a:lvl6pPr>
            <a:lvl7pPr marL="2743200" algn="l" defTabSz="914400" rtl="0" eaLnBrk="1" latinLnBrk="0" hangingPunct="1">
              <a:defRPr kern="1200">
                <a:solidFill>
                  <a:schemeClr val="tx1"/>
                </a:solidFill>
                <a:latin typeface="Arial" pitchFamily="34" charset="0"/>
                <a:ea typeface="黑体" pitchFamily="2" charset="-122"/>
                <a:cs typeface="+mn-cs"/>
              </a:defRPr>
            </a:lvl7pPr>
            <a:lvl8pPr marL="3200400" algn="l" defTabSz="914400" rtl="0" eaLnBrk="1" latinLnBrk="0" hangingPunct="1">
              <a:defRPr kern="1200">
                <a:solidFill>
                  <a:schemeClr val="tx1"/>
                </a:solidFill>
                <a:latin typeface="Arial" pitchFamily="34" charset="0"/>
                <a:ea typeface="黑体" pitchFamily="2" charset="-122"/>
                <a:cs typeface="+mn-cs"/>
              </a:defRPr>
            </a:lvl8pPr>
            <a:lvl9pPr marL="3657600" algn="l" defTabSz="914400" rtl="0" eaLnBrk="1" latinLnBrk="0" hangingPunct="1">
              <a:defRPr kern="1200">
                <a:solidFill>
                  <a:schemeClr val="tx1"/>
                </a:solidFill>
                <a:latin typeface="Arial" pitchFamily="34" charset="0"/>
                <a:ea typeface="黑体" pitchFamily="2" charset="-122"/>
                <a:cs typeface="+mn-cs"/>
              </a:defRPr>
            </a:lvl9pPr>
          </a:lstStyle>
          <a:p>
            <a:pPr algn="ctr"/>
            <a:r>
              <a:rPr lang="zh-CN" altLang="en-US" sz="1200" dirty="0" smtClean="0">
                <a:latin typeface="Arial" charset="0"/>
              </a:rPr>
              <a:t>工具软件集成</a:t>
            </a:r>
            <a:r>
              <a:rPr lang="en-US" altLang="zh-CN" sz="1200" dirty="0" smtClean="0">
                <a:latin typeface="Arial" charset="0"/>
              </a:rPr>
              <a:t>API </a:t>
            </a:r>
          </a:p>
          <a:p>
            <a:pPr marL="0" marR="0" indent="0" algn="ctr" defTabSz="914400" rtl="0" eaLnBrk="1" fontAlgn="base" latinLnBrk="0" hangingPunct="1">
              <a:lnSpc>
                <a:spcPct val="100000"/>
              </a:lnSpc>
              <a:spcBef>
                <a:spcPct val="0"/>
              </a:spcBef>
              <a:spcAft>
                <a:spcPct val="0"/>
              </a:spcAft>
              <a:buClrTx/>
              <a:buSzTx/>
              <a:buFontTx/>
              <a:buNone/>
              <a:tabLst/>
            </a:pPr>
            <a:r>
              <a:rPr lang="en-US" altLang="zh-CN" sz="1200" dirty="0" smtClean="0">
                <a:latin typeface="Arial" charset="0"/>
              </a:rPr>
              <a:t>(Native C++Client)</a:t>
            </a:r>
            <a:endParaRPr kumimoji="0" lang="zh-CN" altLang="en-US" sz="1200" i="0" u="none" strike="noStrike" cap="none" normalizeH="0" baseline="0" dirty="0" smtClean="0">
              <a:ln>
                <a:noFill/>
              </a:ln>
              <a:solidFill>
                <a:schemeClr val="tx1"/>
              </a:solidFill>
              <a:effectLst/>
              <a:latin typeface="Arial" charset="0"/>
              <a:ea typeface="黑体" pitchFamily="2" charset="-122"/>
            </a:endParaRPr>
          </a:p>
        </p:txBody>
      </p:sp>
      <p:sp>
        <p:nvSpPr>
          <p:cNvPr id="19" name="矩形 18"/>
          <p:cNvSpPr/>
          <p:nvPr/>
        </p:nvSpPr>
        <p:spPr bwMode="auto">
          <a:xfrm>
            <a:off x="7715272" y="2571744"/>
            <a:ext cx="1008000" cy="288032"/>
          </a:xfrm>
          <a:prstGeom prst="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40" tIns="45720" rIns="91440" bIns="45720" numCol="1" rtlCol="0" anchor="ctr" anchorCtr="0" compatLnSpc="1">
            <a:prstTxWarp prst="textNoShape">
              <a:avLst/>
            </a:prstTxWarp>
          </a:bodyP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altLang="zh-CN" sz="1200" b="1" dirty="0" smtClean="0">
                <a:solidFill>
                  <a:schemeClr val="bg1"/>
                </a:solidFill>
                <a:latin typeface="Times New Roman" pitchFamily="18" charset="0"/>
                <a:ea typeface="黑体" pitchFamily="2" charset="-122"/>
                <a:cs typeface="Times New Roman" pitchFamily="18" charset="0"/>
              </a:rPr>
              <a:t>Oracle 10g</a:t>
            </a:r>
            <a:endParaRPr lang="zh-CN" altLang="en-US" sz="1200" b="1" dirty="0" smtClean="0">
              <a:solidFill>
                <a:schemeClr val="bg1"/>
              </a:solidFill>
              <a:latin typeface="Times New Roman" pitchFamily="18" charset="0"/>
              <a:ea typeface="黑体" pitchFamily="2" charset="-122"/>
              <a:cs typeface="Times New Roman" pitchFamily="18" charset="0"/>
            </a:endParaRPr>
          </a:p>
        </p:txBody>
      </p:sp>
      <p:grpSp>
        <p:nvGrpSpPr>
          <p:cNvPr id="6" name="组合 19"/>
          <p:cNvGrpSpPr/>
          <p:nvPr/>
        </p:nvGrpSpPr>
        <p:grpSpPr>
          <a:xfrm>
            <a:off x="7286644" y="3071810"/>
            <a:ext cx="1785918" cy="2504581"/>
            <a:chOff x="3603665" y="2303091"/>
            <a:chExt cx="1193819" cy="2082915"/>
          </a:xfrm>
        </p:grpSpPr>
        <p:sp>
          <p:nvSpPr>
            <p:cNvPr id="24" name="矩形 23"/>
            <p:cNvSpPr/>
            <p:nvPr/>
          </p:nvSpPr>
          <p:spPr bwMode="auto">
            <a:xfrm>
              <a:off x="3603666" y="2600146"/>
              <a:ext cx="1193818" cy="360000"/>
            </a:xfrm>
            <a:prstGeom prst="rect">
              <a:avLst/>
            </a:prstGeom>
            <a:solidFill>
              <a:schemeClr val="tx2">
                <a:lumMod val="60000"/>
                <a:lumOff val="40000"/>
              </a:schemeClr>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40" tIns="45720" rIns="91440" bIns="45720" numCol="1" rtlCol="0" anchor="ctr" anchorCtr="0" compatLnSpc="1">
              <a:prstTxWarp prst="textNoShape">
                <a:avLst/>
              </a:prstTxWarp>
            </a:bodyP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zh-CN" altLang="en-US" sz="1200" b="1" dirty="0" smtClean="0">
                  <a:solidFill>
                    <a:schemeClr val="bg1"/>
                  </a:solidFill>
                  <a:latin typeface="Times New Roman" pitchFamily="18" charset="0"/>
                  <a:ea typeface="黑体" pitchFamily="2" charset="-122"/>
                  <a:cs typeface="Times New Roman" pitchFamily="18" charset="0"/>
                </a:rPr>
                <a:t>知识采集接口</a:t>
              </a:r>
              <a:r>
                <a:rPr lang="en-US" altLang="zh-CN" sz="1200" b="1" dirty="0" smtClean="0">
                  <a:solidFill>
                    <a:schemeClr val="bg1"/>
                  </a:solidFill>
                  <a:latin typeface="Times New Roman" pitchFamily="18" charset="0"/>
                  <a:ea typeface="黑体" pitchFamily="2" charset="-122"/>
                  <a:cs typeface="Times New Roman" pitchFamily="18" charset="0"/>
                </a:rPr>
                <a:t> </a:t>
              </a:r>
              <a:endParaRPr lang="zh-CN" altLang="en-US" sz="1200" b="1" dirty="0" smtClean="0">
                <a:solidFill>
                  <a:schemeClr val="bg1"/>
                </a:solidFill>
                <a:latin typeface="Times New Roman" pitchFamily="18" charset="0"/>
                <a:ea typeface="黑体" pitchFamily="2" charset="-122"/>
                <a:cs typeface="Times New Roman" pitchFamily="18" charset="0"/>
              </a:endParaRPr>
            </a:p>
          </p:txBody>
        </p:sp>
        <p:sp>
          <p:nvSpPr>
            <p:cNvPr id="21" name="同侧圆角矩形 20"/>
            <p:cNvSpPr/>
            <p:nvPr/>
          </p:nvSpPr>
          <p:spPr bwMode="auto">
            <a:xfrm>
              <a:off x="3603666" y="2303091"/>
              <a:ext cx="1193817" cy="297054"/>
            </a:xfrm>
            <a:prstGeom prst="round2SameRect">
              <a:avLst>
                <a:gd name="adj1" fmla="val 8018"/>
                <a:gd name="adj2" fmla="val 0"/>
              </a:avLst>
            </a:prstGeom>
            <a:solidFill>
              <a:schemeClr val="tx2">
                <a:lumMod val="40000"/>
                <a:lumOff val="60000"/>
              </a:schemeClr>
            </a:solidFill>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none" lIns="91440" tIns="45720" rIns="91440" bIns="45720" numCol="1" rtlCol="0" anchor="ctr" anchorCtr="1" compatLnSpc="1">
              <a:prstTxWarp prst="textNoShape">
                <a:avLst/>
              </a:prstTxWarp>
            </a:bodyP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marL="0" marR="0" indent="0" algn="ctr" defTabSz="914400" rtl="0" eaLnBrk="1" fontAlgn="base" latinLnBrk="0" hangingPunct="1">
                <a:lnSpc>
                  <a:spcPct val="100000"/>
                </a:lnSpc>
                <a:spcBef>
                  <a:spcPct val="0"/>
                </a:spcBef>
                <a:spcAft>
                  <a:spcPct val="0"/>
                </a:spcAft>
                <a:buClrTx/>
                <a:buSzTx/>
                <a:buFontTx/>
                <a:buNone/>
                <a:tabLst/>
              </a:pPr>
              <a:r>
                <a:rPr lang="en-US" altLang="zh-CN" sz="1200" b="1" dirty="0" smtClean="0">
                  <a:solidFill>
                    <a:schemeClr val="tx1"/>
                  </a:solidFill>
                  <a:latin typeface="Arial" charset="0"/>
                </a:rPr>
                <a:t>Web Service API</a:t>
              </a:r>
              <a:endParaRPr kumimoji="0" lang="zh-CN" altLang="en-US" sz="1200" b="1" i="0" u="none" strike="noStrike" cap="none" normalizeH="0" baseline="0" dirty="0" smtClean="0">
                <a:ln>
                  <a:noFill/>
                </a:ln>
                <a:solidFill>
                  <a:schemeClr val="tx1"/>
                </a:solidFill>
                <a:effectLst/>
                <a:latin typeface="Arial" charset="0"/>
                <a:ea typeface="黑体" pitchFamily="2" charset="-122"/>
              </a:endParaRPr>
            </a:p>
          </p:txBody>
        </p:sp>
        <p:sp>
          <p:nvSpPr>
            <p:cNvPr id="22" name="矩形 21"/>
            <p:cNvSpPr/>
            <p:nvPr/>
          </p:nvSpPr>
          <p:spPr bwMode="auto">
            <a:xfrm>
              <a:off x="3603665" y="3309540"/>
              <a:ext cx="1193818" cy="360000"/>
            </a:xfrm>
            <a:prstGeom prst="rect">
              <a:avLst/>
            </a:prstGeom>
            <a:solidFill>
              <a:schemeClr val="tx2">
                <a:lumMod val="60000"/>
                <a:lumOff val="40000"/>
              </a:schemeClr>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40" tIns="45720" rIns="91440" bIns="45720" numCol="1" rtlCol="0" anchor="ctr" anchorCtr="0" compatLnSpc="1">
              <a:prstTxWarp prst="textNoShape">
                <a:avLst/>
              </a:prstTxWarp>
            </a:bodyP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marL="0" marR="0" indent="0" algn="ctr" defTabSz="914400" rtl="0" eaLnBrk="1" fontAlgn="base" latinLnBrk="0" hangingPunct="1">
                <a:lnSpc>
                  <a:spcPct val="100000"/>
                </a:lnSpc>
                <a:spcBef>
                  <a:spcPct val="0"/>
                </a:spcBef>
                <a:spcAft>
                  <a:spcPct val="0"/>
                </a:spcAft>
                <a:buClrTx/>
                <a:buSzTx/>
                <a:buFontTx/>
                <a:buNone/>
                <a:tabLst/>
              </a:pPr>
              <a:r>
                <a:rPr lang="zh-CN" altLang="en-US" sz="1200" b="1" dirty="0" smtClean="0">
                  <a:solidFill>
                    <a:schemeClr val="bg1"/>
                  </a:solidFill>
                  <a:latin typeface="Times New Roman" pitchFamily="18" charset="0"/>
                  <a:ea typeface="黑体" pitchFamily="2" charset="-122"/>
                  <a:cs typeface="Times New Roman" pitchFamily="18" charset="0"/>
                </a:rPr>
                <a:t>搜索引擎接口</a:t>
              </a:r>
            </a:p>
          </p:txBody>
        </p:sp>
        <p:sp>
          <p:nvSpPr>
            <p:cNvPr id="23" name="矩形 22"/>
            <p:cNvSpPr/>
            <p:nvPr/>
          </p:nvSpPr>
          <p:spPr bwMode="auto">
            <a:xfrm>
              <a:off x="3603666" y="3669541"/>
              <a:ext cx="1193817" cy="360000"/>
            </a:xfrm>
            <a:prstGeom prst="rect">
              <a:avLst/>
            </a:prstGeom>
            <a:solidFill>
              <a:schemeClr val="tx2">
                <a:lumMod val="60000"/>
                <a:lumOff val="40000"/>
              </a:schemeClr>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40" tIns="45720" rIns="91440" bIns="45720" numCol="1" rtlCol="0" anchor="ctr" anchorCtr="0" compatLnSpc="1">
              <a:prstTxWarp prst="textNoShape">
                <a:avLst/>
              </a:prstTxWarp>
            </a:bodyP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marL="0" marR="0" indent="0" algn="ctr" defTabSz="914400" eaLnBrk="1" latinLnBrk="0" hangingPunct="1">
                <a:lnSpc>
                  <a:spcPct val="100000"/>
                </a:lnSpc>
                <a:buClrTx/>
                <a:buSzTx/>
                <a:buFontTx/>
                <a:buNone/>
                <a:tabLst/>
              </a:pPr>
              <a:r>
                <a:rPr lang="zh-CN" altLang="en-US" sz="1200" b="1" dirty="0" smtClean="0">
                  <a:solidFill>
                    <a:schemeClr val="bg1"/>
                  </a:solidFill>
                  <a:latin typeface="Times New Roman" pitchFamily="18" charset="0"/>
                  <a:ea typeface="黑体" pitchFamily="2" charset="-122"/>
                  <a:cs typeface="Times New Roman" pitchFamily="18" charset="0"/>
                </a:rPr>
                <a:t>知识推送接口</a:t>
              </a:r>
            </a:p>
          </p:txBody>
        </p:sp>
        <p:sp>
          <p:nvSpPr>
            <p:cNvPr id="25" name="矩形 24"/>
            <p:cNvSpPr/>
            <p:nvPr/>
          </p:nvSpPr>
          <p:spPr bwMode="auto">
            <a:xfrm>
              <a:off x="3603666" y="4026006"/>
              <a:ext cx="1193816" cy="360000"/>
            </a:xfrm>
            <a:prstGeom prst="rect">
              <a:avLst/>
            </a:prstGeom>
            <a:solidFill>
              <a:schemeClr val="tx2">
                <a:lumMod val="60000"/>
                <a:lumOff val="40000"/>
              </a:schemeClr>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40" tIns="45720" rIns="91440" bIns="45720" numCol="1" rtlCol="0" anchor="ctr" anchorCtr="0" compatLnSpc="1">
              <a:prstTxWarp prst="textNoShape">
                <a:avLst/>
              </a:prstTxWarp>
            </a:bodyP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altLang="zh-CN" sz="1200" b="1" dirty="0" smtClean="0">
                  <a:solidFill>
                    <a:schemeClr val="bg1"/>
                  </a:solidFill>
                  <a:latin typeface="Times New Roman" pitchFamily="18" charset="0"/>
                  <a:ea typeface="黑体" pitchFamily="2" charset="-122"/>
                  <a:cs typeface="Times New Roman" pitchFamily="18" charset="0"/>
                </a:rPr>
                <a:t>…</a:t>
              </a:r>
              <a:endParaRPr lang="zh-CN" altLang="en-US" sz="1200" b="1" dirty="0" smtClean="0">
                <a:solidFill>
                  <a:schemeClr val="bg1"/>
                </a:solidFill>
                <a:latin typeface="Times New Roman" pitchFamily="18" charset="0"/>
                <a:ea typeface="黑体" pitchFamily="2" charset="-122"/>
                <a:cs typeface="Times New Roman" pitchFamily="18" charset="0"/>
              </a:endParaRPr>
            </a:p>
          </p:txBody>
        </p:sp>
      </p:grpSp>
      <p:sp>
        <p:nvSpPr>
          <p:cNvPr id="27" name="圆角矩形 26"/>
          <p:cNvSpPr/>
          <p:nvPr/>
        </p:nvSpPr>
        <p:spPr bwMode="auto">
          <a:xfrm>
            <a:off x="3500430" y="785794"/>
            <a:ext cx="1571636" cy="357190"/>
          </a:xfrm>
          <a:prstGeom prst="roundRect">
            <a:avLst/>
          </a:prstGeom>
          <a:solidFill>
            <a:schemeClr val="accent6">
              <a:lumMod val="75000"/>
            </a:schemeClr>
          </a:solidFill>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none" lIns="91440" tIns="45720" rIns="91440" bIns="45720" numCol="1" rtlCol="0" anchor="ctr" anchorCtr="1" compatLnSpc="1">
            <a:prstTxWarp prst="textNoShape">
              <a:avLst/>
            </a:prstTxWarp>
          </a:bodyPr>
          <a:lstStyle>
            <a:defPPr>
              <a:defRPr lang="zh-CN"/>
            </a:defPPr>
            <a:lvl1pPr algn="l" rtl="0" fontAlgn="base">
              <a:spcBef>
                <a:spcPct val="0"/>
              </a:spcBef>
              <a:spcAft>
                <a:spcPct val="0"/>
              </a:spcAft>
              <a:defRPr kern="1200">
                <a:solidFill>
                  <a:schemeClr val="tx1"/>
                </a:solidFill>
                <a:latin typeface="Arial" pitchFamily="34" charset="0"/>
                <a:ea typeface="黑体" pitchFamily="2" charset="-122"/>
                <a:cs typeface="+mn-cs"/>
              </a:defRPr>
            </a:lvl1pPr>
            <a:lvl2pPr marL="457200" algn="l" rtl="0" fontAlgn="base">
              <a:spcBef>
                <a:spcPct val="0"/>
              </a:spcBef>
              <a:spcAft>
                <a:spcPct val="0"/>
              </a:spcAft>
              <a:defRPr kern="1200">
                <a:solidFill>
                  <a:schemeClr val="tx1"/>
                </a:solidFill>
                <a:latin typeface="Arial" pitchFamily="34" charset="0"/>
                <a:ea typeface="黑体" pitchFamily="2" charset="-122"/>
                <a:cs typeface="+mn-cs"/>
              </a:defRPr>
            </a:lvl2pPr>
            <a:lvl3pPr marL="914400" algn="l" rtl="0" fontAlgn="base">
              <a:spcBef>
                <a:spcPct val="0"/>
              </a:spcBef>
              <a:spcAft>
                <a:spcPct val="0"/>
              </a:spcAft>
              <a:defRPr kern="1200">
                <a:solidFill>
                  <a:schemeClr val="tx1"/>
                </a:solidFill>
                <a:latin typeface="Arial" pitchFamily="34" charset="0"/>
                <a:ea typeface="黑体" pitchFamily="2" charset="-122"/>
                <a:cs typeface="+mn-cs"/>
              </a:defRPr>
            </a:lvl3pPr>
            <a:lvl4pPr marL="1371600" algn="l" rtl="0" fontAlgn="base">
              <a:spcBef>
                <a:spcPct val="0"/>
              </a:spcBef>
              <a:spcAft>
                <a:spcPct val="0"/>
              </a:spcAft>
              <a:defRPr kern="1200">
                <a:solidFill>
                  <a:schemeClr val="tx1"/>
                </a:solidFill>
                <a:latin typeface="Arial" pitchFamily="34" charset="0"/>
                <a:ea typeface="黑体" pitchFamily="2" charset="-122"/>
                <a:cs typeface="+mn-cs"/>
              </a:defRPr>
            </a:lvl4pPr>
            <a:lvl5pPr marL="1828800" algn="l" rtl="0" fontAlgn="base">
              <a:spcBef>
                <a:spcPct val="0"/>
              </a:spcBef>
              <a:spcAft>
                <a:spcPct val="0"/>
              </a:spcAft>
              <a:defRPr kern="1200">
                <a:solidFill>
                  <a:schemeClr val="tx1"/>
                </a:solidFill>
                <a:latin typeface="Arial" pitchFamily="34" charset="0"/>
                <a:ea typeface="黑体" pitchFamily="2" charset="-122"/>
                <a:cs typeface="+mn-cs"/>
              </a:defRPr>
            </a:lvl5pPr>
            <a:lvl6pPr marL="2286000" algn="l" defTabSz="914400" rtl="0" eaLnBrk="1" latinLnBrk="0" hangingPunct="1">
              <a:defRPr kern="1200">
                <a:solidFill>
                  <a:schemeClr val="tx1"/>
                </a:solidFill>
                <a:latin typeface="Arial" pitchFamily="34" charset="0"/>
                <a:ea typeface="黑体" pitchFamily="2" charset="-122"/>
                <a:cs typeface="+mn-cs"/>
              </a:defRPr>
            </a:lvl6pPr>
            <a:lvl7pPr marL="2743200" algn="l" defTabSz="914400" rtl="0" eaLnBrk="1" latinLnBrk="0" hangingPunct="1">
              <a:defRPr kern="1200">
                <a:solidFill>
                  <a:schemeClr val="tx1"/>
                </a:solidFill>
                <a:latin typeface="Arial" pitchFamily="34" charset="0"/>
                <a:ea typeface="黑体" pitchFamily="2" charset="-122"/>
                <a:cs typeface="+mn-cs"/>
              </a:defRPr>
            </a:lvl7pPr>
            <a:lvl8pPr marL="3200400" algn="l" defTabSz="914400" rtl="0" eaLnBrk="1" latinLnBrk="0" hangingPunct="1">
              <a:defRPr kern="1200">
                <a:solidFill>
                  <a:schemeClr val="tx1"/>
                </a:solidFill>
                <a:latin typeface="Arial" pitchFamily="34" charset="0"/>
                <a:ea typeface="黑体" pitchFamily="2" charset="-122"/>
                <a:cs typeface="+mn-cs"/>
              </a:defRPr>
            </a:lvl8pPr>
            <a:lvl9pPr marL="3657600" algn="l" defTabSz="914400" rtl="0" eaLnBrk="1" latinLnBrk="0" hangingPunct="1">
              <a:defRPr kern="1200">
                <a:solidFill>
                  <a:schemeClr val="tx1"/>
                </a:solidFill>
                <a:latin typeface="Arial" pitchFamily="34" charset="0"/>
                <a:ea typeface="黑体" pitchFamily="2" charset="-122"/>
                <a:cs typeface="+mn-cs"/>
              </a:defRPr>
            </a:lvl9pPr>
          </a:lstStyle>
          <a:p>
            <a:pPr marL="0" marR="0" indent="0" algn="ctr" defTabSz="914400" rtl="0" eaLnBrk="1" fontAlgn="base" latinLnBrk="0" hangingPunct="1">
              <a:lnSpc>
                <a:spcPct val="100000"/>
              </a:lnSpc>
              <a:spcBef>
                <a:spcPct val="0"/>
              </a:spcBef>
              <a:spcAft>
                <a:spcPct val="0"/>
              </a:spcAft>
              <a:buClrTx/>
              <a:buSzTx/>
              <a:buFontTx/>
              <a:buNone/>
              <a:tabLst/>
            </a:pPr>
            <a:r>
              <a:rPr lang="zh-CN" altLang="en-US" sz="1200" dirty="0" smtClean="0">
                <a:latin typeface="Arial" charset="0"/>
              </a:rPr>
              <a:t>嵌入式工具条集成</a:t>
            </a:r>
            <a:r>
              <a:rPr lang="en-US" altLang="zh-CN" sz="1200" dirty="0" smtClean="0">
                <a:latin typeface="Arial" charset="0"/>
              </a:rPr>
              <a:t>API</a:t>
            </a:r>
          </a:p>
          <a:p>
            <a:pPr marL="0" marR="0" indent="0" algn="ctr" defTabSz="914400" rtl="0" eaLnBrk="1" fontAlgn="base" latinLnBrk="0" hangingPunct="1">
              <a:lnSpc>
                <a:spcPct val="100000"/>
              </a:lnSpc>
              <a:spcBef>
                <a:spcPct val="0"/>
              </a:spcBef>
              <a:spcAft>
                <a:spcPct val="0"/>
              </a:spcAft>
              <a:buClrTx/>
              <a:buSzTx/>
              <a:buFontTx/>
              <a:buNone/>
              <a:tabLst/>
            </a:pPr>
            <a:r>
              <a:rPr kumimoji="0" lang="en-US" altLang="zh-CN" sz="1200" i="0" u="none" strike="noStrike" cap="none" normalizeH="0" baseline="0" dirty="0" smtClean="0">
                <a:ln>
                  <a:noFill/>
                </a:ln>
                <a:solidFill>
                  <a:schemeClr val="tx1"/>
                </a:solidFill>
                <a:effectLst/>
                <a:latin typeface="Arial" charset="0"/>
                <a:ea typeface="黑体" pitchFamily="2" charset="-122"/>
              </a:rPr>
              <a:t>(Native C++</a:t>
            </a:r>
            <a:r>
              <a:rPr kumimoji="0" lang="en-US" altLang="zh-CN" sz="1200" i="0" u="none" strike="noStrike" cap="none" normalizeH="0" dirty="0" smtClean="0">
                <a:ln>
                  <a:noFill/>
                </a:ln>
                <a:solidFill>
                  <a:schemeClr val="tx1"/>
                </a:solidFill>
                <a:effectLst/>
                <a:latin typeface="Arial" charset="0"/>
                <a:ea typeface="黑体" pitchFamily="2" charset="-122"/>
              </a:rPr>
              <a:t> Client</a:t>
            </a:r>
            <a:r>
              <a:rPr kumimoji="0" lang="en-US" altLang="zh-CN" sz="1200" i="0" u="none" strike="noStrike" cap="none" normalizeH="0" baseline="0" dirty="0" smtClean="0">
                <a:ln>
                  <a:noFill/>
                </a:ln>
                <a:solidFill>
                  <a:schemeClr val="tx1"/>
                </a:solidFill>
                <a:effectLst/>
                <a:latin typeface="Arial" charset="0"/>
                <a:ea typeface="黑体" pitchFamily="2" charset="-122"/>
              </a:rPr>
              <a:t>)</a:t>
            </a:r>
            <a:endParaRPr kumimoji="0" lang="zh-CN" altLang="en-US" sz="1200" i="0" u="none" strike="noStrike" cap="none" normalizeH="0" baseline="0" dirty="0" smtClean="0">
              <a:ln>
                <a:noFill/>
              </a:ln>
              <a:solidFill>
                <a:schemeClr val="tx1"/>
              </a:solidFill>
              <a:effectLst/>
              <a:latin typeface="Arial" charset="0"/>
              <a:ea typeface="黑体" pitchFamily="2" charset="-122"/>
            </a:endParaRPr>
          </a:p>
        </p:txBody>
      </p:sp>
      <p:grpSp>
        <p:nvGrpSpPr>
          <p:cNvPr id="8" name="组合 28"/>
          <p:cNvGrpSpPr/>
          <p:nvPr/>
        </p:nvGrpSpPr>
        <p:grpSpPr>
          <a:xfrm>
            <a:off x="142876" y="5357826"/>
            <a:ext cx="7072330" cy="1152130"/>
            <a:chOff x="3250396" y="4929198"/>
            <a:chExt cx="2827222" cy="1152130"/>
          </a:xfrm>
        </p:grpSpPr>
        <p:sp>
          <p:nvSpPr>
            <p:cNvPr id="30" name="矩形 29"/>
            <p:cNvSpPr/>
            <p:nvPr/>
          </p:nvSpPr>
          <p:spPr bwMode="auto">
            <a:xfrm rot="16200000">
              <a:off x="5340819" y="5344528"/>
              <a:ext cx="1152128" cy="321471"/>
            </a:xfrm>
            <a:prstGeom prst="rect">
              <a:avLst/>
            </a:prstGeom>
            <a:gradFill flip="none" rotWithShape="1">
              <a:gsLst>
                <a:gs pos="0">
                  <a:srgbClr val="FFC000"/>
                </a:gs>
                <a:gs pos="80000">
                  <a:schemeClr val="accent6">
                    <a:shade val="93000"/>
                    <a:satMod val="130000"/>
                  </a:schemeClr>
                </a:gs>
                <a:gs pos="100000">
                  <a:schemeClr val="accent6">
                    <a:shade val="94000"/>
                    <a:satMod val="135000"/>
                  </a:schemeClr>
                </a:gs>
              </a:gsLst>
              <a:lin ang="5400000" scaled="1"/>
              <a:tileRect/>
            </a:gradFill>
            <a:ln>
              <a:headEnd type="none" w="med" len="med"/>
              <a:tailEnd type="none" w="med" len="med"/>
            </a:ln>
            <a:scene3d>
              <a:camera prst="orthographicFront">
                <a:rot lat="0" lon="0" rev="0"/>
              </a:camera>
              <a:lightRig rig="threePt" dir="t">
                <a:rot lat="0" lon="0" rev="1200000"/>
              </a:lightRig>
            </a:scene3d>
            <a:sp3d>
              <a:bevelT w="63500" h="25400" prst="softRound"/>
            </a:sp3d>
          </p:spPr>
          <p:style>
            <a:lnRef idx="0">
              <a:schemeClr val="accent6"/>
            </a:lnRef>
            <a:fillRef idx="3">
              <a:schemeClr val="accent6"/>
            </a:fillRef>
            <a:effectRef idx="3">
              <a:schemeClr val="accent6"/>
            </a:effectRef>
            <a:fontRef idx="minor">
              <a:schemeClr val="lt1"/>
            </a:fontRef>
          </p:style>
          <p:txBody>
            <a:bodyPr vert="horz" wrap="none" lIns="91440" tIns="45720" rIns="91440" bIns="45720" numCol="1" rtlCol="0" anchor="ctr" anchorCtr="0" compatLnSpc="1">
              <a:prstTxWarp prst="textNoShape">
                <a:avLst/>
              </a:prstTxWarp>
            </a:bodyPr>
            <a:lstStyle>
              <a:defPPr>
                <a:defRPr lang="zh-CN"/>
              </a:defPPr>
              <a:lvl1pPr algn="l" rtl="0" fontAlgn="base">
                <a:spcBef>
                  <a:spcPct val="0"/>
                </a:spcBef>
                <a:spcAft>
                  <a:spcPct val="0"/>
                </a:spcAft>
                <a:defRPr kern="1200">
                  <a:solidFill>
                    <a:schemeClr val="dk1"/>
                  </a:solidFill>
                  <a:latin typeface="+mn-lt"/>
                  <a:ea typeface="+mn-ea"/>
                  <a:cs typeface="+mn-cs"/>
                </a:defRPr>
              </a:lvl1pPr>
              <a:lvl2pPr marL="457200" algn="l" rtl="0" fontAlgn="base">
                <a:spcBef>
                  <a:spcPct val="0"/>
                </a:spcBef>
                <a:spcAft>
                  <a:spcPct val="0"/>
                </a:spcAft>
                <a:defRPr kern="1200">
                  <a:solidFill>
                    <a:schemeClr val="dk1"/>
                  </a:solidFill>
                  <a:latin typeface="+mn-lt"/>
                  <a:ea typeface="+mn-ea"/>
                  <a:cs typeface="+mn-cs"/>
                </a:defRPr>
              </a:lvl2pPr>
              <a:lvl3pPr marL="914400" algn="l" rtl="0" fontAlgn="base">
                <a:spcBef>
                  <a:spcPct val="0"/>
                </a:spcBef>
                <a:spcAft>
                  <a:spcPct val="0"/>
                </a:spcAft>
                <a:defRPr kern="1200">
                  <a:solidFill>
                    <a:schemeClr val="dk1"/>
                  </a:solidFill>
                  <a:latin typeface="+mn-lt"/>
                  <a:ea typeface="+mn-ea"/>
                  <a:cs typeface="+mn-cs"/>
                </a:defRPr>
              </a:lvl3pPr>
              <a:lvl4pPr marL="1371600" algn="l" rtl="0" fontAlgn="base">
                <a:spcBef>
                  <a:spcPct val="0"/>
                </a:spcBef>
                <a:spcAft>
                  <a:spcPct val="0"/>
                </a:spcAft>
                <a:defRPr kern="1200">
                  <a:solidFill>
                    <a:schemeClr val="dk1"/>
                  </a:solidFill>
                  <a:latin typeface="+mn-lt"/>
                  <a:ea typeface="+mn-ea"/>
                  <a:cs typeface="+mn-cs"/>
                </a:defRPr>
              </a:lvl4pPr>
              <a:lvl5pPr marL="1828800" algn="l" rtl="0" fontAlgn="base">
                <a:spcBef>
                  <a:spcPct val="0"/>
                </a:spcBef>
                <a:spcAft>
                  <a:spcPct val="0"/>
                </a:spcAft>
                <a:defRPr kern="1200">
                  <a:solidFill>
                    <a:schemeClr val="dk1"/>
                  </a:solidFill>
                  <a:latin typeface="+mn-lt"/>
                  <a:ea typeface="+mn-ea"/>
                  <a:cs typeface="+mn-cs"/>
                </a:defRPr>
              </a:lvl5pPr>
              <a:lvl6pPr marL="2286000" algn="l" defTabSz="914400" rtl="0" eaLnBrk="1" latinLnBrk="0" hangingPunct="1">
                <a:defRPr kern="1200">
                  <a:solidFill>
                    <a:schemeClr val="dk1"/>
                  </a:solidFill>
                  <a:latin typeface="+mn-lt"/>
                  <a:ea typeface="+mn-ea"/>
                  <a:cs typeface="+mn-cs"/>
                </a:defRPr>
              </a:lvl6pPr>
              <a:lvl7pPr marL="2743200" algn="l" defTabSz="914400" rtl="0" eaLnBrk="1" latinLnBrk="0" hangingPunct="1">
                <a:defRPr kern="1200">
                  <a:solidFill>
                    <a:schemeClr val="dk1"/>
                  </a:solidFill>
                  <a:latin typeface="+mn-lt"/>
                  <a:ea typeface="+mn-ea"/>
                  <a:cs typeface="+mn-cs"/>
                </a:defRPr>
              </a:lvl7pPr>
              <a:lvl8pPr marL="3200400" algn="l" defTabSz="914400" rtl="0" eaLnBrk="1" latinLnBrk="0" hangingPunct="1">
                <a:defRPr kern="1200">
                  <a:solidFill>
                    <a:schemeClr val="dk1"/>
                  </a:solidFill>
                  <a:latin typeface="+mn-lt"/>
                  <a:ea typeface="+mn-ea"/>
                  <a:cs typeface="+mn-cs"/>
                </a:defRPr>
              </a:lvl8pPr>
              <a:lvl9pPr marL="3657600" algn="l" defTabSz="914400" rtl="0" eaLnBrk="1" latinLnBrk="0" hangingPunct="1">
                <a:defRPr kern="1200">
                  <a:solidFill>
                    <a:schemeClr val="dk1"/>
                  </a:solidFill>
                  <a:latin typeface="+mn-lt"/>
                  <a:ea typeface="+mn-ea"/>
                  <a:cs typeface="+mn-cs"/>
                </a:defRPr>
              </a:lvl9pPr>
            </a:lstStyle>
            <a:p>
              <a:pPr algn="ctr"/>
              <a:r>
                <a:rPr lang="en-US" altLang="zh-CN" sz="1200" b="1" dirty="0" smtClean="0">
                  <a:solidFill>
                    <a:schemeClr val="tx1"/>
                  </a:solidFill>
                  <a:latin typeface="Arial" charset="0"/>
                  <a:ea typeface="黑体" pitchFamily="2" charset="-122"/>
                </a:rPr>
                <a:t>Multi Thread </a:t>
              </a:r>
              <a:endParaRPr lang="zh-CN" altLang="en-US" sz="1200" b="1" dirty="0" smtClean="0">
                <a:solidFill>
                  <a:schemeClr val="tx1"/>
                </a:solidFill>
                <a:latin typeface="Arial" charset="0"/>
                <a:ea typeface="黑体" pitchFamily="2" charset="-122"/>
              </a:endParaRPr>
            </a:p>
          </p:txBody>
        </p:sp>
        <p:grpSp>
          <p:nvGrpSpPr>
            <p:cNvPr id="10" name="组合 45"/>
            <p:cNvGrpSpPr/>
            <p:nvPr/>
          </p:nvGrpSpPr>
          <p:grpSpPr>
            <a:xfrm>
              <a:off x="3250397" y="4929198"/>
              <a:ext cx="2517234" cy="1152129"/>
              <a:chOff x="3250396" y="4929198"/>
              <a:chExt cx="2517234" cy="1152130"/>
            </a:xfrm>
          </p:grpSpPr>
          <p:sp>
            <p:nvSpPr>
              <p:cNvPr id="32" name="矩形 31"/>
              <p:cNvSpPr/>
              <p:nvPr/>
            </p:nvSpPr>
            <p:spPr bwMode="auto">
              <a:xfrm rot="16200000">
                <a:off x="3156541" y="5344526"/>
                <a:ext cx="1152128" cy="321471"/>
              </a:xfrm>
              <a:prstGeom prst="rect">
                <a:avLst/>
              </a:prstGeom>
              <a:gradFill flip="none" rotWithShape="1">
                <a:gsLst>
                  <a:gs pos="0">
                    <a:srgbClr val="FFC000"/>
                  </a:gs>
                  <a:gs pos="80000">
                    <a:schemeClr val="accent6">
                      <a:shade val="93000"/>
                      <a:satMod val="130000"/>
                    </a:schemeClr>
                  </a:gs>
                  <a:gs pos="100000">
                    <a:schemeClr val="accent6">
                      <a:shade val="94000"/>
                      <a:satMod val="135000"/>
                    </a:schemeClr>
                  </a:gs>
                </a:gsLst>
                <a:lin ang="5400000" scaled="1"/>
                <a:tileRect/>
              </a:gradFill>
              <a:ln>
                <a:headEnd type="none" w="med" len="med"/>
                <a:tailEnd type="none" w="med" len="med"/>
              </a:ln>
              <a:scene3d>
                <a:camera prst="orthographicFront">
                  <a:rot lat="0" lon="0" rev="0"/>
                </a:camera>
                <a:lightRig rig="threePt" dir="t">
                  <a:rot lat="0" lon="0" rev="1200000"/>
                </a:lightRig>
              </a:scene3d>
              <a:sp3d>
                <a:bevelT w="63500" h="25400" prst="softRound"/>
              </a:sp3d>
            </p:spPr>
            <p:style>
              <a:lnRef idx="0">
                <a:schemeClr val="accent6"/>
              </a:lnRef>
              <a:fillRef idx="3">
                <a:schemeClr val="accent6"/>
              </a:fillRef>
              <a:effectRef idx="3">
                <a:schemeClr val="accent6"/>
              </a:effectRef>
              <a:fontRef idx="minor">
                <a:schemeClr val="lt1"/>
              </a:fontRef>
            </p:style>
            <p:txBody>
              <a:bodyPr vert="horz" wrap="none" lIns="91440" tIns="45720" rIns="91440" bIns="45720" numCol="1" rtlCol="0" anchor="ctr" anchorCtr="0" compatLnSpc="1">
                <a:prstTxWarp prst="textNoShape">
                  <a:avLst/>
                </a:prstTxWarp>
              </a:bodyPr>
              <a:lstStyle>
                <a:defPPr>
                  <a:defRPr lang="zh-CN"/>
                </a:defPPr>
                <a:lvl1pPr algn="l" rtl="0" fontAlgn="base">
                  <a:spcBef>
                    <a:spcPct val="0"/>
                  </a:spcBef>
                  <a:spcAft>
                    <a:spcPct val="0"/>
                  </a:spcAft>
                  <a:defRPr kern="1200">
                    <a:solidFill>
                      <a:schemeClr val="dk1"/>
                    </a:solidFill>
                    <a:latin typeface="+mn-lt"/>
                    <a:ea typeface="+mn-ea"/>
                    <a:cs typeface="+mn-cs"/>
                  </a:defRPr>
                </a:lvl1pPr>
                <a:lvl2pPr marL="457200" algn="l" rtl="0" fontAlgn="base">
                  <a:spcBef>
                    <a:spcPct val="0"/>
                  </a:spcBef>
                  <a:spcAft>
                    <a:spcPct val="0"/>
                  </a:spcAft>
                  <a:defRPr kern="1200">
                    <a:solidFill>
                      <a:schemeClr val="dk1"/>
                    </a:solidFill>
                    <a:latin typeface="+mn-lt"/>
                    <a:ea typeface="+mn-ea"/>
                    <a:cs typeface="+mn-cs"/>
                  </a:defRPr>
                </a:lvl2pPr>
                <a:lvl3pPr marL="914400" algn="l" rtl="0" fontAlgn="base">
                  <a:spcBef>
                    <a:spcPct val="0"/>
                  </a:spcBef>
                  <a:spcAft>
                    <a:spcPct val="0"/>
                  </a:spcAft>
                  <a:defRPr kern="1200">
                    <a:solidFill>
                      <a:schemeClr val="dk1"/>
                    </a:solidFill>
                    <a:latin typeface="+mn-lt"/>
                    <a:ea typeface="+mn-ea"/>
                    <a:cs typeface="+mn-cs"/>
                  </a:defRPr>
                </a:lvl3pPr>
                <a:lvl4pPr marL="1371600" algn="l" rtl="0" fontAlgn="base">
                  <a:spcBef>
                    <a:spcPct val="0"/>
                  </a:spcBef>
                  <a:spcAft>
                    <a:spcPct val="0"/>
                  </a:spcAft>
                  <a:defRPr kern="1200">
                    <a:solidFill>
                      <a:schemeClr val="dk1"/>
                    </a:solidFill>
                    <a:latin typeface="+mn-lt"/>
                    <a:ea typeface="+mn-ea"/>
                    <a:cs typeface="+mn-cs"/>
                  </a:defRPr>
                </a:lvl4pPr>
                <a:lvl5pPr marL="1828800" algn="l" rtl="0" fontAlgn="base">
                  <a:spcBef>
                    <a:spcPct val="0"/>
                  </a:spcBef>
                  <a:spcAft>
                    <a:spcPct val="0"/>
                  </a:spcAft>
                  <a:defRPr kern="1200">
                    <a:solidFill>
                      <a:schemeClr val="dk1"/>
                    </a:solidFill>
                    <a:latin typeface="+mn-lt"/>
                    <a:ea typeface="+mn-ea"/>
                    <a:cs typeface="+mn-cs"/>
                  </a:defRPr>
                </a:lvl5pPr>
                <a:lvl6pPr marL="2286000" algn="l" defTabSz="914400" rtl="0" eaLnBrk="1" latinLnBrk="0" hangingPunct="1">
                  <a:defRPr kern="1200">
                    <a:solidFill>
                      <a:schemeClr val="dk1"/>
                    </a:solidFill>
                    <a:latin typeface="+mn-lt"/>
                    <a:ea typeface="+mn-ea"/>
                    <a:cs typeface="+mn-cs"/>
                  </a:defRPr>
                </a:lvl6pPr>
                <a:lvl7pPr marL="2743200" algn="l" defTabSz="914400" rtl="0" eaLnBrk="1" latinLnBrk="0" hangingPunct="1">
                  <a:defRPr kern="1200">
                    <a:solidFill>
                      <a:schemeClr val="dk1"/>
                    </a:solidFill>
                    <a:latin typeface="+mn-lt"/>
                    <a:ea typeface="+mn-ea"/>
                    <a:cs typeface="+mn-cs"/>
                  </a:defRPr>
                </a:lvl7pPr>
                <a:lvl8pPr marL="3200400" algn="l" defTabSz="914400" rtl="0" eaLnBrk="1" latinLnBrk="0" hangingPunct="1">
                  <a:defRPr kern="1200">
                    <a:solidFill>
                      <a:schemeClr val="dk1"/>
                    </a:solidFill>
                    <a:latin typeface="+mn-lt"/>
                    <a:ea typeface="+mn-ea"/>
                    <a:cs typeface="+mn-cs"/>
                  </a:defRPr>
                </a:lvl8pPr>
                <a:lvl9pPr marL="3657600" algn="l" defTabSz="914400" rtl="0" eaLnBrk="1" latinLnBrk="0" hangingPunct="1">
                  <a:defRPr kern="1200">
                    <a:solidFill>
                      <a:schemeClr val="dk1"/>
                    </a:solidFill>
                    <a:latin typeface="+mn-lt"/>
                    <a:ea typeface="+mn-ea"/>
                    <a:cs typeface="+mn-cs"/>
                  </a:defRPr>
                </a:lvl9p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zh-CN" sz="1200" b="1" i="0" u="none" strike="noStrike" cap="none" normalizeH="0" baseline="0" dirty="0" smtClean="0">
                    <a:ln>
                      <a:noFill/>
                    </a:ln>
                    <a:solidFill>
                      <a:schemeClr val="tx1"/>
                    </a:solidFill>
                    <a:effectLst/>
                    <a:latin typeface="Arial" charset="0"/>
                    <a:ea typeface="黑体" pitchFamily="2" charset="-122"/>
                  </a:rPr>
                  <a:t>HOOK</a:t>
                </a:r>
                <a:endParaRPr kumimoji="0" lang="zh-CN" altLang="en-US" sz="1200" i="0" u="none" strike="noStrike" cap="none" normalizeH="0" baseline="0" dirty="0" smtClean="0">
                  <a:ln>
                    <a:noFill/>
                  </a:ln>
                  <a:solidFill>
                    <a:schemeClr val="tx1"/>
                  </a:solidFill>
                  <a:effectLst/>
                  <a:latin typeface="Arial" charset="0"/>
                  <a:ea typeface="黑体" pitchFamily="2" charset="-122"/>
                </a:endParaRPr>
              </a:p>
            </p:txBody>
          </p:sp>
          <p:sp>
            <p:nvSpPr>
              <p:cNvPr id="33" name="矩形 28"/>
              <p:cNvSpPr/>
              <p:nvPr/>
            </p:nvSpPr>
            <p:spPr bwMode="auto">
              <a:xfrm rot="16200000">
                <a:off x="3480881" y="5344526"/>
                <a:ext cx="1152128" cy="321471"/>
              </a:xfrm>
              <a:prstGeom prst="rect">
                <a:avLst/>
              </a:prstGeom>
              <a:gradFill flip="none" rotWithShape="1">
                <a:gsLst>
                  <a:gs pos="0">
                    <a:srgbClr val="FFC000"/>
                  </a:gs>
                  <a:gs pos="80000">
                    <a:schemeClr val="accent6">
                      <a:shade val="93000"/>
                      <a:satMod val="130000"/>
                    </a:schemeClr>
                  </a:gs>
                  <a:gs pos="100000">
                    <a:schemeClr val="accent6">
                      <a:shade val="94000"/>
                      <a:satMod val="135000"/>
                    </a:schemeClr>
                  </a:gs>
                </a:gsLst>
                <a:lin ang="5400000" scaled="1"/>
                <a:tileRect/>
              </a:gradFill>
              <a:ln>
                <a:headEnd type="none" w="med" len="med"/>
                <a:tailEnd type="none" w="med" len="med"/>
              </a:ln>
              <a:scene3d>
                <a:camera prst="orthographicFront">
                  <a:rot lat="0" lon="0" rev="0"/>
                </a:camera>
                <a:lightRig rig="threePt" dir="t">
                  <a:rot lat="0" lon="0" rev="1200000"/>
                </a:lightRig>
              </a:scene3d>
              <a:sp3d>
                <a:bevelT w="63500" h="25400" prst="softRound"/>
              </a:sp3d>
            </p:spPr>
            <p:style>
              <a:lnRef idx="0">
                <a:schemeClr val="accent6"/>
              </a:lnRef>
              <a:fillRef idx="3">
                <a:schemeClr val="accent6"/>
              </a:fillRef>
              <a:effectRef idx="3">
                <a:schemeClr val="accent6"/>
              </a:effectRef>
              <a:fontRef idx="minor">
                <a:schemeClr val="lt1"/>
              </a:fontRef>
            </p:style>
            <p:txBody>
              <a:bodyPr vert="horz" wrap="none" lIns="91440" tIns="45720" rIns="91440" bIns="45720" numCol="1" rtlCol="0" anchor="ctr" anchorCtr="0" compatLnSpc="1">
                <a:prstTxWarp prst="textNoShape">
                  <a:avLst/>
                </a:prstTxWarp>
              </a:bodyPr>
              <a:lstStyle>
                <a:defPPr>
                  <a:defRPr lang="zh-CN"/>
                </a:defPPr>
                <a:lvl1pPr algn="l" rtl="0" fontAlgn="base">
                  <a:spcBef>
                    <a:spcPct val="0"/>
                  </a:spcBef>
                  <a:spcAft>
                    <a:spcPct val="0"/>
                  </a:spcAft>
                  <a:defRPr kern="1200">
                    <a:solidFill>
                      <a:schemeClr val="dk1"/>
                    </a:solidFill>
                    <a:latin typeface="+mn-lt"/>
                    <a:ea typeface="+mn-ea"/>
                    <a:cs typeface="+mn-cs"/>
                  </a:defRPr>
                </a:lvl1pPr>
                <a:lvl2pPr marL="457200" algn="l" rtl="0" fontAlgn="base">
                  <a:spcBef>
                    <a:spcPct val="0"/>
                  </a:spcBef>
                  <a:spcAft>
                    <a:spcPct val="0"/>
                  </a:spcAft>
                  <a:defRPr kern="1200">
                    <a:solidFill>
                      <a:schemeClr val="dk1"/>
                    </a:solidFill>
                    <a:latin typeface="+mn-lt"/>
                    <a:ea typeface="+mn-ea"/>
                    <a:cs typeface="+mn-cs"/>
                  </a:defRPr>
                </a:lvl2pPr>
                <a:lvl3pPr marL="914400" algn="l" rtl="0" fontAlgn="base">
                  <a:spcBef>
                    <a:spcPct val="0"/>
                  </a:spcBef>
                  <a:spcAft>
                    <a:spcPct val="0"/>
                  </a:spcAft>
                  <a:defRPr kern="1200">
                    <a:solidFill>
                      <a:schemeClr val="dk1"/>
                    </a:solidFill>
                    <a:latin typeface="+mn-lt"/>
                    <a:ea typeface="+mn-ea"/>
                    <a:cs typeface="+mn-cs"/>
                  </a:defRPr>
                </a:lvl3pPr>
                <a:lvl4pPr marL="1371600" algn="l" rtl="0" fontAlgn="base">
                  <a:spcBef>
                    <a:spcPct val="0"/>
                  </a:spcBef>
                  <a:spcAft>
                    <a:spcPct val="0"/>
                  </a:spcAft>
                  <a:defRPr kern="1200">
                    <a:solidFill>
                      <a:schemeClr val="dk1"/>
                    </a:solidFill>
                    <a:latin typeface="+mn-lt"/>
                    <a:ea typeface="+mn-ea"/>
                    <a:cs typeface="+mn-cs"/>
                  </a:defRPr>
                </a:lvl4pPr>
                <a:lvl5pPr marL="1828800" algn="l" rtl="0" fontAlgn="base">
                  <a:spcBef>
                    <a:spcPct val="0"/>
                  </a:spcBef>
                  <a:spcAft>
                    <a:spcPct val="0"/>
                  </a:spcAft>
                  <a:defRPr kern="1200">
                    <a:solidFill>
                      <a:schemeClr val="dk1"/>
                    </a:solidFill>
                    <a:latin typeface="+mn-lt"/>
                    <a:ea typeface="+mn-ea"/>
                    <a:cs typeface="+mn-cs"/>
                  </a:defRPr>
                </a:lvl5pPr>
                <a:lvl6pPr marL="2286000" algn="l" defTabSz="914400" rtl="0" eaLnBrk="1" latinLnBrk="0" hangingPunct="1">
                  <a:defRPr kern="1200">
                    <a:solidFill>
                      <a:schemeClr val="dk1"/>
                    </a:solidFill>
                    <a:latin typeface="+mn-lt"/>
                    <a:ea typeface="+mn-ea"/>
                    <a:cs typeface="+mn-cs"/>
                  </a:defRPr>
                </a:lvl6pPr>
                <a:lvl7pPr marL="2743200" algn="l" defTabSz="914400" rtl="0" eaLnBrk="1" latinLnBrk="0" hangingPunct="1">
                  <a:defRPr kern="1200">
                    <a:solidFill>
                      <a:schemeClr val="dk1"/>
                    </a:solidFill>
                    <a:latin typeface="+mn-lt"/>
                    <a:ea typeface="+mn-ea"/>
                    <a:cs typeface="+mn-cs"/>
                  </a:defRPr>
                </a:lvl7pPr>
                <a:lvl8pPr marL="3200400" algn="l" defTabSz="914400" rtl="0" eaLnBrk="1" latinLnBrk="0" hangingPunct="1">
                  <a:defRPr kern="1200">
                    <a:solidFill>
                      <a:schemeClr val="dk1"/>
                    </a:solidFill>
                    <a:latin typeface="+mn-lt"/>
                    <a:ea typeface="+mn-ea"/>
                    <a:cs typeface="+mn-cs"/>
                  </a:defRPr>
                </a:lvl8pPr>
                <a:lvl9pPr marL="3657600" algn="l" defTabSz="914400" rtl="0" eaLnBrk="1" latinLnBrk="0" hangingPunct="1">
                  <a:defRPr kern="1200">
                    <a:solidFill>
                      <a:schemeClr val="dk1"/>
                    </a:solidFill>
                    <a:latin typeface="+mn-lt"/>
                    <a:ea typeface="+mn-ea"/>
                    <a:cs typeface="+mn-cs"/>
                  </a:defRPr>
                </a:lvl9p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zh-CN" sz="1200" b="1" i="0" u="none" strike="noStrike" cap="none" normalizeH="0" baseline="0" dirty="0" smtClean="0">
                    <a:ln>
                      <a:noFill/>
                    </a:ln>
                    <a:solidFill>
                      <a:schemeClr val="tx1"/>
                    </a:solidFill>
                    <a:effectLst/>
                    <a:latin typeface="Arial" charset="0"/>
                    <a:ea typeface="黑体" pitchFamily="2" charset="-122"/>
                  </a:rPr>
                  <a:t>JNI</a:t>
                </a:r>
                <a:endParaRPr kumimoji="0" lang="zh-CN" altLang="en-US" sz="1200" b="1" i="0" u="none" strike="noStrike" cap="none" normalizeH="0" baseline="0" dirty="0" smtClean="0">
                  <a:ln>
                    <a:noFill/>
                  </a:ln>
                  <a:solidFill>
                    <a:schemeClr val="tx1"/>
                  </a:solidFill>
                  <a:effectLst/>
                  <a:latin typeface="Arial" charset="0"/>
                  <a:ea typeface="黑体" pitchFamily="2" charset="-122"/>
                </a:endParaRPr>
              </a:p>
            </p:txBody>
          </p:sp>
          <p:sp>
            <p:nvSpPr>
              <p:cNvPr id="34" name="矩形 33"/>
              <p:cNvSpPr/>
              <p:nvPr/>
            </p:nvSpPr>
            <p:spPr bwMode="auto">
              <a:xfrm rot="16200000">
                <a:off x="3790872" y="5344526"/>
                <a:ext cx="1152128" cy="321471"/>
              </a:xfrm>
              <a:prstGeom prst="rect">
                <a:avLst/>
              </a:prstGeom>
              <a:gradFill flip="none" rotWithShape="1">
                <a:gsLst>
                  <a:gs pos="0">
                    <a:srgbClr val="FFC000"/>
                  </a:gs>
                  <a:gs pos="80000">
                    <a:schemeClr val="accent6">
                      <a:shade val="93000"/>
                      <a:satMod val="130000"/>
                    </a:schemeClr>
                  </a:gs>
                  <a:gs pos="100000">
                    <a:schemeClr val="accent6">
                      <a:shade val="94000"/>
                      <a:satMod val="135000"/>
                    </a:schemeClr>
                  </a:gs>
                </a:gsLst>
                <a:lin ang="5400000" scaled="1"/>
                <a:tileRect/>
              </a:gradFill>
              <a:ln>
                <a:headEnd type="none" w="med" len="med"/>
                <a:tailEnd type="none" w="med" len="med"/>
              </a:ln>
              <a:scene3d>
                <a:camera prst="orthographicFront">
                  <a:rot lat="0" lon="0" rev="0"/>
                </a:camera>
                <a:lightRig rig="threePt" dir="t">
                  <a:rot lat="0" lon="0" rev="1200000"/>
                </a:lightRig>
              </a:scene3d>
              <a:sp3d>
                <a:bevelT w="63500" h="25400" prst="softRound"/>
              </a:sp3d>
            </p:spPr>
            <p:style>
              <a:lnRef idx="0">
                <a:schemeClr val="accent6"/>
              </a:lnRef>
              <a:fillRef idx="3">
                <a:schemeClr val="accent6"/>
              </a:fillRef>
              <a:effectRef idx="3">
                <a:schemeClr val="accent6"/>
              </a:effectRef>
              <a:fontRef idx="minor">
                <a:schemeClr val="lt1"/>
              </a:fontRef>
            </p:style>
            <p:txBody>
              <a:bodyPr vert="horz" wrap="none" lIns="91440" tIns="45720" rIns="91440" bIns="45720" numCol="1" rtlCol="0" anchor="ctr" anchorCtr="0" compatLnSpc="1">
                <a:prstTxWarp prst="textNoShape">
                  <a:avLst/>
                </a:prstTxWarp>
              </a:bodyPr>
              <a:lstStyle>
                <a:defPPr>
                  <a:defRPr lang="zh-CN"/>
                </a:defPPr>
                <a:lvl1pPr algn="l" rtl="0" fontAlgn="base">
                  <a:spcBef>
                    <a:spcPct val="0"/>
                  </a:spcBef>
                  <a:spcAft>
                    <a:spcPct val="0"/>
                  </a:spcAft>
                  <a:defRPr kern="1200">
                    <a:solidFill>
                      <a:schemeClr val="dk1"/>
                    </a:solidFill>
                    <a:latin typeface="+mn-lt"/>
                    <a:ea typeface="+mn-ea"/>
                    <a:cs typeface="+mn-cs"/>
                  </a:defRPr>
                </a:lvl1pPr>
                <a:lvl2pPr marL="457200" algn="l" rtl="0" fontAlgn="base">
                  <a:spcBef>
                    <a:spcPct val="0"/>
                  </a:spcBef>
                  <a:spcAft>
                    <a:spcPct val="0"/>
                  </a:spcAft>
                  <a:defRPr kern="1200">
                    <a:solidFill>
                      <a:schemeClr val="dk1"/>
                    </a:solidFill>
                    <a:latin typeface="+mn-lt"/>
                    <a:ea typeface="+mn-ea"/>
                    <a:cs typeface="+mn-cs"/>
                  </a:defRPr>
                </a:lvl2pPr>
                <a:lvl3pPr marL="914400" algn="l" rtl="0" fontAlgn="base">
                  <a:spcBef>
                    <a:spcPct val="0"/>
                  </a:spcBef>
                  <a:spcAft>
                    <a:spcPct val="0"/>
                  </a:spcAft>
                  <a:defRPr kern="1200">
                    <a:solidFill>
                      <a:schemeClr val="dk1"/>
                    </a:solidFill>
                    <a:latin typeface="+mn-lt"/>
                    <a:ea typeface="+mn-ea"/>
                    <a:cs typeface="+mn-cs"/>
                  </a:defRPr>
                </a:lvl3pPr>
                <a:lvl4pPr marL="1371600" algn="l" rtl="0" fontAlgn="base">
                  <a:spcBef>
                    <a:spcPct val="0"/>
                  </a:spcBef>
                  <a:spcAft>
                    <a:spcPct val="0"/>
                  </a:spcAft>
                  <a:defRPr kern="1200">
                    <a:solidFill>
                      <a:schemeClr val="dk1"/>
                    </a:solidFill>
                    <a:latin typeface="+mn-lt"/>
                    <a:ea typeface="+mn-ea"/>
                    <a:cs typeface="+mn-cs"/>
                  </a:defRPr>
                </a:lvl4pPr>
                <a:lvl5pPr marL="1828800" algn="l" rtl="0" fontAlgn="base">
                  <a:spcBef>
                    <a:spcPct val="0"/>
                  </a:spcBef>
                  <a:spcAft>
                    <a:spcPct val="0"/>
                  </a:spcAft>
                  <a:defRPr kern="1200">
                    <a:solidFill>
                      <a:schemeClr val="dk1"/>
                    </a:solidFill>
                    <a:latin typeface="+mn-lt"/>
                    <a:ea typeface="+mn-ea"/>
                    <a:cs typeface="+mn-cs"/>
                  </a:defRPr>
                </a:lvl5pPr>
                <a:lvl6pPr marL="2286000" algn="l" defTabSz="914400" rtl="0" eaLnBrk="1" latinLnBrk="0" hangingPunct="1">
                  <a:defRPr kern="1200">
                    <a:solidFill>
                      <a:schemeClr val="dk1"/>
                    </a:solidFill>
                    <a:latin typeface="+mn-lt"/>
                    <a:ea typeface="+mn-ea"/>
                    <a:cs typeface="+mn-cs"/>
                  </a:defRPr>
                </a:lvl6pPr>
                <a:lvl7pPr marL="2743200" algn="l" defTabSz="914400" rtl="0" eaLnBrk="1" latinLnBrk="0" hangingPunct="1">
                  <a:defRPr kern="1200">
                    <a:solidFill>
                      <a:schemeClr val="dk1"/>
                    </a:solidFill>
                    <a:latin typeface="+mn-lt"/>
                    <a:ea typeface="+mn-ea"/>
                    <a:cs typeface="+mn-cs"/>
                  </a:defRPr>
                </a:lvl7pPr>
                <a:lvl8pPr marL="3200400" algn="l" defTabSz="914400" rtl="0" eaLnBrk="1" latinLnBrk="0" hangingPunct="1">
                  <a:defRPr kern="1200">
                    <a:solidFill>
                      <a:schemeClr val="dk1"/>
                    </a:solidFill>
                    <a:latin typeface="+mn-lt"/>
                    <a:ea typeface="+mn-ea"/>
                    <a:cs typeface="+mn-cs"/>
                  </a:defRPr>
                </a:lvl8pPr>
                <a:lvl9pPr marL="3657600" algn="l" defTabSz="914400" rtl="0" eaLnBrk="1" latinLnBrk="0" hangingPunct="1">
                  <a:defRPr kern="1200">
                    <a:solidFill>
                      <a:schemeClr val="dk1"/>
                    </a:solidFill>
                    <a:latin typeface="+mn-lt"/>
                    <a:ea typeface="+mn-ea"/>
                    <a:cs typeface="+mn-cs"/>
                  </a:defRPr>
                </a:lvl9p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zh-CN" sz="1200" b="1" i="0" u="none" strike="noStrike" cap="none" normalizeH="0" baseline="0" dirty="0" smtClean="0">
                    <a:ln>
                      <a:noFill/>
                    </a:ln>
                    <a:solidFill>
                      <a:schemeClr val="tx1"/>
                    </a:solidFill>
                    <a:effectLst/>
                    <a:latin typeface="Arial" charset="0"/>
                    <a:ea typeface="黑体" pitchFamily="2" charset="-122"/>
                  </a:rPr>
                  <a:t>COM</a:t>
                </a:r>
                <a:r>
                  <a:rPr lang="en-US" altLang="zh-CN" sz="1200" b="1" dirty="0" smtClean="0">
                    <a:solidFill>
                      <a:schemeClr val="tx1"/>
                    </a:solidFill>
                    <a:latin typeface="Arial" charset="0"/>
                    <a:ea typeface="黑体" pitchFamily="2" charset="-122"/>
                  </a:rPr>
                  <a:t>\DCOM</a:t>
                </a:r>
                <a:endParaRPr kumimoji="0" lang="zh-CN" altLang="en-US" sz="1200" b="1" i="0" u="none" strike="noStrike" cap="none" normalizeH="0" baseline="0" dirty="0" smtClean="0">
                  <a:ln>
                    <a:noFill/>
                  </a:ln>
                  <a:solidFill>
                    <a:schemeClr val="tx1"/>
                  </a:solidFill>
                  <a:effectLst/>
                  <a:latin typeface="Arial" charset="0"/>
                  <a:ea typeface="黑体" pitchFamily="2" charset="-122"/>
                </a:endParaRPr>
              </a:p>
            </p:txBody>
          </p:sp>
          <p:sp>
            <p:nvSpPr>
              <p:cNvPr id="35" name="矩形 34"/>
              <p:cNvSpPr/>
              <p:nvPr/>
            </p:nvSpPr>
            <p:spPr bwMode="auto">
              <a:xfrm rot="16200000">
                <a:off x="4100861" y="5344526"/>
                <a:ext cx="1152128" cy="321471"/>
              </a:xfrm>
              <a:prstGeom prst="rect">
                <a:avLst/>
              </a:prstGeom>
              <a:gradFill flip="none" rotWithShape="1">
                <a:gsLst>
                  <a:gs pos="0">
                    <a:srgbClr val="FFC000"/>
                  </a:gs>
                  <a:gs pos="80000">
                    <a:schemeClr val="accent6">
                      <a:shade val="93000"/>
                      <a:satMod val="130000"/>
                    </a:schemeClr>
                  </a:gs>
                  <a:gs pos="100000">
                    <a:schemeClr val="accent6">
                      <a:shade val="94000"/>
                      <a:satMod val="135000"/>
                    </a:schemeClr>
                  </a:gs>
                </a:gsLst>
                <a:lin ang="5400000" scaled="1"/>
                <a:tileRect/>
              </a:gradFill>
              <a:ln>
                <a:headEnd type="none" w="med" len="med"/>
                <a:tailEnd type="none" w="med" len="med"/>
              </a:ln>
              <a:scene3d>
                <a:camera prst="orthographicFront">
                  <a:rot lat="0" lon="0" rev="0"/>
                </a:camera>
                <a:lightRig rig="threePt" dir="t">
                  <a:rot lat="0" lon="0" rev="1200000"/>
                </a:lightRig>
              </a:scene3d>
              <a:sp3d>
                <a:bevelT w="63500" h="25400" prst="softRound"/>
              </a:sp3d>
            </p:spPr>
            <p:style>
              <a:lnRef idx="0">
                <a:schemeClr val="accent6"/>
              </a:lnRef>
              <a:fillRef idx="3">
                <a:schemeClr val="accent6"/>
              </a:fillRef>
              <a:effectRef idx="3">
                <a:schemeClr val="accent6"/>
              </a:effectRef>
              <a:fontRef idx="minor">
                <a:schemeClr val="lt1"/>
              </a:fontRef>
            </p:style>
            <p:txBody>
              <a:bodyPr vert="horz" wrap="none" lIns="91440" tIns="45720" rIns="91440" bIns="45720" numCol="1" rtlCol="0" anchor="ctr" anchorCtr="0" compatLnSpc="1">
                <a:prstTxWarp prst="textNoShape">
                  <a:avLst/>
                </a:prstTxWarp>
              </a:bodyPr>
              <a:lstStyle>
                <a:defPPr>
                  <a:defRPr lang="zh-CN"/>
                </a:defPPr>
                <a:lvl1pPr algn="l" rtl="0" fontAlgn="base">
                  <a:spcBef>
                    <a:spcPct val="0"/>
                  </a:spcBef>
                  <a:spcAft>
                    <a:spcPct val="0"/>
                  </a:spcAft>
                  <a:defRPr kern="1200">
                    <a:solidFill>
                      <a:schemeClr val="dk1"/>
                    </a:solidFill>
                    <a:latin typeface="+mn-lt"/>
                    <a:ea typeface="+mn-ea"/>
                    <a:cs typeface="+mn-cs"/>
                  </a:defRPr>
                </a:lvl1pPr>
                <a:lvl2pPr marL="457200" algn="l" rtl="0" fontAlgn="base">
                  <a:spcBef>
                    <a:spcPct val="0"/>
                  </a:spcBef>
                  <a:spcAft>
                    <a:spcPct val="0"/>
                  </a:spcAft>
                  <a:defRPr kern="1200">
                    <a:solidFill>
                      <a:schemeClr val="dk1"/>
                    </a:solidFill>
                    <a:latin typeface="+mn-lt"/>
                    <a:ea typeface="+mn-ea"/>
                    <a:cs typeface="+mn-cs"/>
                  </a:defRPr>
                </a:lvl2pPr>
                <a:lvl3pPr marL="914400" algn="l" rtl="0" fontAlgn="base">
                  <a:spcBef>
                    <a:spcPct val="0"/>
                  </a:spcBef>
                  <a:spcAft>
                    <a:spcPct val="0"/>
                  </a:spcAft>
                  <a:defRPr kern="1200">
                    <a:solidFill>
                      <a:schemeClr val="dk1"/>
                    </a:solidFill>
                    <a:latin typeface="+mn-lt"/>
                    <a:ea typeface="+mn-ea"/>
                    <a:cs typeface="+mn-cs"/>
                  </a:defRPr>
                </a:lvl3pPr>
                <a:lvl4pPr marL="1371600" algn="l" rtl="0" fontAlgn="base">
                  <a:spcBef>
                    <a:spcPct val="0"/>
                  </a:spcBef>
                  <a:spcAft>
                    <a:spcPct val="0"/>
                  </a:spcAft>
                  <a:defRPr kern="1200">
                    <a:solidFill>
                      <a:schemeClr val="dk1"/>
                    </a:solidFill>
                    <a:latin typeface="+mn-lt"/>
                    <a:ea typeface="+mn-ea"/>
                    <a:cs typeface="+mn-cs"/>
                  </a:defRPr>
                </a:lvl4pPr>
                <a:lvl5pPr marL="1828800" algn="l" rtl="0" fontAlgn="base">
                  <a:spcBef>
                    <a:spcPct val="0"/>
                  </a:spcBef>
                  <a:spcAft>
                    <a:spcPct val="0"/>
                  </a:spcAft>
                  <a:defRPr kern="1200">
                    <a:solidFill>
                      <a:schemeClr val="dk1"/>
                    </a:solidFill>
                    <a:latin typeface="+mn-lt"/>
                    <a:ea typeface="+mn-ea"/>
                    <a:cs typeface="+mn-cs"/>
                  </a:defRPr>
                </a:lvl5pPr>
                <a:lvl6pPr marL="2286000" algn="l" defTabSz="914400" rtl="0" eaLnBrk="1" latinLnBrk="0" hangingPunct="1">
                  <a:defRPr kern="1200">
                    <a:solidFill>
                      <a:schemeClr val="dk1"/>
                    </a:solidFill>
                    <a:latin typeface="+mn-lt"/>
                    <a:ea typeface="+mn-ea"/>
                    <a:cs typeface="+mn-cs"/>
                  </a:defRPr>
                </a:lvl6pPr>
                <a:lvl7pPr marL="2743200" algn="l" defTabSz="914400" rtl="0" eaLnBrk="1" latinLnBrk="0" hangingPunct="1">
                  <a:defRPr kern="1200">
                    <a:solidFill>
                      <a:schemeClr val="dk1"/>
                    </a:solidFill>
                    <a:latin typeface="+mn-lt"/>
                    <a:ea typeface="+mn-ea"/>
                    <a:cs typeface="+mn-cs"/>
                  </a:defRPr>
                </a:lvl7pPr>
                <a:lvl8pPr marL="3200400" algn="l" defTabSz="914400" rtl="0" eaLnBrk="1" latinLnBrk="0" hangingPunct="1">
                  <a:defRPr kern="1200">
                    <a:solidFill>
                      <a:schemeClr val="dk1"/>
                    </a:solidFill>
                    <a:latin typeface="+mn-lt"/>
                    <a:ea typeface="+mn-ea"/>
                    <a:cs typeface="+mn-cs"/>
                  </a:defRPr>
                </a:lvl8pPr>
                <a:lvl9pPr marL="3657600" algn="l" defTabSz="914400" rtl="0" eaLnBrk="1" latinLnBrk="0" hangingPunct="1">
                  <a:defRPr kern="1200">
                    <a:solidFill>
                      <a:schemeClr val="dk1"/>
                    </a:solidFill>
                    <a:latin typeface="+mn-lt"/>
                    <a:ea typeface="+mn-ea"/>
                    <a:cs typeface="+mn-cs"/>
                  </a:defRPr>
                </a:lvl9p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zh-CN" sz="1200" b="1" i="0" u="none" strike="noStrike" cap="none" normalizeH="0" baseline="0" dirty="0" smtClean="0">
                    <a:ln>
                      <a:noFill/>
                    </a:ln>
                    <a:solidFill>
                      <a:schemeClr val="tx1"/>
                    </a:solidFill>
                    <a:effectLst/>
                    <a:latin typeface="Arial" charset="0"/>
                    <a:ea typeface="黑体" pitchFamily="2" charset="-122"/>
                  </a:rPr>
                  <a:t>ShareMemory</a:t>
                </a:r>
                <a:endParaRPr kumimoji="0" lang="zh-CN" altLang="en-US" sz="1200" b="1" i="0" u="none" strike="noStrike" cap="none" normalizeH="0" baseline="0" dirty="0" smtClean="0">
                  <a:ln>
                    <a:noFill/>
                  </a:ln>
                  <a:solidFill>
                    <a:schemeClr val="tx1"/>
                  </a:solidFill>
                  <a:effectLst/>
                  <a:latin typeface="Arial" charset="0"/>
                  <a:ea typeface="黑体" pitchFamily="2" charset="-122"/>
                </a:endParaRPr>
              </a:p>
            </p:txBody>
          </p:sp>
          <p:sp>
            <p:nvSpPr>
              <p:cNvPr id="36" name="矩形 35"/>
              <p:cNvSpPr/>
              <p:nvPr/>
            </p:nvSpPr>
            <p:spPr bwMode="auto">
              <a:xfrm rot="16200000">
                <a:off x="4410852" y="5344526"/>
                <a:ext cx="1152128" cy="321471"/>
              </a:xfrm>
              <a:prstGeom prst="rect">
                <a:avLst/>
              </a:prstGeom>
              <a:gradFill flip="none" rotWithShape="1">
                <a:gsLst>
                  <a:gs pos="0">
                    <a:srgbClr val="FFC000"/>
                  </a:gs>
                  <a:gs pos="80000">
                    <a:schemeClr val="accent6">
                      <a:shade val="93000"/>
                      <a:satMod val="130000"/>
                    </a:schemeClr>
                  </a:gs>
                  <a:gs pos="100000">
                    <a:schemeClr val="accent6">
                      <a:shade val="94000"/>
                      <a:satMod val="135000"/>
                    </a:schemeClr>
                  </a:gs>
                </a:gsLst>
                <a:lin ang="5400000" scaled="1"/>
                <a:tileRect/>
              </a:gradFill>
              <a:ln>
                <a:headEnd type="none" w="med" len="med"/>
                <a:tailEnd type="none" w="med" len="med"/>
              </a:ln>
              <a:scene3d>
                <a:camera prst="orthographicFront">
                  <a:rot lat="0" lon="0" rev="0"/>
                </a:camera>
                <a:lightRig rig="threePt" dir="t">
                  <a:rot lat="0" lon="0" rev="1200000"/>
                </a:lightRig>
              </a:scene3d>
              <a:sp3d>
                <a:bevelT w="63500" h="25400" prst="softRound"/>
              </a:sp3d>
            </p:spPr>
            <p:style>
              <a:lnRef idx="0">
                <a:schemeClr val="accent6"/>
              </a:lnRef>
              <a:fillRef idx="3">
                <a:schemeClr val="accent6"/>
              </a:fillRef>
              <a:effectRef idx="3">
                <a:schemeClr val="accent6"/>
              </a:effectRef>
              <a:fontRef idx="minor">
                <a:schemeClr val="lt1"/>
              </a:fontRef>
            </p:style>
            <p:txBody>
              <a:bodyPr vert="horz" wrap="none" lIns="91440" tIns="45720" rIns="91440" bIns="45720" numCol="1" rtlCol="0" anchor="ctr" anchorCtr="0" compatLnSpc="1">
                <a:prstTxWarp prst="textNoShape">
                  <a:avLst/>
                </a:prstTxWarp>
              </a:bodyPr>
              <a:lstStyle>
                <a:defPPr>
                  <a:defRPr lang="zh-CN"/>
                </a:defPPr>
                <a:lvl1pPr algn="l" rtl="0" fontAlgn="base">
                  <a:spcBef>
                    <a:spcPct val="0"/>
                  </a:spcBef>
                  <a:spcAft>
                    <a:spcPct val="0"/>
                  </a:spcAft>
                  <a:defRPr kern="1200">
                    <a:solidFill>
                      <a:schemeClr val="dk1"/>
                    </a:solidFill>
                    <a:latin typeface="+mn-lt"/>
                    <a:ea typeface="+mn-ea"/>
                    <a:cs typeface="+mn-cs"/>
                  </a:defRPr>
                </a:lvl1pPr>
                <a:lvl2pPr marL="457200" algn="l" rtl="0" fontAlgn="base">
                  <a:spcBef>
                    <a:spcPct val="0"/>
                  </a:spcBef>
                  <a:spcAft>
                    <a:spcPct val="0"/>
                  </a:spcAft>
                  <a:defRPr kern="1200">
                    <a:solidFill>
                      <a:schemeClr val="dk1"/>
                    </a:solidFill>
                    <a:latin typeface="+mn-lt"/>
                    <a:ea typeface="+mn-ea"/>
                    <a:cs typeface="+mn-cs"/>
                  </a:defRPr>
                </a:lvl2pPr>
                <a:lvl3pPr marL="914400" algn="l" rtl="0" fontAlgn="base">
                  <a:spcBef>
                    <a:spcPct val="0"/>
                  </a:spcBef>
                  <a:spcAft>
                    <a:spcPct val="0"/>
                  </a:spcAft>
                  <a:defRPr kern="1200">
                    <a:solidFill>
                      <a:schemeClr val="dk1"/>
                    </a:solidFill>
                    <a:latin typeface="+mn-lt"/>
                    <a:ea typeface="+mn-ea"/>
                    <a:cs typeface="+mn-cs"/>
                  </a:defRPr>
                </a:lvl3pPr>
                <a:lvl4pPr marL="1371600" algn="l" rtl="0" fontAlgn="base">
                  <a:spcBef>
                    <a:spcPct val="0"/>
                  </a:spcBef>
                  <a:spcAft>
                    <a:spcPct val="0"/>
                  </a:spcAft>
                  <a:defRPr kern="1200">
                    <a:solidFill>
                      <a:schemeClr val="dk1"/>
                    </a:solidFill>
                    <a:latin typeface="+mn-lt"/>
                    <a:ea typeface="+mn-ea"/>
                    <a:cs typeface="+mn-cs"/>
                  </a:defRPr>
                </a:lvl4pPr>
                <a:lvl5pPr marL="1828800" algn="l" rtl="0" fontAlgn="base">
                  <a:spcBef>
                    <a:spcPct val="0"/>
                  </a:spcBef>
                  <a:spcAft>
                    <a:spcPct val="0"/>
                  </a:spcAft>
                  <a:defRPr kern="1200">
                    <a:solidFill>
                      <a:schemeClr val="dk1"/>
                    </a:solidFill>
                    <a:latin typeface="+mn-lt"/>
                    <a:ea typeface="+mn-ea"/>
                    <a:cs typeface="+mn-cs"/>
                  </a:defRPr>
                </a:lvl5pPr>
                <a:lvl6pPr marL="2286000" algn="l" defTabSz="914400" rtl="0" eaLnBrk="1" latinLnBrk="0" hangingPunct="1">
                  <a:defRPr kern="1200">
                    <a:solidFill>
                      <a:schemeClr val="dk1"/>
                    </a:solidFill>
                    <a:latin typeface="+mn-lt"/>
                    <a:ea typeface="+mn-ea"/>
                    <a:cs typeface="+mn-cs"/>
                  </a:defRPr>
                </a:lvl6pPr>
                <a:lvl7pPr marL="2743200" algn="l" defTabSz="914400" rtl="0" eaLnBrk="1" latinLnBrk="0" hangingPunct="1">
                  <a:defRPr kern="1200">
                    <a:solidFill>
                      <a:schemeClr val="dk1"/>
                    </a:solidFill>
                    <a:latin typeface="+mn-lt"/>
                    <a:ea typeface="+mn-ea"/>
                    <a:cs typeface="+mn-cs"/>
                  </a:defRPr>
                </a:lvl7pPr>
                <a:lvl8pPr marL="3200400" algn="l" defTabSz="914400" rtl="0" eaLnBrk="1" latinLnBrk="0" hangingPunct="1">
                  <a:defRPr kern="1200">
                    <a:solidFill>
                      <a:schemeClr val="dk1"/>
                    </a:solidFill>
                    <a:latin typeface="+mn-lt"/>
                    <a:ea typeface="+mn-ea"/>
                    <a:cs typeface="+mn-cs"/>
                  </a:defRPr>
                </a:lvl8pPr>
                <a:lvl9pPr marL="3657600" algn="l" defTabSz="914400" rtl="0" eaLnBrk="1" latinLnBrk="0" hangingPunct="1">
                  <a:defRPr kern="1200">
                    <a:solidFill>
                      <a:schemeClr val="dk1"/>
                    </a:solidFill>
                    <a:latin typeface="+mn-lt"/>
                    <a:ea typeface="+mn-ea"/>
                    <a:cs typeface="+mn-cs"/>
                  </a:defRPr>
                </a:lvl9pPr>
              </a:lstStyle>
              <a:p>
                <a:pPr marL="0" marR="0" indent="0" algn="ctr" defTabSz="914400" rtl="0" eaLnBrk="1" fontAlgn="base" latinLnBrk="0" hangingPunct="1">
                  <a:lnSpc>
                    <a:spcPct val="100000"/>
                  </a:lnSpc>
                  <a:spcBef>
                    <a:spcPct val="0"/>
                  </a:spcBef>
                  <a:spcAft>
                    <a:spcPct val="0"/>
                  </a:spcAft>
                  <a:buClrTx/>
                  <a:buSzTx/>
                  <a:buFontTx/>
                  <a:buNone/>
                  <a:tabLst/>
                </a:pPr>
                <a:r>
                  <a:rPr lang="en-US" altLang="zh-CN" sz="1200" b="1" dirty="0" smtClean="0">
                    <a:solidFill>
                      <a:schemeClr val="tx1"/>
                    </a:solidFill>
                    <a:latin typeface="Arial" charset="0"/>
                    <a:ea typeface="黑体" pitchFamily="2" charset="-122"/>
                  </a:rPr>
                  <a:t>DOM</a:t>
                </a:r>
                <a:endParaRPr kumimoji="0" lang="zh-CN" altLang="en-US" sz="1200" b="1" i="0" u="none" strike="noStrike" cap="none" normalizeH="0" baseline="0" dirty="0" smtClean="0">
                  <a:ln>
                    <a:noFill/>
                  </a:ln>
                  <a:solidFill>
                    <a:schemeClr val="tx1"/>
                  </a:solidFill>
                  <a:effectLst/>
                  <a:latin typeface="Arial" charset="0"/>
                  <a:ea typeface="黑体" pitchFamily="2" charset="-122"/>
                </a:endParaRPr>
              </a:p>
            </p:txBody>
          </p:sp>
          <p:sp>
            <p:nvSpPr>
              <p:cNvPr id="37" name="矩形 36"/>
              <p:cNvSpPr/>
              <p:nvPr/>
            </p:nvSpPr>
            <p:spPr bwMode="auto">
              <a:xfrm rot="16200000">
                <a:off x="4720841" y="5344526"/>
                <a:ext cx="1152128" cy="321471"/>
              </a:xfrm>
              <a:prstGeom prst="rect">
                <a:avLst/>
              </a:prstGeom>
              <a:gradFill flip="none" rotWithShape="1">
                <a:gsLst>
                  <a:gs pos="0">
                    <a:srgbClr val="FFC000"/>
                  </a:gs>
                  <a:gs pos="80000">
                    <a:schemeClr val="accent6">
                      <a:shade val="93000"/>
                      <a:satMod val="130000"/>
                    </a:schemeClr>
                  </a:gs>
                  <a:gs pos="100000">
                    <a:schemeClr val="accent6">
                      <a:shade val="94000"/>
                      <a:satMod val="135000"/>
                    </a:schemeClr>
                  </a:gs>
                </a:gsLst>
                <a:lin ang="5400000" scaled="1"/>
                <a:tileRect/>
              </a:gradFill>
              <a:ln>
                <a:headEnd type="none" w="med" len="med"/>
                <a:tailEnd type="none" w="med" len="med"/>
              </a:ln>
              <a:scene3d>
                <a:camera prst="orthographicFront">
                  <a:rot lat="0" lon="0" rev="0"/>
                </a:camera>
                <a:lightRig rig="threePt" dir="t">
                  <a:rot lat="0" lon="0" rev="1200000"/>
                </a:lightRig>
              </a:scene3d>
              <a:sp3d>
                <a:bevelT w="63500" h="25400" prst="softRound"/>
              </a:sp3d>
            </p:spPr>
            <p:style>
              <a:lnRef idx="0">
                <a:schemeClr val="accent6"/>
              </a:lnRef>
              <a:fillRef idx="3">
                <a:schemeClr val="accent6"/>
              </a:fillRef>
              <a:effectRef idx="3">
                <a:schemeClr val="accent6"/>
              </a:effectRef>
              <a:fontRef idx="minor">
                <a:schemeClr val="lt1"/>
              </a:fontRef>
            </p:style>
            <p:txBody>
              <a:bodyPr vert="horz" wrap="none" lIns="91440" tIns="45720" rIns="91440" bIns="45720" numCol="1" rtlCol="0" anchor="ctr" anchorCtr="0" compatLnSpc="1">
                <a:prstTxWarp prst="textNoShape">
                  <a:avLst/>
                </a:prstTxWarp>
              </a:bodyPr>
              <a:lstStyle>
                <a:defPPr>
                  <a:defRPr lang="zh-CN"/>
                </a:defPPr>
                <a:lvl1pPr algn="l" rtl="0" fontAlgn="base">
                  <a:spcBef>
                    <a:spcPct val="0"/>
                  </a:spcBef>
                  <a:spcAft>
                    <a:spcPct val="0"/>
                  </a:spcAft>
                  <a:defRPr kern="1200">
                    <a:solidFill>
                      <a:schemeClr val="dk1"/>
                    </a:solidFill>
                    <a:latin typeface="+mn-lt"/>
                    <a:ea typeface="+mn-ea"/>
                    <a:cs typeface="+mn-cs"/>
                  </a:defRPr>
                </a:lvl1pPr>
                <a:lvl2pPr marL="457200" algn="l" rtl="0" fontAlgn="base">
                  <a:spcBef>
                    <a:spcPct val="0"/>
                  </a:spcBef>
                  <a:spcAft>
                    <a:spcPct val="0"/>
                  </a:spcAft>
                  <a:defRPr kern="1200">
                    <a:solidFill>
                      <a:schemeClr val="dk1"/>
                    </a:solidFill>
                    <a:latin typeface="+mn-lt"/>
                    <a:ea typeface="+mn-ea"/>
                    <a:cs typeface="+mn-cs"/>
                  </a:defRPr>
                </a:lvl2pPr>
                <a:lvl3pPr marL="914400" algn="l" rtl="0" fontAlgn="base">
                  <a:spcBef>
                    <a:spcPct val="0"/>
                  </a:spcBef>
                  <a:spcAft>
                    <a:spcPct val="0"/>
                  </a:spcAft>
                  <a:defRPr kern="1200">
                    <a:solidFill>
                      <a:schemeClr val="dk1"/>
                    </a:solidFill>
                    <a:latin typeface="+mn-lt"/>
                    <a:ea typeface="+mn-ea"/>
                    <a:cs typeface="+mn-cs"/>
                  </a:defRPr>
                </a:lvl3pPr>
                <a:lvl4pPr marL="1371600" algn="l" rtl="0" fontAlgn="base">
                  <a:spcBef>
                    <a:spcPct val="0"/>
                  </a:spcBef>
                  <a:spcAft>
                    <a:spcPct val="0"/>
                  </a:spcAft>
                  <a:defRPr kern="1200">
                    <a:solidFill>
                      <a:schemeClr val="dk1"/>
                    </a:solidFill>
                    <a:latin typeface="+mn-lt"/>
                    <a:ea typeface="+mn-ea"/>
                    <a:cs typeface="+mn-cs"/>
                  </a:defRPr>
                </a:lvl4pPr>
                <a:lvl5pPr marL="1828800" algn="l" rtl="0" fontAlgn="base">
                  <a:spcBef>
                    <a:spcPct val="0"/>
                  </a:spcBef>
                  <a:spcAft>
                    <a:spcPct val="0"/>
                  </a:spcAft>
                  <a:defRPr kern="1200">
                    <a:solidFill>
                      <a:schemeClr val="dk1"/>
                    </a:solidFill>
                    <a:latin typeface="+mn-lt"/>
                    <a:ea typeface="+mn-ea"/>
                    <a:cs typeface="+mn-cs"/>
                  </a:defRPr>
                </a:lvl5pPr>
                <a:lvl6pPr marL="2286000" algn="l" defTabSz="914400" rtl="0" eaLnBrk="1" latinLnBrk="0" hangingPunct="1">
                  <a:defRPr kern="1200">
                    <a:solidFill>
                      <a:schemeClr val="dk1"/>
                    </a:solidFill>
                    <a:latin typeface="+mn-lt"/>
                    <a:ea typeface="+mn-ea"/>
                    <a:cs typeface="+mn-cs"/>
                  </a:defRPr>
                </a:lvl6pPr>
                <a:lvl7pPr marL="2743200" algn="l" defTabSz="914400" rtl="0" eaLnBrk="1" latinLnBrk="0" hangingPunct="1">
                  <a:defRPr kern="1200">
                    <a:solidFill>
                      <a:schemeClr val="dk1"/>
                    </a:solidFill>
                    <a:latin typeface="+mn-lt"/>
                    <a:ea typeface="+mn-ea"/>
                    <a:cs typeface="+mn-cs"/>
                  </a:defRPr>
                </a:lvl7pPr>
                <a:lvl8pPr marL="3200400" algn="l" defTabSz="914400" rtl="0" eaLnBrk="1" latinLnBrk="0" hangingPunct="1">
                  <a:defRPr kern="1200">
                    <a:solidFill>
                      <a:schemeClr val="dk1"/>
                    </a:solidFill>
                    <a:latin typeface="+mn-lt"/>
                    <a:ea typeface="+mn-ea"/>
                    <a:cs typeface="+mn-cs"/>
                  </a:defRPr>
                </a:lvl8pPr>
                <a:lvl9pPr marL="3657600" algn="l" defTabSz="914400" rtl="0" eaLnBrk="1" latinLnBrk="0" hangingPunct="1">
                  <a:defRPr kern="1200">
                    <a:solidFill>
                      <a:schemeClr val="dk1"/>
                    </a:solidFill>
                    <a:latin typeface="+mn-lt"/>
                    <a:ea typeface="+mn-ea"/>
                    <a:cs typeface="+mn-cs"/>
                  </a:defRPr>
                </a:lvl9pPr>
              </a:lstStyle>
              <a:p>
                <a:pPr marL="0" marR="0" indent="0" algn="ctr" defTabSz="914400" rtl="0" eaLnBrk="1" fontAlgn="base" latinLnBrk="0" hangingPunct="1">
                  <a:lnSpc>
                    <a:spcPct val="100000"/>
                  </a:lnSpc>
                  <a:spcBef>
                    <a:spcPct val="0"/>
                  </a:spcBef>
                  <a:spcAft>
                    <a:spcPct val="0"/>
                  </a:spcAft>
                  <a:buClrTx/>
                  <a:buSzTx/>
                  <a:buFontTx/>
                  <a:buNone/>
                  <a:tabLst/>
                </a:pPr>
                <a:r>
                  <a:rPr lang="en-US" altLang="zh-CN" sz="1200" b="1" dirty="0" smtClean="0">
                    <a:solidFill>
                      <a:schemeClr val="tx1"/>
                    </a:solidFill>
                    <a:latin typeface="Arial" charset="0"/>
                    <a:ea typeface="黑体" pitchFamily="2" charset="-122"/>
                  </a:rPr>
                  <a:t>Log4C</a:t>
                </a:r>
                <a:endParaRPr kumimoji="0" lang="zh-CN" altLang="en-US" sz="1200" b="1" i="0" u="none" strike="noStrike" cap="none" normalizeH="0" baseline="0" dirty="0" smtClean="0">
                  <a:ln>
                    <a:noFill/>
                  </a:ln>
                  <a:solidFill>
                    <a:schemeClr val="tx1"/>
                  </a:solidFill>
                  <a:effectLst/>
                  <a:latin typeface="Arial" charset="0"/>
                  <a:ea typeface="黑体" pitchFamily="2" charset="-122"/>
                </a:endParaRPr>
              </a:p>
            </p:txBody>
          </p:sp>
          <p:sp>
            <p:nvSpPr>
              <p:cNvPr id="38" name="矩形 37"/>
              <p:cNvSpPr/>
              <p:nvPr/>
            </p:nvSpPr>
            <p:spPr bwMode="auto">
              <a:xfrm rot="16200000">
                <a:off x="5030831" y="5344528"/>
                <a:ext cx="1152128" cy="321471"/>
              </a:xfrm>
              <a:prstGeom prst="rect">
                <a:avLst/>
              </a:prstGeom>
              <a:gradFill flip="none" rotWithShape="1">
                <a:gsLst>
                  <a:gs pos="0">
                    <a:srgbClr val="FFC000"/>
                  </a:gs>
                  <a:gs pos="80000">
                    <a:schemeClr val="accent6">
                      <a:shade val="93000"/>
                      <a:satMod val="130000"/>
                    </a:schemeClr>
                  </a:gs>
                  <a:gs pos="100000">
                    <a:schemeClr val="accent6">
                      <a:shade val="94000"/>
                      <a:satMod val="135000"/>
                    </a:schemeClr>
                  </a:gs>
                </a:gsLst>
                <a:lin ang="5400000" scaled="1"/>
                <a:tileRect/>
              </a:gradFill>
              <a:ln>
                <a:headEnd type="none" w="med" len="med"/>
                <a:tailEnd type="none" w="med" len="med"/>
              </a:ln>
              <a:scene3d>
                <a:camera prst="orthographicFront">
                  <a:rot lat="0" lon="0" rev="0"/>
                </a:camera>
                <a:lightRig rig="threePt" dir="t">
                  <a:rot lat="0" lon="0" rev="1200000"/>
                </a:lightRig>
              </a:scene3d>
              <a:sp3d>
                <a:bevelT w="63500" h="25400" prst="softRound"/>
              </a:sp3d>
            </p:spPr>
            <p:style>
              <a:lnRef idx="0">
                <a:schemeClr val="accent6"/>
              </a:lnRef>
              <a:fillRef idx="3">
                <a:schemeClr val="accent6"/>
              </a:fillRef>
              <a:effectRef idx="3">
                <a:schemeClr val="accent6"/>
              </a:effectRef>
              <a:fontRef idx="minor">
                <a:schemeClr val="lt1"/>
              </a:fontRef>
            </p:style>
            <p:txBody>
              <a:bodyPr vert="horz" wrap="none" lIns="91440" tIns="45720" rIns="91440" bIns="45720" numCol="1" rtlCol="0" anchor="ctr" anchorCtr="0" compatLnSpc="1">
                <a:prstTxWarp prst="textNoShape">
                  <a:avLst/>
                </a:prstTxWarp>
              </a:bodyPr>
              <a:lstStyle>
                <a:defPPr>
                  <a:defRPr lang="zh-CN"/>
                </a:defPPr>
                <a:lvl1pPr algn="l" rtl="0" fontAlgn="base">
                  <a:spcBef>
                    <a:spcPct val="0"/>
                  </a:spcBef>
                  <a:spcAft>
                    <a:spcPct val="0"/>
                  </a:spcAft>
                  <a:defRPr kern="1200">
                    <a:solidFill>
                      <a:schemeClr val="dk1"/>
                    </a:solidFill>
                    <a:latin typeface="+mn-lt"/>
                    <a:ea typeface="+mn-ea"/>
                    <a:cs typeface="+mn-cs"/>
                  </a:defRPr>
                </a:lvl1pPr>
                <a:lvl2pPr marL="457200" algn="l" rtl="0" fontAlgn="base">
                  <a:spcBef>
                    <a:spcPct val="0"/>
                  </a:spcBef>
                  <a:spcAft>
                    <a:spcPct val="0"/>
                  </a:spcAft>
                  <a:defRPr kern="1200">
                    <a:solidFill>
                      <a:schemeClr val="dk1"/>
                    </a:solidFill>
                    <a:latin typeface="+mn-lt"/>
                    <a:ea typeface="+mn-ea"/>
                    <a:cs typeface="+mn-cs"/>
                  </a:defRPr>
                </a:lvl2pPr>
                <a:lvl3pPr marL="914400" algn="l" rtl="0" fontAlgn="base">
                  <a:spcBef>
                    <a:spcPct val="0"/>
                  </a:spcBef>
                  <a:spcAft>
                    <a:spcPct val="0"/>
                  </a:spcAft>
                  <a:defRPr kern="1200">
                    <a:solidFill>
                      <a:schemeClr val="dk1"/>
                    </a:solidFill>
                    <a:latin typeface="+mn-lt"/>
                    <a:ea typeface="+mn-ea"/>
                    <a:cs typeface="+mn-cs"/>
                  </a:defRPr>
                </a:lvl3pPr>
                <a:lvl4pPr marL="1371600" algn="l" rtl="0" fontAlgn="base">
                  <a:spcBef>
                    <a:spcPct val="0"/>
                  </a:spcBef>
                  <a:spcAft>
                    <a:spcPct val="0"/>
                  </a:spcAft>
                  <a:defRPr kern="1200">
                    <a:solidFill>
                      <a:schemeClr val="dk1"/>
                    </a:solidFill>
                    <a:latin typeface="+mn-lt"/>
                    <a:ea typeface="+mn-ea"/>
                    <a:cs typeface="+mn-cs"/>
                  </a:defRPr>
                </a:lvl4pPr>
                <a:lvl5pPr marL="1828800" algn="l" rtl="0" fontAlgn="base">
                  <a:spcBef>
                    <a:spcPct val="0"/>
                  </a:spcBef>
                  <a:spcAft>
                    <a:spcPct val="0"/>
                  </a:spcAft>
                  <a:defRPr kern="1200">
                    <a:solidFill>
                      <a:schemeClr val="dk1"/>
                    </a:solidFill>
                    <a:latin typeface="+mn-lt"/>
                    <a:ea typeface="+mn-ea"/>
                    <a:cs typeface="+mn-cs"/>
                  </a:defRPr>
                </a:lvl5pPr>
                <a:lvl6pPr marL="2286000" algn="l" defTabSz="914400" rtl="0" eaLnBrk="1" latinLnBrk="0" hangingPunct="1">
                  <a:defRPr kern="1200">
                    <a:solidFill>
                      <a:schemeClr val="dk1"/>
                    </a:solidFill>
                    <a:latin typeface="+mn-lt"/>
                    <a:ea typeface="+mn-ea"/>
                    <a:cs typeface="+mn-cs"/>
                  </a:defRPr>
                </a:lvl6pPr>
                <a:lvl7pPr marL="2743200" algn="l" defTabSz="914400" rtl="0" eaLnBrk="1" latinLnBrk="0" hangingPunct="1">
                  <a:defRPr kern="1200">
                    <a:solidFill>
                      <a:schemeClr val="dk1"/>
                    </a:solidFill>
                    <a:latin typeface="+mn-lt"/>
                    <a:ea typeface="+mn-ea"/>
                    <a:cs typeface="+mn-cs"/>
                  </a:defRPr>
                </a:lvl7pPr>
                <a:lvl8pPr marL="3200400" algn="l" defTabSz="914400" rtl="0" eaLnBrk="1" latinLnBrk="0" hangingPunct="1">
                  <a:defRPr kern="1200">
                    <a:solidFill>
                      <a:schemeClr val="dk1"/>
                    </a:solidFill>
                    <a:latin typeface="+mn-lt"/>
                    <a:ea typeface="+mn-ea"/>
                    <a:cs typeface="+mn-cs"/>
                  </a:defRPr>
                </a:lvl8pPr>
                <a:lvl9pPr marL="3657600" algn="l" defTabSz="914400" rtl="0" eaLnBrk="1" latinLnBrk="0" hangingPunct="1">
                  <a:defRPr kern="1200">
                    <a:solidFill>
                      <a:schemeClr val="dk1"/>
                    </a:solidFill>
                    <a:latin typeface="+mn-lt"/>
                    <a:ea typeface="+mn-ea"/>
                    <a:cs typeface="+mn-cs"/>
                  </a:defRPr>
                </a:lvl9pPr>
              </a:lstStyle>
              <a:p>
                <a:pPr marL="0" marR="0" indent="0" algn="ctr" defTabSz="914400" rtl="0" eaLnBrk="1" fontAlgn="base" latinLnBrk="0" hangingPunct="1">
                  <a:lnSpc>
                    <a:spcPct val="100000"/>
                  </a:lnSpc>
                  <a:spcBef>
                    <a:spcPct val="0"/>
                  </a:spcBef>
                  <a:spcAft>
                    <a:spcPct val="0"/>
                  </a:spcAft>
                  <a:buClrTx/>
                  <a:buSzTx/>
                  <a:buFontTx/>
                  <a:buNone/>
                  <a:tabLst/>
                </a:pPr>
                <a:r>
                  <a:rPr lang="en-US" altLang="zh-CN" sz="1200" b="1" dirty="0" smtClean="0">
                    <a:solidFill>
                      <a:schemeClr val="tx1"/>
                    </a:solidFill>
                    <a:latin typeface="Arial" charset="0"/>
                    <a:ea typeface="黑体" pitchFamily="2" charset="-122"/>
                  </a:rPr>
                  <a:t>HTTP SOAP</a:t>
                </a:r>
                <a:endParaRPr kumimoji="0" lang="zh-CN" altLang="en-US" sz="1200" b="1" i="0" u="none" strike="noStrike" cap="none" normalizeH="0" baseline="0" dirty="0" smtClean="0">
                  <a:ln>
                    <a:noFill/>
                  </a:ln>
                  <a:solidFill>
                    <a:schemeClr val="tx1"/>
                  </a:solidFill>
                  <a:effectLst/>
                  <a:latin typeface="Arial" charset="0"/>
                  <a:ea typeface="黑体" pitchFamily="2" charset="-122"/>
                </a:endParaRPr>
              </a:p>
            </p:txBody>
          </p:sp>
          <p:sp>
            <p:nvSpPr>
              <p:cNvPr id="39" name="矩形 38"/>
              <p:cNvSpPr/>
              <p:nvPr/>
            </p:nvSpPr>
            <p:spPr bwMode="auto">
              <a:xfrm rot="16200000">
                <a:off x="2835068" y="5344526"/>
                <a:ext cx="1152128" cy="321471"/>
              </a:xfrm>
              <a:prstGeom prst="rect">
                <a:avLst/>
              </a:prstGeom>
              <a:gradFill flip="none" rotWithShape="1">
                <a:gsLst>
                  <a:gs pos="0">
                    <a:srgbClr val="FFC000"/>
                  </a:gs>
                  <a:gs pos="80000">
                    <a:schemeClr val="accent6">
                      <a:shade val="93000"/>
                      <a:satMod val="130000"/>
                    </a:schemeClr>
                  </a:gs>
                  <a:gs pos="100000">
                    <a:schemeClr val="accent6">
                      <a:shade val="94000"/>
                      <a:satMod val="135000"/>
                    </a:schemeClr>
                  </a:gs>
                </a:gsLst>
                <a:lin ang="5400000" scaled="1"/>
                <a:tileRect/>
              </a:gradFill>
              <a:ln>
                <a:headEnd type="none" w="med" len="med"/>
                <a:tailEnd type="none" w="med" len="med"/>
              </a:ln>
              <a:scene3d>
                <a:camera prst="orthographicFront">
                  <a:rot lat="0" lon="0" rev="0"/>
                </a:camera>
                <a:lightRig rig="threePt" dir="t">
                  <a:rot lat="0" lon="0" rev="1200000"/>
                </a:lightRig>
              </a:scene3d>
              <a:sp3d>
                <a:bevelT w="63500" h="25400" prst="softRound"/>
              </a:sp3d>
            </p:spPr>
            <p:style>
              <a:lnRef idx="0">
                <a:schemeClr val="accent6"/>
              </a:lnRef>
              <a:fillRef idx="3">
                <a:schemeClr val="accent6"/>
              </a:fillRef>
              <a:effectRef idx="3">
                <a:schemeClr val="accent6"/>
              </a:effectRef>
              <a:fontRef idx="minor">
                <a:schemeClr val="lt1"/>
              </a:fontRef>
            </p:style>
            <p:txBody>
              <a:bodyPr vert="horz" wrap="none" lIns="91440" tIns="45720" rIns="91440" bIns="45720" numCol="1" rtlCol="0" anchor="ctr" anchorCtr="0" compatLnSpc="1">
                <a:prstTxWarp prst="textNoShape">
                  <a:avLst/>
                </a:prstTxWarp>
              </a:bodyPr>
              <a:lstStyle>
                <a:defPPr>
                  <a:defRPr lang="zh-CN"/>
                </a:defPPr>
                <a:lvl1pPr algn="l" rtl="0" fontAlgn="base">
                  <a:spcBef>
                    <a:spcPct val="0"/>
                  </a:spcBef>
                  <a:spcAft>
                    <a:spcPct val="0"/>
                  </a:spcAft>
                  <a:defRPr kern="1200">
                    <a:solidFill>
                      <a:schemeClr val="dk1"/>
                    </a:solidFill>
                    <a:latin typeface="+mn-lt"/>
                    <a:ea typeface="+mn-ea"/>
                    <a:cs typeface="+mn-cs"/>
                  </a:defRPr>
                </a:lvl1pPr>
                <a:lvl2pPr marL="457200" algn="l" rtl="0" fontAlgn="base">
                  <a:spcBef>
                    <a:spcPct val="0"/>
                  </a:spcBef>
                  <a:spcAft>
                    <a:spcPct val="0"/>
                  </a:spcAft>
                  <a:defRPr kern="1200">
                    <a:solidFill>
                      <a:schemeClr val="dk1"/>
                    </a:solidFill>
                    <a:latin typeface="+mn-lt"/>
                    <a:ea typeface="+mn-ea"/>
                    <a:cs typeface="+mn-cs"/>
                  </a:defRPr>
                </a:lvl2pPr>
                <a:lvl3pPr marL="914400" algn="l" rtl="0" fontAlgn="base">
                  <a:spcBef>
                    <a:spcPct val="0"/>
                  </a:spcBef>
                  <a:spcAft>
                    <a:spcPct val="0"/>
                  </a:spcAft>
                  <a:defRPr kern="1200">
                    <a:solidFill>
                      <a:schemeClr val="dk1"/>
                    </a:solidFill>
                    <a:latin typeface="+mn-lt"/>
                    <a:ea typeface="+mn-ea"/>
                    <a:cs typeface="+mn-cs"/>
                  </a:defRPr>
                </a:lvl3pPr>
                <a:lvl4pPr marL="1371600" algn="l" rtl="0" fontAlgn="base">
                  <a:spcBef>
                    <a:spcPct val="0"/>
                  </a:spcBef>
                  <a:spcAft>
                    <a:spcPct val="0"/>
                  </a:spcAft>
                  <a:defRPr kern="1200">
                    <a:solidFill>
                      <a:schemeClr val="dk1"/>
                    </a:solidFill>
                    <a:latin typeface="+mn-lt"/>
                    <a:ea typeface="+mn-ea"/>
                    <a:cs typeface="+mn-cs"/>
                  </a:defRPr>
                </a:lvl4pPr>
                <a:lvl5pPr marL="1828800" algn="l" rtl="0" fontAlgn="base">
                  <a:spcBef>
                    <a:spcPct val="0"/>
                  </a:spcBef>
                  <a:spcAft>
                    <a:spcPct val="0"/>
                  </a:spcAft>
                  <a:defRPr kern="1200">
                    <a:solidFill>
                      <a:schemeClr val="dk1"/>
                    </a:solidFill>
                    <a:latin typeface="+mn-lt"/>
                    <a:ea typeface="+mn-ea"/>
                    <a:cs typeface="+mn-cs"/>
                  </a:defRPr>
                </a:lvl5pPr>
                <a:lvl6pPr marL="2286000" algn="l" defTabSz="914400" rtl="0" eaLnBrk="1" latinLnBrk="0" hangingPunct="1">
                  <a:defRPr kern="1200">
                    <a:solidFill>
                      <a:schemeClr val="dk1"/>
                    </a:solidFill>
                    <a:latin typeface="+mn-lt"/>
                    <a:ea typeface="+mn-ea"/>
                    <a:cs typeface="+mn-cs"/>
                  </a:defRPr>
                </a:lvl6pPr>
                <a:lvl7pPr marL="2743200" algn="l" defTabSz="914400" rtl="0" eaLnBrk="1" latinLnBrk="0" hangingPunct="1">
                  <a:defRPr kern="1200">
                    <a:solidFill>
                      <a:schemeClr val="dk1"/>
                    </a:solidFill>
                    <a:latin typeface="+mn-lt"/>
                    <a:ea typeface="+mn-ea"/>
                    <a:cs typeface="+mn-cs"/>
                  </a:defRPr>
                </a:lvl7pPr>
                <a:lvl8pPr marL="3200400" algn="l" defTabSz="914400" rtl="0" eaLnBrk="1" latinLnBrk="0" hangingPunct="1">
                  <a:defRPr kern="1200">
                    <a:solidFill>
                      <a:schemeClr val="dk1"/>
                    </a:solidFill>
                    <a:latin typeface="+mn-lt"/>
                    <a:ea typeface="+mn-ea"/>
                    <a:cs typeface="+mn-cs"/>
                  </a:defRPr>
                </a:lvl8pPr>
                <a:lvl9pPr marL="3657600" algn="l" defTabSz="914400" rtl="0" eaLnBrk="1" latinLnBrk="0" hangingPunct="1">
                  <a:defRPr kern="1200">
                    <a:solidFill>
                      <a:schemeClr val="dk1"/>
                    </a:solidFill>
                    <a:latin typeface="+mn-lt"/>
                    <a:ea typeface="+mn-ea"/>
                    <a:cs typeface="+mn-cs"/>
                  </a:defRPr>
                </a:lvl9p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zh-CN" sz="1200" b="1" i="0" u="none" strike="noStrike" cap="none" normalizeH="0" baseline="0" dirty="0" smtClean="0">
                    <a:ln>
                      <a:noFill/>
                    </a:ln>
                    <a:solidFill>
                      <a:schemeClr val="tx1"/>
                    </a:solidFill>
                    <a:effectLst/>
                    <a:latin typeface="Arial" charset="0"/>
                    <a:ea typeface="黑体" pitchFamily="2" charset="-122"/>
                  </a:rPr>
                  <a:t>MFC</a:t>
                </a:r>
                <a:endParaRPr kumimoji="0" lang="zh-CN" altLang="en-US" sz="1200" i="0" u="none" strike="noStrike" cap="none" normalizeH="0" baseline="0" dirty="0" smtClean="0">
                  <a:ln>
                    <a:noFill/>
                  </a:ln>
                  <a:solidFill>
                    <a:schemeClr val="tx1"/>
                  </a:solidFill>
                  <a:effectLst/>
                  <a:latin typeface="Arial" charset="0"/>
                  <a:ea typeface="黑体" pitchFamily="2" charset="-122"/>
                </a:endParaRPr>
              </a:p>
            </p:txBody>
          </p:sp>
        </p:grpSp>
      </p:grpSp>
      <p:sp>
        <p:nvSpPr>
          <p:cNvPr id="42" name="右箭头 41"/>
          <p:cNvSpPr/>
          <p:nvPr/>
        </p:nvSpPr>
        <p:spPr>
          <a:xfrm rot="5400000">
            <a:off x="4647409" y="7045741"/>
            <a:ext cx="285752" cy="214314"/>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a:p>
        </p:txBody>
      </p:sp>
      <p:sp>
        <p:nvSpPr>
          <p:cNvPr id="45" name="圆角矩形 44"/>
          <p:cNvSpPr/>
          <p:nvPr/>
        </p:nvSpPr>
        <p:spPr bwMode="auto">
          <a:xfrm>
            <a:off x="142844" y="3416636"/>
            <a:ext cx="1571636" cy="434810"/>
          </a:xfrm>
          <a:prstGeom prst="roundRect">
            <a:avLst/>
          </a:prstGeom>
          <a:solidFill>
            <a:schemeClr val="accent2">
              <a:lumMod val="60000"/>
              <a:lumOff val="40000"/>
            </a:schemeClr>
          </a:solidFill>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none" lIns="91440" tIns="45720" rIns="91440" bIns="45720" numCol="1" rtlCol="0" anchor="t" anchorCtr="0" compatLnSpc="1">
            <a:prstTxWarp prst="textNoShape">
              <a:avLst/>
            </a:prstTxWarp>
          </a:bodyPr>
          <a:lstStyle>
            <a:defPPr>
              <a:defRPr lang="zh-CN"/>
            </a:defPPr>
            <a:lvl1pPr algn="l" rtl="0" fontAlgn="base">
              <a:spcBef>
                <a:spcPct val="0"/>
              </a:spcBef>
              <a:spcAft>
                <a:spcPct val="0"/>
              </a:spcAft>
              <a:defRPr kern="1200">
                <a:solidFill>
                  <a:schemeClr val="tx1"/>
                </a:solidFill>
                <a:latin typeface="Arial" pitchFamily="34" charset="0"/>
                <a:ea typeface="黑体" pitchFamily="2" charset="-122"/>
                <a:cs typeface="+mn-cs"/>
              </a:defRPr>
            </a:lvl1pPr>
            <a:lvl2pPr marL="457200" algn="l" rtl="0" fontAlgn="base">
              <a:spcBef>
                <a:spcPct val="0"/>
              </a:spcBef>
              <a:spcAft>
                <a:spcPct val="0"/>
              </a:spcAft>
              <a:defRPr kern="1200">
                <a:solidFill>
                  <a:schemeClr val="tx1"/>
                </a:solidFill>
                <a:latin typeface="Arial" pitchFamily="34" charset="0"/>
                <a:ea typeface="黑体" pitchFamily="2" charset="-122"/>
                <a:cs typeface="+mn-cs"/>
              </a:defRPr>
            </a:lvl2pPr>
            <a:lvl3pPr marL="914400" algn="l" rtl="0" fontAlgn="base">
              <a:spcBef>
                <a:spcPct val="0"/>
              </a:spcBef>
              <a:spcAft>
                <a:spcPct val="0"/>
              </a:spcAft>
              <a:defRPr kern="1200">
                <a:solidFill>
                  <a:schemeClr val="tx1"/>
                </a:solidFill>
                <a:latin typeface="Arial" pitchFamily="34" charset="0"/>
                <a:ea typeface="黑体" pitchFamily="2" charset="-122"/>
                <a:cs typeface="+mn-cs"/>
              </a:defRPr>
            </a:lvl3pPr>
            <a:lvl4pPr marL="1371600" algn="l" rtl="0" fontAlgn="base">
              <a:spcBef>
                <a:spcPct val="0"/>
              </a:spcBef>
              <a:spcAft>
                <a:spcPct val="0"/>
              </a:spcAft>
              <a:defRPr kern="1200">
                <a:solidFill>
                  <a:schemeClr val="tx1"/>
                </a:solidFill>
                <a:latin typeface="Arial" pitchFamily="34" charset="0"/>
                <a:ea typeface="黑体" pitchFamily="2" charset="-122"/>
                <a:cs typeface="+mn-cs"/>
              </a:defRPr>
            </a:lvl4pPr>
            <a:lvl5pPr marL="1828800" algn="l" rtl="0" fontAlgn="base">
              <a:spcBef>
                <a:spcPct val="0"/>
              </a:spcBef>
              <a:spcAft>
                <a:spcPct val="0"/>
              </a:spcAft>
              <a:defRPr kern="1200">
                <a:solidFill>
                  <a:schemeClr val="tx1"/>
                </a:solidFill>
                <a:latin typeface="Arial" pitchFamily="34" charset="0"/>
                <a:ea typeface="黑体" pitchFamily="2" charset="-122"/>
                <a:cs typeface="+mn-cs"/>
              </a:defRPr>
            </a:lvl5pPr>
            <a:lvl6pPr marL="2286000" algn="l" defTabSz="914400" rtl="0" eaLnBrk="1" latinLnBrk="0" hangingPunct="1">
              <a:defRPr kern="1200">
                <a:solidFill>
                  <a:schemeClr val="tx1"/>
                </a:solidFill>
                <a:latin typeface="Arial" pitchFamily="34" charset="0"/>
                <a:ea typeface="黑体" pitchFamily="2" charset="-122"/>
                <a:cs typeface="+mn-cs"/>
              </a:defRPr>
            </a:lvl6pPr>
            <a:lvl7pPr marL="2743200" algn="l" defTabSz="914400" rtl="0" eaLnBrk="1" latinLnBrk="0" hangingPunct="1">
              <a:defRPr kern="1200">
                <a:solidFill>
                  <a:schemeClr val="tx1"/>
                </a:solidFill>
                <a:latin typeface="Arial" pitchFamily="34" charset="0"/>
                <a:ea typeface="黑体" pitchFamily="2" charset="-122"/>
                <a:cs typeface="+mn-cs"/>
              </a:defRPr>
            </a:lvl7pPr>
            <a:lvl8pPr marL="3200400" algn="l" defTabSz="914400" rtl="0" eaLnBrk="1" latinLnBrk="0" hangingPunct="1">
              <a:defRPr kern="1200">
                <a:solidFill>
                  <a:schemeClr val="tx1"/>
                </a:solidFill>
                <a:latin typeface="Arial" pitchFamily="34" charset="0"/>
                <a:ea typeface="黑体" pitchFamily="2" charset="-122"/>
                <a:cs typeface="+mn-cs"/>
              </a:defRPr>
            </a:lvl8pPr>
            <a:lvl9pPr marL="3657600" algn="l" defTabSz="914400" rtl="0" eaLnBrk="1" latinLnBrk="0" hangingPunct="1">
              <a:defRPr kern="1200">
                <a:solidFill>
                  <a:schemeClr val="tx1"/>
                </a:solidFill>
                <a:latin typeface="Arial" pitchFamily="34" charset="0"/>
                <a:ea typeface="黑体" pitchFamily="2" charset="-122"/>
                <a:cs typeface="+mn-cs"/>
              </a:defRPr>
            </a:lvl9pPr>
          </a:lstStyle>
          <a:p>
            <a:pPr marL="0" marR="0" indent="0" algn="ctr" defTabSz="914400" rtl="0" eaLnBrk="1" fontAlgn="base" latinLnBrk="0" hangingPunct="1">
              <a:lnSpc>
                <a:spcPct val="100000"/>
              </a:lnSpc>
              <a:spcBef>
                <a:spcPct val="0"/>
              </a:spcBef>
              <a:spcAft>
                <a:spcPct val="0"/>
              </a:spcAft>
              <a:buClrTx/>
              <a:buSzTx/>
              <a:buFontTx/>
              <a:buNone/>
              <a:tabLst/>
            </a:pPr>
            <a:r>
              <a:rPr lang="zh-CN" altLang="en-US" sz="1200" dirty="0" smtClean="0">
                <a:latin typeface="Arial" charset="0"/>
              </a:rPr>
              <a:t>系统接口</a:t>
            </a:r>
            <a:r>
              <a:rPr kumimoji="0" lang="zh-CN" altLang="en-US" sz="1200" i="0" u="none" strike="noStrike" cap="none" normalizeH="0" baseline="0" dirty="0" smtClean="0">
                <a:ln>
                  <a:noFill/>
                </a:ln>
                <a:solidFill>
                  <a:schemeClr val="tx1"/>
                </a:solidFill>
                <a:effectLst/>
                <a:latin typeface="Arial" charset="0"/>
                <a:ea typeface="黑体" pitchFamily="2" charset="-122"/>
              </a:rPr>
              <a:t>封装</a:t>
            </a:r>
          </a:p>
        </p:txBody>
      </p:sp>
      <p:sp>
        <p:nvSpPr>
          <p:cNvPr id="47" name="圆角矩形 46"/>
          <p:cNvSpPr/>
          <p:nvPr/>
        </p:nvSpPr>
        <p:spPr bwMode="auto">
          <a:xfrm>
            <a:off x="7370446" y="1142984"/>
            <a:ext cx="1584000" cy="357190"/>
          </a:xfrm>
          <a:prstGeom prst="roundRect">
            <a:avLst/>
          </a:prstGeom>
          <a:solidFill>
            <a:schemeClr val="accent4"/>
          </a:solidFill>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none" lIns="91440" tIns="45720" rIns="91440" bIns="45720" numCol="1" rtlCol="0" anchor="ctr" anchorCtr="1" compatLnSpc="1">
            <a:prstTxWarp prst="textNoShape">
              <a:avLst/>
            </a:prstTxWarp>
          </a:bodyPr>
          <a:lstStyle>
            <a:defPPr>
              <a:defRPr lang="zh-CN"/>
            </a:defPPr>
            <a:lvl1pPr algn="l" rtl="0" fontAlgn="base">
              <a:spcBef>
                <a:spcPct val="0"/>
              </a:spcBef>
              <a:spcAft>
                <a:spcPct val="0"/>
              </a:spcAft>
              <a:defRPr kern="1200">
                <a:solidFill>
                  <a:schemeClr val="tx1"/>
                </a:solidFill>
                <a:latin typeface="Arial" pitchFamily="34" charset="0"/>
                <a:ea typeface="黑体" pitchFamily="2" charset="-122"/>
                <a:cs typeface="+mn-cs"/>
              </a:defRPr>
            </a:lvl1pPr>
            <a:lvl2pPr marL="457200" algn="l" rtl="0" fontAlgn="base">
              <a:spcBef>
                <a:spcPct val="0"/>
              </a:spcBef>
              <a:spcAft>
                <a:spcPct val="0"/>
              </a:spcAft>
              <a:defRPr kern="1200">
                <a:solidFill>
                  <a:schemeClr val="tx1"/>
                </a:solidFill>
                <a:latin typeface="Arial" pitchFamily="34" charset="0"/>
                <a:ea typeface="黑体" pitchFamily="2" charset="-122"/>
                <a:cs typeface="+mn-cs"/>
              </a:defRPr>
            </a:lvl2pPr>
            <a:lvl3pPr marL="914400" algn="l" rtl="0" fontAlgn="base">
              <a:spcBef>
                <a:spcPct val="0"/>
              </a:spcBef>
              <a:spcAft>
                <a:spcPct val="0"/>
              </a:spcAft>
              <a:defRPr kern="1200">
                <a:solidFill>
                  <a:schemeClr val="tx1"/>
                </a:solidFill>
                <a:latin typeface="Arial" pitchFamily="34" charset="0"/>
                <a:ea typeface="黑体" pitchFamily="2" charset="-122"/>
                <a:cs typeface="+mn-cs"/>
              </a:defRPr>
            </a:lvl3pPr>
            <a:lvl4pPr marL="1371600" algn="l" rtl="0" fontAlgn="base">
              <a:spcBef>
                <a:spcPct val="0"/>
              </a:spcBef>
              <a:spcAft>
                <a:spcPct val="0"/>
              </a:spcAft>
              <a:defRPr kern="1200">
                <a:solidFill>
                  <a:schemeClr val="tx1"/>
                </a:solidFill>
                <a:latin typeface="Arial" pitchFamily="34" charset="0"/>
                <a:ea typeface="黑体" pitchFamily="2" charset="-122"/>
                <a:cs typeface="+mn-cs"/>
              </a:defRPr>
            </a:lvl4pPr>
            <a:lvl5pPr marL="1828800" algn="l" rtl="0" fontAlgn="base">
              <a:spcBef>
                <a:spcPct val="0"/>
              </a:spcBef>
              <a:spcAft>
                <a:spcPct val="0"/>
              </a:spcAft>
              <a:defRPr kern="1200">
                <a:solidFill>
                  <a:schemeClr val="tx1"/>
                </a:solidFill>
                <a:latin typeface="Arial" pitchFamily="34" charset="0"/>
                <a:ea typeface="黑体" pitchFamily="2" charset="-122"/>
                <a:cs typeface="+mn-cs"/>
              </a:defRPr>
            </a:lvl5pPr>
            <a:lvl6pPr marL="2286000" algn="l" defTabSz="914400" rtl="0" eaLnBrk="1" latinLnBrk="0" hangingPunct="1">
              <a:defRPr kern="1200">
                <a:solidFill>
                  <a:schemeClr val="tx1"/>
                </a:solidFill>
                <a:latin typeface="Arial" pitchFamily="34" charset="0"/>
                <a:ea typeface="黑体" pitchFamily="2" charset="-122"/>
                <a:cs typeface="+mn-cs"/>
              </a:defRPr>
            </a:lvl6pPr>
            <a:lvl7pPr marL="2743200" algn="l" defTabSz="914400" rtl="0" eaLnBrk="1" latinLnBrk="0" hangingPunct="1">
              <a:defRPr kern="1200">
                <a:solidFill>
                  <a:schemeClr val="tx1"/>
                </a:solidFill>
                <a:latin typeface="Arial" pitchFamily="34" charset="0"/>
                <a:ea typeface="黑体" pitchFamily="2" charset="-122"/>
                <a:cs typeface="+mn-cs"/>
              </a:defRPr>
            </a:lvl7pPr>
            <a:lvl8pPr marL="3200400" algn="l" defTabSz="914400" rtl="0" eaLnBrk="1" latinLnBrk="0" hangingPunct="1">
              <a:defRPr kern="1200">
                <a:solidFill>
                  <a:schemeClr val="tx1"/>
                </a:solidFill>
                <a:latin typeface="Arial" pitchFamily="34" charset="0"/>
                <a:ea typeface="黑体" pitchFamily="2" charset="-122"/>
                <a:cs typeface="+mn-cs"/>
              </a:defRPr>
            </a:lvl8pPr>
            <a:lvl9pPr marL="3657600" algn="l" defTabSz="914400" rtl="0" eaLnBrk="1" latinLnBrk="0" hangingPunct="1">
              <a:defRPr kern="1200">
                <a:solidFill>
                  <a:schemeClr val="tx1"/>
                </a:solidFill>
                <a:latin typeface="Arial" pitchFamily="34" charset="0"/>
                <a:ea typeface="黑体" pitchFamily="2" charset="-122"/>
                <a:cs typeface="+mn-cs"/>
              </a:defRPr>
            </a:lvl9p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zh-CN" sz="1200" i="0" u="none" strike="noStrike" cap="none" normalizeH="0" baseline="0" dirty="0" smtClean="0">
                <a:ln>
                  <a:noFill/>
                </a:ln>
                <a:solidFill>
                  <a:schemeClr val="tx1"/>
                </a:solidFill>
                <a:effectLst/>
                <a:latin typeface="Arial" charset="0"/>
                <a:ea typeface="黑体" pitchFamily="2" charset="-122"/>
              </a:rPr>
              <a:t>Web Client</a:t>
            </a:r>
          </a:p>
          <a:p>
            <a:pPr algn="ctr"/>
            <a:r>
              <a:rPr lang="en-US" altLang="zh-CN" sz="1200" dirty="0" smtClean="0">
                <a:latin typeface="Arial" charset="0"/>
              </a:rPr>
              <a:t>(Java Scripts)</a:t>
            </a:r>
            <a:endParaRPr kumimoji="0" lang="zh-CN" altLang="en-US" sz="1200" i="0" u="none" strike="noStrike" cap="none" normalizeH="0" baseline="0" dirty="0" smtClean="0">
              <a:ln>
                <a:noFill/>
              </a:ln>
              <a:solidFill>
                <a:schemeClr val="tx1"/>
              </a:solidFill>
              <a:effectLst/>
              <a:latin typeface="Arial" charset="0"/>
              <a:ea typeface="黑体" pitchFamily="2" charset="-122"/>
            </a:endParaRPr>
          </a:p>
        </p:txBody>
      </p:sp>
      <p:sp>
        <p:nvSpPr>
          <p:cNvPr id="48" name="矩形 47"/>
          <p:cNvSpPr/>
          <p:nvPr/>
        </p:nvSpPr>
        <p:spPr bwMode="auto">
          <a:xfrm>
            <a:off x="357158" y="4643446"/>
            <a:ext cx="6429420" cy="357190"/>
          </a:xfrm>
          <a:prstGeom prst="rect">
            <a:avLst/>
          </a:prstGeom>
          <a:gradFill>
            <a:gsLst>
              <a:gs pos="0">
                <a:schemeClr val="accent2">
                  <a:lumMod val="50000"/>
                </a:schemeClr>
              </a:gs>
              <a:gs pos="80000">
                <a:schemeClr val="accent2">
                  <a:shade val="93000"/>
                  <a:satMod val="130000"/>
                </a:schemeClr>
              </a:gs>
              <a:gs pos="100000">
                <a:schemeClr val="accent2">
                  <a:shade val="94000"/>
                  <a:satMod val="135000"/>
                </a:schemeClr>
              </a:gs>
            </a:gsLst>
          </a:gra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40" tIns="45720" rIns="91440" bIns="45720" numCol="1" rtlCol="0" anchor="ctr" anchorCtr="0" compatLnSpc="1">
            <a:prstTxWarp prst="textNoShape">
              <a:avLst/>
            </a:prstTxWarp>
          </a:bodyP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altLang="zh-CN" sz="1200" b="1" dirty="0" smtClean="0">
                <a:solidFill>
                  <a:schemeClr val="bg1"/>
                </a:solidFill>
                <a:latin typeface="Times New Roman" pitchFamily="18" charset="0"/>
                <a:cs typeface="Times New Roman" pitchFamily="18" charset="0"/>
              </a:rPr>
              <a:t>Native C/C++</a:t>
            </a:r>
            <a:endParaRPr lang="zh-CN" altLang="en-US" sz="1200" b="1" dirty="0" smtClean="0">
              <a:solidFill>
                <a:schemeClr val="bg1"/>
              </a:solidFill>
              <a:latin typeface="Times New Roman" pitchFamily="18" charset="0"/>
              <a:cs typeface="Times New Roman" pitchFamily="18" charset="0"/>
            </a:endParaRPr>
          </a:p>
        </p:txBody>
      </p:sp>
      <p:sp>
        <p:nvSpPr>
          <p:cNvPr id="52" name="圆角矩形 51"/>
          <p:cNvSpPr/>
          <p:nvPr/>
        </p:nvSpPr>
        <p:spPr bwMode="auto">
          <a:xfrm>
            <a:off x="7358082" y="1571612"/>
            <a:ext cx="1584000" cy="357190"/>
          </a:xfrm>
          <a:prstGeom prst="roundRect">
            <a:avLst/>
          </a:prstGeom>
          <a:solidFill>
            <a:schemeClr val="tx1">
              <a:lumMod val="65000"/>
              <a:lumOff val="35000"/>
            </a:schemeClr>
          </a:solidFill>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none" lIns="91440" tIns="45720" rIns="91440" bIns="45720" numCol="1" rtlCol="0" anchor="t" anchorCtr="0" compatLnSpc="1">
            <a:prstTxWarp prst="textNoShape">
              <a:avLst/>
            </a:prstTxWarp>
          </a:bodyPr>
          <a:lstStyle>
            <a:defPPr>
              <a:defRPr lang="zh-CN"/>
            </a:defPPr>
            <a:lvl1pPr algn="l" rtl="0" fontAlgn="base">
              <a:spcBef>
                <a:spcPct val="0"/>
              </a:spcBef>
              <a:spcAft>
                <a:spcPct val="0"/>
              </a:spcAft>
              <a:defRPr kern="1200">
                <a:solidFill>
                  <a:schemeClr val="tx1"/>
                </a:solidFill>
                <a:latin typeface="Arial" pitchFamily="34" charset="0"/>
                <a:ea typeface="黑体" pitchFamily="2" charset="-122"/>
                <a:cs typeface="+mn-cs"/>
              </a:defRPr>
            </a:lvl1pPr>
            <a:lvl2pPr marL="457200" algn="l" rtl="0" fontAlgn="base">
              <a:spcBef>
                <a:spcPct val="0"/>
              </a:spcBef>
              <a:spcAft>
                <a:spcPct val="0"/>
              </a:spcAft>
              <a:defRPr kern="1200">
                <a:solidFill>
                  <a:schemeClr val="tx1"/>
                </a:solidFill>
                <a:latin typeface="Arial" pitchFamily="34" charset="0"/>
                <a:ea typeface="黑体" pitchFamily="2" charset="-122"/>
                <a:cs typeface="+mn-cs"/>
              </a:defRPr>
            </a:lvl2pPr>
            <a:lvl3pPr marL="914400" algn="l" rtl="0" fontAlgn="base">
              <a:spcBef>
                <a:spcPct val="0"/>
              </a:spcBef>
              <a:spcAft>
                <a:spcPct val="0"/>
              </a:spcAft>
              <a:defRPr kern="1200">
                <a:solidFill>
                  <a:schemeClr val="tx1"/>
                </a:solidFill>
                <a:latin typeface="Arial" pitchFamily="34" charset="0"/>
                <a:ea typeface="黑体" pitchFamily="2" charset="-122"/>
                <a:cs typeface="+mn-cs"/>
              </a:defRPr>
            </a:lvl3pPr>
            <a:lvl4pPr marL="1371600" algn="l" rtl="0" fontAlgn="base">
              <a:spcBef>
                <a:spcPct val="0"/>
              </a:spcBef>
              <a:spcAft>
                <a:spcPct val="0"/>
              </a:spcAft>
              <a:defRPr kern="1200">
                <a:solidFill>
                  <a:schemeClr val="tx1"/>
                </a:solidFill>
                <a:latin typeface="Arial" pitchFamily="34" charset="0"/>
                <a:ea typeface="黑体" pitchFamily="2" charset="-122"/>
                <a:cs typeface="+mn-cs"/>
              </a:defRPr>
            </a:lvl4pPr>
            <a:lvl5pPr marL="1828800" algn="l" rtl="0" fontAlgn="base">
              <a:spcBef>
                <a:spcPct val="0"/>
              </a:spcBef>
              <a:spcAft>
                <a:spcPct val="0"/>
              </a:spcAft>
              <a:defRPr kern="1200">
                <a:solidFill>
                  <a:schemeClr val="tx1"/>
                </a:solidFill>
                <a:latin typeface="Arial" pitchFamily="34" charset="0"/>
                <a:ea typeface="黑体" pitchFamily="2" charset="-122"/>
                <a:cs typeface="+mn-cs"/>
              </a:defRPr>
            </a:lvl5pPr>
            <a:lvl6pPr marL="2286000" algn="l" defTabSz="914400" rtl="0" eaLnBrk="1" latinLnBrk="0" hangingPunct="1">
              <a:defRPr kern="1200">
                <a:solidFill>
                  <a:schemeClr val="tx1"/>
                </a:solidFill>
                <a:latin typeface="Arial" pitchFamily="34" charset="0"/>
                <a:ea typeface="黑体" pitchFamily="2" charset="-122"/>
                <a:cs typeface="+mn-cs"/>
              </a:defRPr>
            </a:lvl6pPr>
            <a:lvl7pPr marL="2743200" algn="l" defTabSz="914400" rtl="0" eaLnBrk="1" latinLnBrk="0" hangingPunct="1">
              <a:defRPr kern="1200">
                <a:solidFill>
                  <a:schemeClr val="tx1"/>
                </a:solidFill>
                <a:latin typeface="Arial" pitchFamily="34" charset="0"/>
                <a:ea typeface="黑体" pitchFamily="2" charset="-122"/>
                <a:cs typeface="+mn-cs"/>
              </a:defRPr>
            </a:lvl7pPr>
            <a:lvl8pPr marL="3200400" algn="l" defTabSz="914400" rtl="0" eaLnBrk="1" latinLnBrk="0" hangingPunct="1">
              <a:defRPr kern="1200">
                <a:solidFill>
                  <a:schemeClr val="tx1"/>
                </a:solidFill>
                <a:latin typeface="Arial" pitchFamily="34" charset="0"/>
                <a:ea typeface="黑体" pitchFamily="2" charset="-122"/>
                <a:cs typeface="+mn-cs"/>
              </a:defRPr>
            </a:lvl8pPr>
            <a:lvl9pPr marL="3657600" algn="l" defTabSz="914400" rtl="0" eaLnBrk="1" latinLnBrk="0" hangingPunct="1">
              <a:defRPr kern="1200">
                <a:solidFill>
                  <a:schemeClr val="tx1"/>
                </a:solidFill>
                <a:latin typeface="Arial" pitchFamily="34" charset="0"/>
                <a:ea typeface="黑体" pitchFamily="2" charset="-122"/>
                <a:cs typeface="+mn-cs"/>
              </a:defRPr>
            </a:lvl9p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zh-CN" sz="1200" b="1" i="0" u="none" strike="noStrike" cap="none" normalizeH="0" baseline="0" dirty="0" smtClean="0">
                <a:ln>
                  <a:noFill/>
                </a:ln>
                <a:solidFill>
                  <a:schemeClr val="tx1"/>
                </a:solidFill>
                <a:effectLst/>
                <a:latin typeface="Arial" charset="0"/>
                <a:ea typeface="黑体" pitchFamily="2" charset="-122"/>
              </a:rPr>
              <a:t>Web Ap</a:t>
            </a:r>
            <a:r>
              <a:rPr lang="en-US" altLang="zh-CN" sz="1200" b="1" dirty="0" smtClean="0">
                <a:latin typeface="Arial" charset="0"/>
              </a:rPr>
              <a:t>p</a:t>
            </a:r>
            <a:r>
              <a:rPr kumimoji="0" lang="en-US" altLang="zh-CN" sz="1200" b="1" i="0" u="none" strike="noStrike" cap="none" normalizeH="0" baseline="0" dirty="0" smtClean="0">
                <a:ln>
                  <a:noFill/>
                </a:ln>
                <a:solidFill>
                  <a:schemeClr val="tx1"/>
                </a:solidFill>
                <a:effectLst/>
                <a:latin typeface="Arial" charset="0"/>
                <a:ea typeface="黑体" pitchFamily="2" charset="-122"/>
              </a:rPr>
              <a:t>lication</a:t>
            </a:r>
            <a:endParaRPr kumimoji="0" lang="zh-CN" altLang="en-US" sz="1200" b="1" i="0" u="none" strike="noStrike" cap="none" normalizeH="0" baseline="0" dirty="0" smtClean="0">
              <a:ln>
                <a:noFill/>
              </a:ln>
              <a:solidFill>
                <a:schemeClr val="tx1"/>
              </a:solidFill>
              <a:effectLst/>
              <a:latin typeface="Arial" charset="0"/>
              <a:ea typeface="黑体" pitchFamily="2" charset="-122"/>
            </a:endParaRPr>
          </a:p>
        </p:txBody>
      </p:sp>
      <p:cxnSp>
        <p:nvCxnSpPr>
          <p:cNvPr id="65" name="AutoShape 20"/>
          <p:cNvCxnSpPr>
            <a:cxnSpLocks noChangeShapeType="1"/>
          </p:cNvCxnSpPr>
          <p:nvPr/>
        </p:nvCxnSpPr>
        <p:spPr bwMode="auto">
          <a:xfrm rot="16200000" flipH="1">
            <a:off x="6321167" y="3465782"/>
            <a:ext cx="1859515" cy="214314"/>
          </a:xfrm>
          <a:prstGeom prst="bentConnector2">
            <a:avLst/>
          </a:prstGeom>
          <a:noFill/>
          <a:ln w="38100">
            <a:solidFill>
              <a:schemeClr val="tx2"/>
            </a:solidFill>
            <a:miter lim="800000"/>
            <a:headEnd/>
            <a:tailEnd type="triangle" w="med" len="med"/>
          </a:ln>
        </p:spPr>
      </p:cxnSp>
      <p:cxnSp>
        <p:nvCxnSpPr>
          <p:cNvPr id="69" name="AutoShape 20"/>
          <p:cNvCxnSpPr>
            <a:cxnSpLocks noChangeShapeType="1"/>
          </p:cNvCxnSpPr>
          <p:nvPr/>
        </p:nvCxnSpPr>
        <p:spPr bwMode="auto">
          <a:xfrm rot="16200000" flipH="1">
            <a:off x="750065" y="1321577"/>
            <a:ext cx="357191" cy="2"/>
          </a:xfrm>
          <a:prstGeom prst="bentConnector3">
            <a:avLst>
              <a:gd name="adj1" fmla="val 50000"/>
            </a:avLst>
          </a:prstGeom>
          <a:noFill/>
          <a:ln w="38100">
            <a:solidFill>
              <a:schemeClr val="tx2"/>
            </a:solidFill>
            <a:miter lim="800000"/>
            <a:headEnd type="triangle"/>
            <a:tailEnd type="triangle" w="med" len="med"/>
          </a:ln>
        </p:spPr>
      </p:cxnSp>
      <p:cxnSp>
        <p:nvCxnSpPr>
          <p:cNvPr id="72" name="AutoShape 20"/>
          <p:cNvCxnSpPr>
            <a:cxnSpLocks noChangeShapeType="1"/>
          </p:cNvCxnSpPr>
          <p:nvPr/>
        </p:nvCxnSpPr>
        <p:spPr bwMode="auto">
          <a:xfrm rot="16200000" flipH="1">
            <a:off x="2464580" y="1321577"/>
            <a:ext cx="357191" cy="2"/>
          </a:xfrm>
          <a:prstGeom prst="bentConnector3">
            <a:avLst>
              <a:gd name="adj1" fmla="val 20134"/>
            </a:avLst>
          </a:prstGeom>
          <a:noFill/>
          <a:ln w="38100">
            <a:solidFill>
              <a:schemeClr val="tx2"/>
            </a:solidFill>
            <a:miter lim="800000"/>
            <a:headEnd type="triangle"/>
            <a:tailEnd type="triangle" w="med" len="med"/>
          </a:ln>
        </p:spPr>
      </p:cxnSp>
      <p:cxnSp>
        <p:nvCxnSpPr>
          <p:cNvPr id="76" name="AutoShape 20"/>
          <p:cNvCxnSpPr>
            <a:cxnSpLocks noChangeShapeType="1"/>
            <a:stCxn id="5" idx="2"/>
            <a:endCxn id="4" idx="3"/>
          </p:cNvCxnSpPr>
          <p:nvPr/>
        </p:nvCxnSpPr>
        <p:spPr bwMode="auto">
          <a:xfrm rot="10800000">
            <a:off x="6715140" y="2571744"/>
            <a:ext cx="857256" cy="5130"/>
          </a:xfrm>
          <a:prstGeom prst="bentConnector3">
            <a:avLst>
              <a:gd name="adj1" fmla="val 50000"/>
            </a:avLst>
          </a:prstGeom>
          <a:noFill/>
          <a:ln w="38100">
            <a:solidFill>
              <a:schemeClr val="tx2"/>
            </a:solidFill>
            <a:miter lim="800000"/>
            <a:headEnd type="triangle"/>
            <a:tailEnd type="triangle" w="med" len="med"/>
          </a:ln>
        </p:spPr>
      </p:cxnSp>
      <p:sp>
        <p:nvSpPr>
          <p:cNvPr id="104" name="圆角矩形 103"/>
          <p:cNvSpPr/>
          <p:nvPr/>
        </p:nvSpPr>
        <p:spPr bwMode="auto">
          <a:xfrm>
            <a:off x="5429256" y="1142984"/>
            <a:ext cx="1584000" cy="357190"/>
          </a:xfrm>
          <a:prstGeom prst="roundRect">
            <a:avLst/>
          </a:prstGeom>
          <a:solidFill>
            <a:schemeClr val="accent3">
              <a:lumMod val="40000"/>
              <a:lumOff val="60000"/>
            </a:schemeClr>
          </a:solidFill>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none" lIns="91440" tIns="45720" rIns="91440" bIns="45720" numCol="1" rtlCol="0" anchor="ctr" anchorCtr="1" compatLnSpc="1">
            <a:prstTxWarp prst="textNoShape">
              <a:avLst/>
            </a:prstTxWarp>
          </a:bodyPr>
          <a:lstStyle>
            <a:defPPr>
              <a:defRPr lang="zh-CN"/>
            </a:defPPr>
            <a:lvl1pPr algn="l" rtl="0" fontAlgn="base">
              <a:spcBef>
                <a:spcPct val="0"/>
              </a:spcBef>
              <a:spcAft>
                <a:spcPct val="0"/>
              </a:spcAft>
              <a:defRPr kern="1200">
                <a:solidFill>
                  <a:schemeClr val="tx1"/>
                </a:solidFill>
                <a:latin typeface="Arial" pitchFamily="34" charset="0"/>
                <a:ea typeface="黑体" pitchFamily="2" charset="-122"/>
                <a:cs typeface="+mn-cs"/>
              </a:defRPr>
            </a:lvl1pPr>
            <a:lvl2pPr marL="457200" algn="l" rtl="0" fontAlgn="base">
              <a:spcBef>
                <a:spcPct val="0"/>
              </a:spcBef>
              <a:spcAft>
                <a:spcPct val="0"/>
              </a:spcAft>
              <a:defRPr kern="1200">
                <a:solidFill>
                  <a:schemeClr val="tx1"/>
                </a:solidFill>
                <a:latin typeface="Arial" pitchFamily="34" charset="0"/>
                <a:ea typeface="黑体" pitchFamily="2" charset="-122"/>
                <a:cs typeface="+mn-cs"/>
              </a:defRPr>
            </a:lvl2pPr>
            <a:lvl3pPr marL="914400" algn="l" rtl="0" fontAlgn="base">
              <a:spcBef>
                <a:spcPct val="0"/>
              </a:spcBef>
              <a:spcAft>
                <a:spcPct val="0"/>
              </a:spcAft>
              <a:defRPr kern="1200">
                <a:solidFill>
                  <a:schemeClr val="tx1"/>
                </a:solidFill>
                <a:latin typeface="Arial" pitchFamily="34" charset="0"/>
                <a:ea typeface="黑体" pitchFamily="2" charset="-122"/>
                <a:cs typeface="+mn-cs"/>
              </a:defRPr>
            </a:lvl3pPr>
            <a:lvl4pPr marL="1371600" algn="l" rtl="0" fontAlgn="base">
              <a:spcBef>
                <a:spcPct val="0"/>
              </a:spcBef>
              <a:spcAft>
                <a:spcPct val="0"/>
              </a:spcAft>
              <a:defRPr kern="1200">
                <a:solidFill>
                  <a:schemeClr val="tx1"/>
                </a:solidFill>
                <a:latin typeface="Arial" pitchFamily="34" charset="0"/>
                <a:ea typeface="黑体" pitchFamily="2" charset="-122"/>
                <a:cs typeface="+mn-cs"/>
              </a:defRPr>
            </a:lvl4pPr>
            <a:lvl5pPr marL="1828800" algn="l" rtl="0" fontAlgn="base">
              <a:spcBef>
                <a:spcPct val="0"/>
              </a:spcBef>
              <a:spcAft>
                <a:spcPct val="0"/>
              </a:spcAft>
              <a:defRPr kern="1200">
                <a:solidFill>
                  <a:schemeClr val="tx1"/>
                </a:solidFill>
                <a:latin typeface="Arial" pitchFamily="34" charset="0"/>
                <a:ea typeface="黑体" pitchFamily="2" charset="-122"/>
                <a:cs typeface="+mn-cs"/>
              </a:defRPr>
            </a:lvl5pPr>
            <a:lvl6pPr marL="2286000" algn="l" defTabSz="914400" rtl="0" eaLnBrk="1" latinLnBrk="0" hangingPunct="1">
              <a:defRPr kern="1200">
                <a:solidFill>
                  <a:schemeClr val="tx1"/>
                </a:solidFill>
                <a:latin typeface="Arial" pitchFamily="34" charset="0"/>
                <a:ea typeface="黑体" pitchFamily="2" charset="-122"/>
                <a:cs typeface="+mn-cs"/>
              </a:defRPr>
            </a:lvl6pPr>
            <a:lvl7pPr marL="2743200" algn="l" defTabSz="914400" rtl="0" eaLnBrk="1" latinLnBrk="0" hangingPunct="1">
              <a:defRPr kern="1200">
                <a:solidFill>
                  <a:schemeClr val="tx1"/>
                </a:solidFill>
                <a:latin typeface="Arial" pitchFamily="34" charset="0"/>
                <a:ea typeface="黑体" pitchFamily="2" charset="-122"/>
                <a:cs typeface="+mn-cs"/>
              </a:defRPr>
            </a:lvl7pPr>
            <a:lvl8pPr marL="3200400" algn="l" defTabSz="914400" rtl="0" eaLnBrk="1" latinLnBrk="0" hangingPunct="1">
              <a:defRPr kern="1200">
                <a:solidFill>
                  <a:schemeClr val="tx1"/>
                </a:solidFill>
                <a:latin typeface="Arial" pitchFamily="34" charset="0"/>
                <a:ea typeface="黑体" pitchFamily="2" charset="-122"/>
                <a:cs typeface="+mn-cs"/>
              </a:defRPr>
            </a:lvl8pPr>
            <a:lvl9pPr marL="3657600" algn="l" defTabSz="914400" rtl="0" eaLnBrk="1" latinLnBrk="0" hangingPunct="1">
              <a:defRPr kern="1200">
                <a:solidFill>
                  <a:schemeClr val="tx1"/>
                </a:solidFill>
                <a:latin typeface="Arial" pitchFamily="34" charset="0"/>
                <a:ea typeface="黑体" pitchFamily="2" charset="-122"/>
                <a:cs typeface="+mn-cs"/>
              </a:defRPr>
            </a:lvl9p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zh-CN" sz="1200" i="0" u="none" strike="noStrike" cap="none" normalizeH="0" baseline="0" dirty="0" smtClean="0">
                <a:ln>
                  <a:noFill/>
                </a:ln>
                <a:solidFill>
                  <a:schemeClr val="tx1"/>
                </a:solidFill>
                <a:effectLst/>
                <a:latin typeface="Arial" charset="0"/>
                <a:ea typeface="黑体" pitchFamily="2" charset="-122"/>
              </a:rPr>
              <a:t>Windows</a:t>
            </a:r>
            <a:r>
              <a:rPr kumimoji="0" lang="en-US" altLang="zh-CN" sz="1200" i="0" u="none" strike="noStrike" cap="none" normalizeH="0" dirty="0" smtClean="0">
                <a:ln>
                  <a:noFill/>
                </a:ln>
                <a:solidFill>
                  <a:schemeClr val="tx1"/>
                </a:solidFill>
                <a:effectLst/>
                <a:latin typeface="Arial" charset="0"/>
                <a:ea typeface="黑体" pitchFamily="2" charset="-122"/>
              </a:rPr>
              <a:t> Forms</a:t>
            </a:r>
            <a:endParaRPr kumimoji="0" lang="zh-CN" altLang="en-US" sz="1200" i="0" u="none" strike="noStrike" cap="none" normalizeH="0" baseline="0" dirty="0" smtClean="0">
              <a:ln>
                <a:noFill/>
              </a:ln>
              <a:solidFill>
                <a:schemeClr val="tx1"/>
              </a:solidFill>
              <a:effectLst/>
              <a:latin typeface="Arial" charset="0"/>
              <a:ea typeface="黑体" pitchFamily="2" charset="-122"/>
            </a:endParaRPr>
          </a:p>
        </p:txBody>
      </p:sp>
      <p:sp>
        <p:nvSpPr>
          <p:cNvPr id="105" name="圆角矩形 104"/>
          <p:cNvSpPr/>
          <p:nvPr/>
        </p:nvSpPr>
        <p:spPr bwMode="auto">
          <a:xfrm>
            <a:off x="5429256" y="1571612"/>
            <a:ext cx="1584000" cy="357190"/>
          </a:xfrm>
          <a:prstGeom prst="roundRect">
            <a:avLst/>
          </a:prstGeom>
          <a:solidFill>
            <a:schemeClr val="tx2">
              <a:lumMod val="40000"/>
              <a:lumOff val="60000"/>
            </a:schemeClr>
          </a:solidFill>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none" lIns="91440" tIns="45720" rIns="91440" bIns="45720" numCol="1" rtlCol="0" anchor="t" anchorCtr="0" compatLnSpc="1">
            <a:prstTxWarp prst="textNoShape">
              <a:avLst/>
            </a:prstTxWarp>
          </a:bodyPr>
          <a:lstStyle>
            <a:defPPr>
              <a:defRPr lang="zh-CN"/>
            </a:defPPr>
            <a:lvl1pPr algn="l" rtl="0" fontAlgn="base">
              <a:spcBef>
                <a:spcPct val="0"/>
              </a:spcBef>
              <a:spcAft>
                <a:spcPct val="0"/>
              </a:spcAft>
              <a:defRPr kern="1200">
                <a:solidFill>
                  <a:schemeClr val="tx1"/>
                </a:solidFill>
                <a:latin typeface="Arial" pitchFamily="34" charset="0"/>
                <a:ea typeface="黑体" pitchFamily="2" charset="-122"/>
                <a:cs typeface="+mn-cs"/>
              </a:defRPr>
            </a:lvl1pPr>
            <a:lvl2pPr marL="457200" algn="l" rtl="0" fontAlgn="base">
              <a:spcBef>
                <a:spcPct val="0"/>
              </a:spcBef>
              <a:spcAft>
                <a:spcPct val="0"/>
              </a:spcAft>
              <a:defRPr kern="1200">
                <a:solidFill>
                  <a:schemeClr val="tx1"/>
                </a:solidFill>
                <a:latin typeface="Arial" pitchFamily="34" charset="0"/>
                <a:ea typeface="黑体" pitchFamily="2" charset="-122"/>
                <a:cs typeface="+mn-cs"/>
              </a:defRPr>
            </a:lvl2pPr>
            <a:lvl3pPr marL="914400" algn="l" rtl="0" fontAlgn="base">
              <a:spcBef>
                <a:spcPct val="0"/>
              </a:spcBef>
              <a:spcAft>
                <a:spcPct val="0"/>
              </a:spcAft>
              <a:defRPr kern="1200">
                <a:solidFill>
                  <a:schemeClr val="tx1"/>
                </a:solidFill>
                <a:latin typeface="Arial" pitchFamily="34" charset="0"/>
                <a:ea typeface="黑体" pitchFamily="2" charset="-122"/>
                <a:cs typeface="+mn-cs"/>
              </a:defRPr>
            </a:lvl3pPr>
            <a:lvl4pPr marL="1371600" algn="l" rtl="0" fontAlgn="base">
              <a:spcBef>
                <a:spcPct val="0"/>
              </a:spcBef>
              <a:spcAft>
                <a:spcPct val="0"/>
              </a:spcAft>
              <a:defRPr kern="1200">
                <a:solidFill>
                  <a:schemeClr val="tx1"/>
                </a:solidFill>
                <a:latin typeface="Arial" pitchFamily="34" charset="0"/>
                <a:ea typeface="黑体" pitchFamily="2" charset="-122"/>
                <a:cs typeface="+mn-cs"/>
              </a:defRPr>
            </a:lvl4pPr>
            <a:lvl5pPr marL="1828800" algn="l" rtl="0" fontAlgn="base">
              <a:spcBef>
                <a:spcPct val="0"/>
              </a:spcBef>
              <a:spcAft>
                <a:spcPct val="0"/>
              </a:spcAft>
              <a:defRPr kern="1200">
                <a:solidFill>
                  <a:schemeClr val="tx1"/>
                </a:solidFill>
                <a:latin typeface="Arial" pitchFamily="34" charset="0"/>
                <a:ea typeface="黑体" pitchFamily="2" charset="-122"/>
                <a:cs typeface="+mn-cs"/>
              </a:defRPr>
            </a:lvl5pPr>
            <a:lvl6pPr marL="2286000" algn="l" defTabSz="914400" rtl="0" eaLnBrk="1" latinLnBrk="0" hangingPunct="1">
              <a:defRPr kern="1200">
                <a:solidFill>
                  <a:schemeClr val="tx1"/>
                </a:solidFill>
                <a:latin typeface="Arial" pitchFamily="34" charset="0"/>
                <a:ea typeface="黑体" pitchFamily="2" charset="-122"/>
                <a:cs typeface="+mn-cs"/>
              </a:defRPr>
            </a:lvl6pPr>
            <a:lvl7pPr marL="2743200" algn="l" defTabSz="914400" rtl="0" eaLnBrk="1" latinLnBrk="0" hangingPunct="1">
              <a:defRPr kern="1200">
                <a:solidFill>
                  <a:schemeClr val="tx1"/>
                </a:solidFill>
                <a:latin typeface="Arial" pitchFamily="34" charset="0"/>
                <a:ea typeface="黑体" pitchFamily="2" charset="-122"/>
                <a:cs typeface="+mn-cs"/>
              </a:defRPr>
            </a:lvl7pPr>
            <a:lvl8pPr marL="3200400" algn="l" defTabSz="914400" rtl="0" eaLnBrk="1" latinLnBrk="0" hangingPunct="1">
              <a:defRPr kern="1200">
                <a:solidFill>
                  <a:schemeClr val="tx1"/>
                </a:solidFill>
                <a:latin typeface="Arial" pitchFamily="34" charset="0"/>
                <a:ea typeface="黑体" pitchFamily="2" charset="-122"/>
                <a:cs typeface="+mn-cs"/>
              </a:defRPr>
            </a:lvl8pPr>
            <a:lvl9pPr marL="3657600" algn="l" defTabSz="914400" rtl="0" eaLnBrk="1" latinLnBrk="0" hangingPunct="1">
              <a:defRPr kern="1200">
                <a:solidFill>
                  <a:schemeClr val="tx1"/>
                </a:solidFill>
                <a:latin typeface="Arial" pitchFamily="34" charset="0"/>
                <a:ea typeface="黑体" pitchFamily="2" charset="-122"/>
                <a:cs typeface="+mn-cs"/>
              </a:defRPr>
            </a:lvl9pPr>
          </a:lstStyle>
          <a:p>
            <a:pPr algn="ctr"/>
            <a:r>
              <a:rPr lang="en-US" altLang="zh-CN" sz="1200" b="1" dirty="0" smtClean="0">
                <a:latin typeface="Arial" charset="0"/>
              </a:rPr>
              <a:t>Web Forms</a:t>
            </a:r>
            <a:endParaRPr lang="zh-CN" altLang="en-US" sz="1200" b="1" dirty="0" smtClean="0">
              <a:latin typeface="Arial" charset="0"/>
            </a:endParaRPr>
          </a:p>
        </p:txBody>
      </p:sp>
      <p:sp>
        <p:nvSpPr>
          <p:cNvPr id="107" name="矩形 106"/>
          <p:cNvSpPr/>
          <p:nvPr/>
        </p:nvSpPr>
        <p:spPr>
          <a:xfrm>
            <a:off x="7500959" y="785795"/>
            <a:ext cx="1285884" cy="276999"/>
          </a:xfrm>
          <a:prstGeom prst="rect">
            <a:avLst/>
          </a:prstGeom>
        </p:spPr>
        <p:txBody>
          <a:bodyPr wrap="square">
            <a:spAutoFit/>
          </a:bodyPr>
          <a:lstStyle/>
          <a:p>
            <a:pPr algn="ctr"/>
            <a:r>
              <a:rPr lang="en-US" altLang="zh-CN" sz="1200" dirty="0" smtClean="0">
                <a:latin typeface="Arial" charset="0"/>
              </a:rPr>
              <a:t>J2EE Client</a:t>
            </a:r>
            <a:endParaRPr lang="zh-CN" altLang="en-US" sz="1200" dirty="0" smtClean="0">
              <a:latin typeface="Arial" charset="0"/>
            </a:endParaRPr>
          </a:p>
        </p:txBody>
      </p:sp>
      <p:sp>
        <p:nvSpPr>
          <p:cNvPr id="110" name="矩形 109"/>
          <p:cNvSpPr/>
          <p:nvPr/>
        </p:nvSpPr>
        <p:spPr>
          <a:xfrm>
            <a:off x="5357818" y="785794"/>
            <a:ext cx="1643042" cy="276999"/>
          </a:xfrm>
          <a:prstGeom prst="rect">
            <a:avLst/>
          </a:prstGeom>
        </p:spPr>
        <p:txBody>
          <a:bodyPr wrap="square">
            <a:spAutoFit/>
          </a:bodyPr>
          <a:lstStyle/>
          <a:p>
            <a:pPr algn="ctr"/>
            <a:r>
              <a:rPr lang="en-US" altLang="zh-CN" sz="1200" dirty="0" err="1" smtClean="0">
                <a:latin typeface="Arial" charset="0"/>
              </a:rPr>
              <a:t>.Net</a:t>
            </a:r>
            <a:r>
              <a:rPr lang="en-US" altLang="zh-CN" sz="1200" dirty="0" smtClean="0">
                <a:latin typeface="Arial" charset="0"/>
              </a:rPr>
              <a:t> client </a:t>
            </a:r>
            <a:r>
              <a:rPr lang="en-US" altLang="zh-CN" sz="1200" dirty="0" err="1" smtClean="0">
                <a:latin typeface="Arial" charset="0"/>
              </a:rPr>
              <a:t>Applicaton</a:t>
            </a:r>
            <a:endParaRPr lang="zh-CN" altLang="en-US" sz="1200" dirty="0" smtClean="0">
              <a:latin typeface="Arial" charset="0"/>
            </a:endParaRPr>
          </a:p>
        </p:txBody>
      </p:sp>
      <p:cxnSp>
        <p:nvCxnSpPr>
          <p:cNvPr id="111" name="AutoShape 20"/>
          <p:cNvCxnSpPr>
            <a:cxnSpLocks noChangeShapeType="1"/>
          </p:cNvCxnSpPr>
          <p:nvPr/>
        </p:nvCxnSpPr>
        <p:spPr bwMode="auto">
          <a:xfrm rot="16200000" flipH="1">
            <a:off x="4107654" y="1321579"/>
            <a:ext cx="357191" cy="2"/>
          </a:xfrm>
          <a:prstGeom prst="bentConnector3">
            <a:avLst>
              <a:gd name="adj1" fmla="val 20134"/>
            </a:avLst>
          </a:prstGeom>
          <a:noFill/>
          <a:ln w="38100">
            <a:solidFill>
              <a:schemeClr val="tx2"/>
            </a:solidFill>
            <a:miter lim="800000"/>
            <a:headEnd type="triangle"/>
            <a:tailEnd type="triangle" w="med" len="med"/>
          </a:ln>
        </p:spPr>
      </p:cxnSp>
      <p:cxnSp>
        <p:nvCxnSpPr>
          <p:cNvPr id="112" name="AutoShape 20"/>
          <p:cNvCxnSpPr>
            <a:cxnSpLocks noChangeShapeType="1"/>
          </p:cNvCxnSpPr>
          <p:nvPr/>
        </p:nvCxnSpPr>
        <p:spPr bwMode="auto">
          <a:xfrm rot="16200000" flipH="1">
            <a:off x="8036744" y="3036091"/>
            <a:ext cx="357191" cy="2"/>
          </a:xfrm>
          <a:prstGeom prst="bentConnector3">
            <a:avLst>
              <a:gd name="adj1" fmla="val 20134"/>
            </a:avLst>
          </a:prstGeom>
          <a:noFill/>
          <a:ln w="38100">
            <a:solidFill>
              <a:schemeClr val="tx2"/>
            </a:solidFill>
            <a:miter lim="800000"/>
            <a:headEnd type="triangle"/>
            <a:tailEnd type="triangle" w="med" len="med"/>
          </a:ln>
        </p:spPr>
      </p:cxnSp>
      <p:grpSp>
        <p:nvGrpSpPr>
          <p:cNvPr id="11" name="组合 123"/>
          <p:cNvGrpSpPr/>
          <p:nvPr/>
        </p:nvGrpSpPr>
        <p:grpSpPr>
          <a:xfrm>
            <a:off x="7286650" y="5689641"/>
            <a:ext cx="1785918" cy="739755"/>
            <a:chOff x="3603666" y="2303091"/>
            <a:chExt cx="1193818" cy="653520"/>
          </a:xfrm>
        </p:grpSpPr>
        <p:sp>
          <p:nvSpPr>
            <p:cNvPr id="125" name="同侧圆角矩形 124"/>
            <p:cNvSpPr/>
            <p:nvPr/>
          </p:nvSpPr>
          <p:spPr bwMode="auto">
            <a:xfrm>
              <a:off x="3603666" y="2303091"/>
              <a:ext cx="1193817" cy="297054"/>
            </a:xfrm>
            <a:prstGeom prst="round2SameRect">
              <a:avLst>
                <a:gd name="adj1" fmla="val 8018"/>
                <a:gd name="adj2" fmla="val 0"/>
              </a:avLst>
            </a:prstGeom>
            <a:solidFill>
              <a:schemeClr val="tx2">
                <a:lumMod val="40000"/>
                <a:lumOff val="60000"/>
              </a:schemeClr>
            </a:solidFill>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none" lIns="91440" tIns="45720" rIns="91440" bIns="45720" numCol="1" rtlCol="0" anchor="ctr" anchorCtr="1" compatLnSpc="1">
              <a:prstTxWarp prst="textNoShape">
                <a:avLst/>
              </a:prstTxWarp>
            </a:bodyP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marL="0" marR="0" indent="0" algn="ctr" defTabSz="914400" rtl="0" eaLnBrk="1" fontAlgn="base" latinLnBrk="0" hangingPunct="1">
                <a:lnSpc>
                  <a:spcPct val="100000"/>
                </a:lnSpc>
                <a:spcBef>
                  <a:spcPct val="0"/>
                </a:spcBef>
                <a:spcAft>
                  <a:spcPct val="0"/>
                </a:spcAft>
                <a:buClrTx/>
                <a:buSzTx/>
                <a:buFontTx/>
                <a:buNone/>
                <a:tabLst/>
              </a:pPr>
              <a:r>
                <a:rPr lang="en-US" altLang="zh-CN" sz="1200" b="1" dirty="0" smtClean="0">
                  <a:solidFill>
                    <a:schemeClr val="tx1"/>
                  </a:solidFill>
                  <a:latin typeface="Arial" charset="0"/>
                </a:rPr>
                <a:t>Native Java API</a:t>
              </a:r>
              <a:endParaRPr kumimoji="0" lang="zh-CN" altLang="en-US" sz="1200" b="1" i="0" u="none" strike="noStrike" cap="none" normalizeH="0" baseline="0" dirty="0" smtClean="0">
                <a:ln>
                  <a:noFill/>
                </a:ln>
                <a:solidFill>
                  <a:schemeClr val="tx1"/>
                </a:solidFill>
                <a:effectLst/>
                <a:latin typeface="Arial" charset="0"/>
                <a:ea typeface="黑体" pitchFamily="2" charset="-122"/>
              </a:endParaRPr>
            </a:p>
          </p:txBody>
        </p:sp>
        <p:sp>
          <p:nvSpPr>
            <p:cNvPr id="128" name="矩形 127"/>
            <p:cNvSpPr/>
            <p:nvPr/>
          </p:nvSpPr>
          <p:spPr bwMode="auto">
            <a:xfrm>
              <a:off x="3603666" y="2596611"/>
              <a:ext cx="1193818" cy="360000"/>
            </a:xfrm>
            <a:prstGeom prst="rect">
              <a:avLst/>
            </a:prstGeom>
            <a:solidFill>
              <a:schemeClr val="tx2">
                <a:lumMod val="60000"/>
                <a:lumOff val="40000"/>
              </a:schemeClr>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40" tIns="45720" rIns="91440" bIns="45720" numCol="1" rtlCol="0" anchor="ctr" anchorCtr="0" compatLnSpc="1">
              <a:prstTxWarp prst="textNoShape">
                <a:avLst/>
              </a:prstTxWarp>
            </a:bodyP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altLang="zh-CN" sz="1200" b="1" dirty="0" smtClean="0">
                  <a:solidFill>
                    <a:schemeClr val="bg1"/>
                  </a:solidFill>
                  <a:latin typeface="Times New Roman" pitchFamily="18" charset="0"/>
                  <a:ea typeface="黑体" pitchFamily="2" charset="-122"/>
                  <a:cs typeface="Times New Roman" pitchFamily="18" charset="0"/>
                </a:rPr>
                <a:t>Java runtime API</a:t>
              </a:r>
              <a:endParaRPr lang="zh-CN" altLang="en-US" sz="1200" b="1" dirty="0" smtClean="0">
                <a:solidFill>
                  <a:schemeClr val="bg1"/>
                </a:solidFill>
                <a:latin typeface="Times New Roman" pitchFamily="18" charset="0"/>
                <a:ea typeface="黑体" pitchFamily="2" charset="-122"/>
                <a:cs typeface="Times New Roman" pitchFamily="18" charset="0"/>
              </a:endParaRPr>
            </a:p>
          </p:txBody>
        </p:sp>
      </p:grpSp>
      <p:sp>
        <p:nvSpPr>
          <p:cNvPr id="46" name="矩形 45"/>
          <p:cNvSpPr/>
          <p:nvPr/>
        </p:nvSpPr>
        <p:spPr bwMode="auto">
          <a:xfrm>
            <a:off x="6929454" y="2428868"/>
            <a:ext cx="428628" cy="214314"/>
          </a:xfrm>
          <a:prstGeom prst="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40" tIns="45720" rIns="91440" bIns="45720" numCol="1" rtlCol="0" anchor="ctr" anchorCtr="0" compatLnSpc="1">
            <a:prstTxWarp prst="textNoShape">
              <a:avLst/>
            </a:prstTxWarp>
          </a:bodyP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altLang="zh-CN" sz="1200" b="1" dirty="0" smtClean="0">
                <a:solidFill>
                  <a:schemeClr val="bg1"/>
                </a:solidFill>
                <a:latin typeface="Times New Roman" pitchFamily="18" charset="0"/>
                <a:cs typeface="Times New Roman" pitchFamily="18" charset="0"/>
              </a:rPr>
              <a:t>OCI</a:t>
            </a:r>
            <a:endParaRPr lang="zh-CN" altLang="en-US" sz="1200" b="1" dirty="0" smtClean="0">
              <a:solidFill>
                <a:schemeClr val="bg1"/>
              </a:solidFill>
              <a:latin typeface="Arial Unicode MS" pitchFamily="34" charset="-122"/>
              <a:ea typeface="Arial Unicode MS" pitchFamily="34" charset="-122"/>
              <a:cs typeface="Arial Unicode MS" pitchFamily="34" charset="-122"/>
            </a:endParaRPr>
          </a:p>
        </p:txBody>
      </p:sp>
      <p:cxnSp>
        <p:nvCxnSpPr>
          <p:cNvPr id="211" name="AutoShape 20"/>
          <p:cNvCxnSpPr>
            <a:cxnSpLocks noChangeShapeType="1"/>
          </p:cNvCxnSpPr>
          <p:nvPr/>
        </p:nvCxnSpPr>
        <p:spPr bwMode="auto">
          <a:xfrm>
            <a:off x="5072067" y="964389"/>
            <a:ext cx="142875" cy="1393041"/>
          </a:xfrm>
          <a:prstGeom prst="bentConnector2">
            <a:avLst/>
          </a:prstGeom>
          <a:noFill/>
          <a:ln w="38100">
            <a:solidFill>
              <a:schemeClr val="tx2"/>
            </a:solidFill>
            <a:miter lim="800000"/>
            <a:headEnd type="triangle"/>
            <a:tailEnd type="triangle" w="med" len="med"/>
          </a:ln>
        </p:spPr>
      </p:cxnSp>
      <p:cxnSp>
        <p:nvCxnSpPr>
          <p:cNvPr id="213" name="AutoShape 20"/>
          <p:cNvCxnSpPr>
            <a:cxnSpLocks noChangeShapeType="1"/>
          </p:cNvCxnSpPr>
          <p:nvPr/>
        </p:nvCxnSpPr>
        <p:spPr bwMode="auto">
          <a:xfrm rot="16200000" flipH="1">
            <a:off x="6036480" y="2178835"/>
            <a:ext cx="357191" cy="2"/>
          </a:xfrm>
          <a:prstGeom prst="bentConnector3">
            <a:avLst>
              <a:gd name="adj1" fmla="val 20134"/>
            </a:avLst>
          </a:prstGeom>
          <a:noFill/>
          <a:ln w="38100">
            <a:solidFill>
              <a:schemeClr val="tx2"/>
            </a:solidFill>
            <a:miter lim="800000"/>
            <a:headEnd type="triangle"/>
            <a:tailEnd type="triangle" w="med" len="med"/>
          </a:ln>
        </p:spPr>
      </p:cxnSp>
      <p:grpSp>
        <p:nvGrpSpPr>
          <p:cNvPr id="13" name="组合 216"/>
          <p:cNvGrpSpPr/>
          <p:nvPr/>
        </p:nvGrpSpPr>
        <p:grpSpPr>
          <a:xfrm>
            <a:off x="142844" y="2928934"/>
            <a:ext cx="6786610" cy="142876"/>
            <a:chOff x="142844" y="2928934"/>
            <a:chExt cx="6786610" cy="142876"/>
          </a:xfrm>
        </p:grpSpPr>
        <p:cxnSp>
          <p:nvCxnSpPr>
            <p:cNvPr id="215" name="直接连接符 214"/>
            <p:cNvCxnSpPr/>
            <p:nvPr/>
          </p:nvCxnSpPr>
          <p:spPr>
            <a:xfrm>
              <a:off x="214282" y="3000372"/>
              <a:ext cx="6715172" cy="1588"/>
            </a:xfrm>
            <a:prstGeom prst="line">
              <a:avLst/>
            </a:prstGeom>
            <a:ln>
              <a:solidFill>
                <a:schemeClr val="tx1">
                  <a:lumMod val="85000"/>
                  <a:lumOff val="15000"/>
                </a:schemeClr>
              </a:solidFill>
              <a:prstDash val="sysDash"/>
              <a:tailEnd type="none"/>
            </a:ln>
            <a:effectLst>
              <a:outerShdw blurRad="50800" dist="50800" dir="5400000" algn="ctr" rotWithShape="0">
                <a:schemeClr val="bg1"/>
              </a:outerShdw>
            </a:effectLst>
          </p:spPr>
          <p:style>
            <a:lnRef idx="1">
              <a:schemeClr val="accent1"/>
            </a:lnRef>
            <a:fillRef idx="0">
              <a:schemeClr val="accent1"/>
            </a:fillRef>
            <a:effectRef idx="0">
              <a:schemeClr val="accent1"/>
            </a:effectRef>
            <a:fontRef idx="minor">
              <a:schemeClr val="tx1"/>
            </a:fontRef>
          </p:style>
        </p:cxnSp>
        <p:sp>
          <p:nvSpPr>
            <p:cNvPr id="216" name="矩形 215"/>
            <p:cNvSpPr/>
            <p:nvPr/>
          </p:nvSpPr>
          <p:spPr bwMode="auto">
            <a:xfrm>
              <a:off x="142844" y="2928934"/>
              <a:ext cx="1071570" cy="142876"/>
            </a:xfrm>
            <a:prstGeom prst="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40" tIns="45720" rIns="91440" bIns="45720" numCol="1" rtlCol="0" anchor="ctr" anchorCtr="0" compatLnSpc="1">
              <a:prstTxWarp prst="textNoShape">
                <a:avLst/>
              </a:prstTxWarp>
            </a:bodyP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altLang="zh-CN" sz="1000" b="1" dirty="0" smtClean="0">
                  <a:solidFill>
                    <a:schemeClr val="bg1"/>
                  </a:solidFill>
                  <a:latin typeface="Times New Roman" pitchFamily="18" charset="0"/>
                  <a:cs typeface="Times New Roman" pitchFamily="18" charset="0"/>
                </a:rPr>
                <a:t>COM/DCOM</a:t>
              </a:r>
            </a:p>
          </p:txBody>
        </p:sp>
      </p:grpSp>
      <p:grpSp>
        <p:nvGrpSpPr>
          <p:cNvPr id="14" name="组合 217"/>
          <p:cNvGrpSpPr/>
          <p:nvPr/>
        </p:nvGrpSpPr>
        <p:grpSpPr>
          <a:xfrm>
            <a:off x="142844" y="2143116"/>
            <a:ext cx="6786610" cy="142876"/>
            <a:chOff x="142844" y="2928934"/>
            <a:chExt cx="6786610" cy="142876"/>
          </a:xfrm>
        </p:grpSpPr>
        <p:cxnSp>
          <p:nvCxnSpPr>
            <p:cNvPr id="219" name="直接连接符 218"/>
            <p:cNvCxnSpPr/>
            <p:nvPr/>
          </p:nvCxnSpPr>
          <p:spPr>
            <a:xfrm>
              <a:off x="214282" y="3000372"/>
              <a:ext cx="6715172" cy="1588"/>
            </a:xfrm>
            <a:prstGeom prst="line">
              <a:avLst/>
            </a:prstGeom>
            <a:ln>
              <a:solidFill>
                <a:schemeClr val="tx1">
                  <a:lumMod val="85000"/>
                  <a:lumOff val="15000"/>
                </a:schemeClr>
              </a:solidFill>
              <a:prstDash val="sysDash"/>
              <a:tailEnd type="none"/>
            </a:ln>
            <a:effectLst>
              <a:outerShdw blurRad="50800" dist="50800" dir="5400000" algn="ctr" rotWithShape="0">
                <a:schemeClr val="bg1"/>
              </a:outerShdw>
            </a:effectLst>
          </p:spPr>
          <p:style>
            <a:lnRef idx="1">
              <a:schemeClr val="accent1"/>
            </a:lnRef>
            <a:fillRef idx="0">
              <a:schemeClr val="accent1"/>
            </a:fillRef>
            <a:effectRef idx="0">
              <a:schemeClr val="accent1"/>
            </a:effectRef>
            <a:fontRef idx="minor">
              <a:schemeClr val="tx1"/>
            </a:fontRef>
          </p:style>
        </p:cxnSp>
        <p:sp>
          <p:nvSpPr>
            <p:cNvPr id="220" name="矩形 219"/>
            <p:cNvSpPr/>
            <p:nvPr/>
          </p:nvSpPr>
          <p:spPr bwMode="auto">
            <a:xfrm>
              <a:off x="142844" y="2928934"/>
              <a:ext cx="1071570" cy="142876"/>
            </a:xfrm>
            <a:prstGeom prst="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40" tIns="45720" rIns="91440" bIns="45720" numCol="1" rtlCol="0" anchor="ctr" anchorCtr="0" compatLnSpc="1">
              <a:prstTxWarp prst="textNoShape">
                <a:avLst/>
              </a:prstTxWarp>
            </a:bodyP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altLang="zh-CN" sz="1000" b="1" dirty="0" smtClean="0">
                  <a:solidFill>
                    <a:schemeClr val="bg1"/>
                  </a:solidFill>
                  <a:latin typeface="Times New Roman" pitchFamily="18" charset="0"/>
                  <a:cs typeface="Times New Roman" pitchFamily="18" charset="0"/>
                </a:rPr>
                <a:t>COM/DCOM</a:t>
              </a:r>
            </a:p>
          </p:txBody>
        </p:sp>
      </p:grpSp>
      <p:cxnSp>
        <p:nvCxnSpPr>
          <p:cNvPr id="228" name="直接箭头连接符 227"/>
          <p:cNvCxnSpPr>
            <a:stCxn id="9" idx="3"/>
            <a:endCxn id="12" idx="1"/>
          </p:cNvCxnSpPr>
          <p:nvPr/>
        </p:nvCxnSpPr>
        <p:spPr>
          <a:xfrm>
            <a:off x="1726844" y="961254"/>
            <a:ext cx="118148" cy="44"/>
          </a:xfrm>
          <a:prstGeom prst="straightConnector1">
            <a:avLst/>
          </a:prstGeom>
          <a:ln>
            <a:solidFill>
              <a:schemeClr val="tx2">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29" name="直接箭头连接符 228"/>
          <p:cNvCxnSpPr/>
          <p:nvPr/>
        </p:nvCxnSpPr>
        <p:spPr>
          <a:xfrm>
            <a:off x="3428992" y="1000108"/>
            <a:ext cx="118148" cy="44"/>
          </a:xfrm>
          <a:prstGeom prst="straightConnector1">
            <a:avLst/>
          </a:prstGeom>
          <a:ln>
            <a:solidFill>
              <a:schemeClr val="tx2">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34" name="AutoShape 20"/>
          <p:cNvCxnSpPr>
            <a:cxnSpLocks noChangeShapeType="1"/>
          </p:cNvCxnSpPr>
          <p:nvPr/>
        </p:nvCxnSpPr>
        <p:spPr bwMode="auto">
          <a:xfrm rot="16200000" flipH="1">
            <a:off x="8036744" y="2178835"/>
            <a:ext cx="357191" cy="2"/>
          </a:xfrm>
          <a:prstGeom prst="bentConnector3">
            <a:avLst>
              <a:gd name="adj1" fmla="val 20134"/>
            </a:avLst>
          </a:prstGeom>
          <a:noFill/>
          <a:ln w="38100">
            <a:solidFill>
              <a:schemeClr val="tx2"/>
            </a:solidFill>
            <a:miter lim="800000"/>
            <a:headEnd type="triangle"/>
            <a:tailEnd type="triangle" w="med" len="med"/>
          </a:ln>
        </p:spPr>
      </p:cxnSp>
      <p:sp>
        <p:nvSpPr>
          <p:cNvPr id="236" name="圆角矩形 235"/>
          <p:cNvSpPr/>
          <p:nvPr/>
        </p:nvSpPr>
        <p:spPr bwMode="auto">
          <a:xfrm>
            <a:off x="1928794" y="3416636"/>
            <a:ext cx="1571636" cy="434810"/>
          </a:xfrm>
          <a:prstGeom prst="roundRect">
            <a:avLst/>
          </a:prstGeom>
          <a:solidFill>
            <a:schemeClr val="tx2">
              <a:lumMod val="40000"/>
              <a:lumOff val="60000"/>
            </a:schemeClr>
          </a:solidFill>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none" lIns="91440" tIns="45720" rIns="91440" bIns="45720" numCol="1" rtlCol="0" anchor="t" anchorCtr="0" compatLnSpc="1">
            <a:prstTxWarp prst="textNoShape">
              <a:avLst/>
            </a:prstTxWarp>
          </a:bodyPr>
          <a:lstStyle>
            <a:defPPr>
              <a:defRPr lang="zh-CN"/>
            </a:defPPr>
            <a:lvl1pPr algn="l" rtl="0" fontAlgn="base">
              <a:spcBef>
                <a:spcPct val="0"/>
              </a:spcBef>
              <a:spcAft>
                <a:spcPct val="0"/>
              </a:spcAft>
              <a:defRPr kern="1200">
                <a:solidFill>
                  <a:schemeClr val="tx1"/>
                </a:solidFill>
                <a:latin typeface="Arial" pitchFamily="34" charset="0"/>
                <a:ea typeface="黑体" pitchFamily="2" charset="-122"/>
                <a:cs typeface="+mn-cs"/>
              </a:defRPr>
            </a:lvl1pPr>
            <a:lvl2pPr marL="457200" algn="l" rtl="0" fontAlgn="base">
              <a:spcBef>
                <a:spcPct val="0"/>
              </a:spcBef>
              <a:spcAft>
                <a:spcPct val="0"/>
              </a:spcAft>
              <a:defRPr kern="1200">
                <a:solidFill>
                  <a:schemeClr val="tx1"/>
                </a:solidFill>
                <a:latin typeface="Arial" pitchFamily="34" charset="0"/>
                <a:ea typeface="黑体" pitchFamily="2" charset="-122"/>
                <a:cs typeface="+mn-cs"/>
              </a:defRPr>
            </a:lvl2pPr>
            <a:lvl3pPr marL="914400" algn="l" rtl="0" fontAlgn="base">
              <a:spcBef>
                <a:spcPct val="0"/>
              </a:spcBef>
              <a:spcAft>
                <a:spcPct val="0"/>
              </a:spcAft>
              <a:defRPr kern="1200">
                <a:solidFill>
                  <a:schemeClr val="tx1"/>
                </a:solidFill>
                <a:latin typeface="Arial" pitchFamily="34" charset="0"/>
                <a:ea typeface="黑体" pitchFamily="2" charset="-122"/>
                <a:cs typeface="+mn-cs"/>
              </a:defRPr>
            </a:lvl3pPr>
            <a:lvl4pPr marL="1371600" algn="l" rtl="0" fontAlgn="base">
              <a:spcBef>
                <a:spcPct val="0"/>
              </a:spcBef>
              <a:spcAft>
                <a:spcPct val="0"/>
              </a:spcAft>
              <a:defRPr kern="1200">
                <a:solidFill>
                  <a:schemeClr val="tx1"/>
                </a:solidFill>
                <a:latin typeface="Arial" pitchFamily="34" charset="0"/>
                <a:ea typeface="黑体" pitchFamily="2" charset="-122"/>
                <a:cs typeface="+mn-cs"/>
              </a:defRPr>
            </a:lvl4pPr>
            <a:lvl5pPr marL="1828800" algn="l" rtl="0" fontAlgn="base">
              <a:spcBef>
                <a:spcPct val="0"/>
              </a:spcBef>
              <a:spcAft>
                <a:spcPct val="0"/>
              </a:spcAft>
              <a:defRPr kern="1200">
                <a:solidFill>
                  <a:schemeClr val="tx1"/>
                </a:solidFill>
                <a:latin typeface="Arial" pitchFamily="34" charset="0"/>
                <a:ea typeface="黑体" pitchFamily="2" charset="-122"/>
                <a:cs typeface="+mn-cs"/>
              </a:defRPr>
            </a:lvl5pPr>
            <a:lvl6pPr marL="2286000" algn="l" defTabSz="914400" rtl="0" eaLnBrk="1" latinLnBrk="0" hangingPunct="1">
              <a:defRPr kern="1200">
                <a:solidFill>
                  <a:schemeClr val="tx1"/>
                </a:solidFill>
                <a:latin typeface="Arial" pitchFamily="34" charset="0"/>
                <a:ea typeface="黑体" pitchFamily="2" charset="-122"/>
                <a:cs typeface="+mn-cs"/>
              </a:defRPr>
            </a:lvl6pPr>
            <a:lvl7pPr marL="2743200" algn="l" defTabSz="914400" rtl="0" eaLnBrk="1" latinLnBrk="0" hangingPunct="1">
              <a:defRPr kern="1200">
                <a:solidFill>
                  <a:schemeClr val="tx1"/>
                </a:solidFill>
                <a:latin typeface="Arial" pitchFamily="34" charset="0"/>
                <a:ea typeface="黑体" pitchFamily="2" charset="-122"/>
                <a:cs typeface="+mn-cs"/>
              </a:defRPr>
            </a:lvl7pPr>
            <a:lvl8pPr marL="3200400" algn="l" defTabSz="914400" rtl="0" eaLnBrk="1" latinLnBrk="0" hangingPunct="1">
              <a:defRPr kern="1200">
                <a:solidFill>
                  <a:schemeClr val="tx1"/>
                </a:solidFill>
                <a:latin typeface="Arial" pitchFamily="34" charset="0"/>
                <a:ea typeface="黑体" pitchFamily="2" charset="-122"/>
                <a:cs typeface="+mn-cs"/>
              </a:defRPr>
            </a:lvl8pPr>
            <a:lvl9pPr marL="3657600" algn="l" defTabSz="914400" rtl="0" eaLnBrk="1" latinLnBrk="0" hangingPunct="1">
              <a:defRPr kern="1200">
                <a:solidFill>
                  <a:schemeClr val="tx1"/>
                </a:solidFill>
                <a:latin typeface="Arial" pitchFamily="34" charset="0"/>
                <a:ea typeface="黑体" pitchFamily="2" charset="-122"/>
                <a:cs typeface="+mn-cs"/>
              </a:defRPr>
            </a:lvl9pPr>
          </a:lstStyle>
          <a:p>
            <a:pPr marL="0" marR="0" indent="0" algn="ctr" defTabSz="914400" rtl="0" eaLnBrk="1" fontAlgn="base" latinLnBrk="0" hangingPunct="1">
              <a:lnSpc>
                <a:spcPct val="100000"/>
              </a:lnSpc>
              <a:spcBef>
                <a:spcPct val="0"/>
              </a:spcBef>
              <a:spcAft>
                <a:spcPct val="0"/>
              </a:spcAft>
              <a:buClrTx/>
              <a:buSzTx/>
              <a:buFontTx/>
              <a:buNone/>
              <a:tabLst/>
            </a:pPr>
            <a:r>
              <a:rPr lang="zh-CN" altLang="en-US" sz="1200" dirty="0" smtClean="0">
                <a:latin typeface="Arial" charset="0"/>
              </a:rPr>
              <a:t>数据操作封装</a:t>
            </a:r>
          </a:p>
        </p:txBody>
      </p:sp>
      <p:sp>
        <p:nvSpPr>
          <p:cNvPr id="237" name="圆角矩形 236"/>
          <p:cNvSpPr/>
          <p:nvPr/>
        </p:nvSpPr>
        <p:spPr bwMode="auto">
          <a:xfrm>
            <a:off x="3643306" y="3422818"/>
            <a:ext cx="1571636" cy="434810"/>
          </a:xfrm>
          <a:prstGeom prst="roundRect">
            <a:avLst/>
          </a:prstGeom>
          <a:solidFill>
            <a:schemeClr val="accent4">
              <a:lumMod val="60000"/>
              <a:lumOff val="40000"/>
            </a:schemeClr>
          </a:solidFill>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none" lIns="91440" tIns="45720" rIns="91440" bIns="45720" numCol="1" rtlCol="0" anchor="t" anchorCtr="0" compatLnSpc="1">
            <a:prstTxWarp prst="textNoShape">
              <a:avLst/>
            </a:prstTxWarp>
          </a:bodyPr>
          <a:lstStyle>
            <a:defPPr>
              <a:defRPr lang="zh-CN"/>
            </a:defPPr>
            <a:lvl1pPr algn="l" rtl="0" fontAlgn="base">
              <a:spcBef>
                <a:spcPct val="0"/>
              </a:spcBef>
              <a:spcAft>
                <a:spcPct val="0"/>
              </a:spcAft>
              <a:defRPr kern="1200">
                <a:solidFill>
                  <a:schemeClr val="tx1"/>
                </a:solidFill>
                <a:latin typeface="Arial" pitchFamily="34" charset="0"/>
                <a:ea typeface="黑体" pitchFamily="2" charset="-122"/>
                <a:cs typeface="+mn-cs"/>
              </a:defRPr>
            </a:lvl1pPr>
            <a:lvl2pPr marL="457200" algn="l" rtl="0" fontAlgn="base">
              <a:spcBef>
                <a:spcPct val="0"/>
              </a:spcBef>
              <a:spcAft>
                <a:spcPct val="0"/>
              </a:spcAft>
              <a:defRPr kern="1200">
                <a:solidFill>
                  <a:schemeClr val="tx1"/>
                </a:solidFill>
                <a:latin typeface="Arial" pitchFamily="34" charset="0"/>
                <a:ea typeface="黑体" pitchFamily="2" charset="-122"/>
                <a:cs typeface="+mn-cs"/>
              </a:defRPr>
            </a:lvl2pPr>
            <a:lvl3pPr marL="914400" algn="l" rtl="0" fontAlgn="base">
              <a:spcBef>
                <a:spcPct val="0"/>
              </a:spcBef>
              <a:spcAft>
                <a:spcPct val="0"/>
              </a:spcAft>
              <a:defRPr kern="1200">
                <a:solidFill>
                  <a:schemeClr val="tx1"/>
                </a:solidFill>
                <a:latin typeface="Arial" pitchFamily="34" charset="0"/>
                <a:ea typeface="黑体" pitchFamily="2" charset="-122"/>
                <a:cs typeface="+mn-cs"/>
              </a:defRPr>
            </a:lvl3pPr>
            <a:lvl4pPr marL="1371600" algn="l" rtl="0" fontAlgn="base">
              <a:spcBef>
                <a:spcPct val="0"/>
              </a:spcBef>
              <a:spcAft>
                <a:spcPct val="0"/>
              </a:spcAft>
              <a:defRPr kern="1200">
                <a:solidFill>
                  <a:schemeClr val="tx1"/>
                </a:solidFill>
                <a:latin typeface="Arial" pitchFamily="34" charset="0"/>
                <a:ea typeface="黑体" pitchFamily="2" charset="-122"/>
                <a:cs typeface="+mn-cs"/>
              </a:defRPr>
            </a:lvl4pPr>
            <a:lvl5pPr marL="1828800" algn="l" rtl="0" fontAlgn="base">
              <a:spcBef>
                <a:spcPct val="0"/>
              </a:spcBef>
              <a:spcAft>
                <a:spcPct val="0"/>
              </a:spcAft>
              <a:defRPr kern="1200">
                <a:solidFill>
                  <a:schemeClr val="tx1"/>
                </a:solidFill>
                <a:latin typeface="Arial" pitchFamily="34" charset="0"/>
                <a:ea typeface="黑体" pitchFamily="2" charset="-122"/>
                <a:cs typeface="+mn-cs"/>
              </a:defRPr>
            </a:lvl5pPr>
            <a:lvl6pPr marL="2286000" algn="l" defTabSz="914400" rtl="0" eaLnBrk="1" latinLnBrk="0" hangingPunct="1">
              <a:defRPr kern="1200">
                <a:solidFill>
                  <a:schemeClr val="tx1"/>
                </a:solidFill>
                <a:latin typeface="Arial" pitchFamily="34" charset="0"/>
                <a:ea typeface="黑体" pitchFamily="2" charset="-122"/>
                <a:cs typeface="+mn-cs"/>
              </a:defRPr>
            </a:lvl6pPr>
            <a:lvl7pPr marL="2743200" algn="l" defTabSz="914400" rtl="0" eaLnBrk="1" latinLnBrk="0" hangingPunct="1">
              <a:defRPr kern="1200">
                <a:solidFill>
                  <a:schemeClr val="tx1"/>
                </a:solidFill>
                <a:latin typeface="Arial" pitchFamily="34" charset="0"/>
                <a:ea typeface="黑体" pitchFamily="2" charset="-122"/>
                <a:cs typeface="+mn-cs"/>
              </a:defRPr>
            </a:lvl7pPr>
            <a:lvl8pPr marL="3200400" algn="l" defTabSz="914400" rtl="0" eaLnBrk="1" latinLnBrk="0" hangingPunct="1">
              <a:defRPr kern="1200">
                <a:solidFill>
                  <a:schemeClr val="tx1"/>
                </a:solidFill>
                <a:latin typeface="Arial" pitchFamily="34" charset="0"/>
                <a:ea typeface="黑体" pitchFamily="2" charset="-122"/>
                <a:cs typeface="+mn-cs"/>
              </a:defRPr>
            </a:lvl8pPr>
            <a:lvl9pPr marL="3657600" algn="l" defTabSz="914400" rtl="0" eaLnBrk="1" latinLnBrk="0" hangingPunct="1">
              <a:defRPr kern="1200">
                <a:solidFill>
                  <a:schemeClr val="tx1"/>
                </a:solidFill>
                <a:latin typeface="Arial" pitchFamily="34" charset="0"/>
                <a:ea typeface="黑体" pitchFamily="2" charset="-122"/>
                <a:cs typeface="+mn-cs"/>
              </a:defRPr>
            </a:lvl9pPr>
          </a:lstStyle>
          <a:p>
            <a:pPr algn="ctr"/>
            <a:r>
              <a:rPr lang="zh-CN" altLang="en-US" sz="1200" dirty="0" smtClean="0">
                <a:latin typeface="Arial" charset="0"/>
              </a:rPr>
              <a:t>应用系统集成封装</a:t>
            </a:r>
          </a:p>
        </p:txBody>
      </p:sp>
      <p:sp>
        <p:nvSpPr>
          <p:cNvPr id="238" name="圆角矩形 237"/>
          <p:cNvSpPr/>
          <p:nvPr/>
        </p:nvSpPr>
        <p:spPr bwMode="auto">
          <a:xfrm>
            <a:off x="142844" y="3994322"/>
            <a:ext cx="1571636" cy="434810"/>
          </a:xfrm>
          <a:prstGeom prst="roundRect">
            <a:avLst/>
          </a:prstGeom>
          <a:solidFill>
            <a:schemeClr val="accent6">
              <a:lumMod val="60000"/>
              <a:lumOff val="40000"/>
            </a:schemeClr>
          </a:solidFill>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none" lIns="91440" tIns="45720" rIns="91440" bIns="45720" numCol="1" rtlCol="0" anchor="t" anchorCtr="0" compatLnSpc="1">
            <a:prstTxWarp prst="textNoShape">
              <a:avLst/>
            </a:prstTxWarp>
          </a:bodyPr>
          <a:lstStyle>
            <a:defPPr>
              <a:defRPr lang="zh-CN"/>
            </a:defPPr>
            <a:lvl1pPr algn="l" rtl="0" fontAlgn="base">
              <a:spcBef>
                <a:spcPct val="0"/>
              </a:spcBef>
              <a:spcAft>
                <a:spcPct val="0"/>
              </a:spcAft>
              <a:defRPr kern="1200">
                <a:solidFill>
                  <a:schemeClr val="tx1"/>
                </a:solidFill>
                <a:latin typeface="Arial" pitchFamily="34" charset="0"/>
                <a:ea typeface="黑体" pitchFamily="2" charset="-122"/>
                <a:cs typeface="+mn-cs"/>
              </a:defRPr>
            </a:lvl1pPr>
            <a:lvl2pPr marL="457200" algn="l" rtl="0" fontAlgn="base">
              <a:spcBef>
                <a:spcPct val="0"/>
              </a:spcBef>
              <a:spcAft>
                <a:spcPct val="0"/>
              </a:spcAft>
              <a:defRPr kern="1200">
                <a:solidFill>
                  <a:schemeClr val="tx1"/>
                </a:solidFill>
                <a:latin typeface="Arial" pitchFamily="34" charset="0"/>
                <a:ea typeface="黑体" pitchFamily="2" charset="-122"/>
                <a:cs typeface="+mn-cs"/>
              </a:defRPr>
            </a:lvl2pPr>
            <a:lvl3pPr marL="914400" algn="l" rtl="0" fontAlgn="base">
              <a:spcBef>
                <a:spcPct val="0"/>
              </a:spcBef>
              <a:spcAft>
                <a:spcPct val="0"/>
              </a:spcAft>
              <a:defRPr kern="1200">
                <a:solidFill>
                  <a:schemeClr val="tx1"/>
                </a:solidFill>
                <a:latin typeface="Arial" pitchFamily="34" charset="0"/>
                <a:ea typeface="黑体" pitchFamily="2" charset="-122"/>
                <a:cs typeface="+mn-cs"/>
              </a:defRPr>
            </a:lvl3pPr>
            <a:lvl4pPr marL="1371600" algn="l" rtl="0" fontAlgn="base">
              <a:spcBef>
                <a:spcPct val="0"/>
              </a:spcBef>
              <a:spcAft>
                <a:spcPct val="0"/>
              </a:spcAft>
              <a:defRPr kern="1200">
                <a:solidFill>
                  <a:schemeClr val="tx1"/>
                </a:solidFill>
                <a:latin typeface="Arial" pitchFamily="34" charset="0"/>
                <a:ea typeface="黑体" pitchFamily="2" charset="-122"/>
                <a:cs typeface="+mn-cs"/>
              </a:defRPr>
            </a:lvl4pPr>
            <a:lvl5pPr marL="1828800" algn="l" rtl="0" fontAlgn="base">
              <a:spcBef>
                <a:spcPct val="0"/>
              </a:spcBef>
              <a:spcAft>
                <a:spcPct val="0"/>
              </a:spcAft>
              <a:defRPr kern="1200">
                <a:solidFill>
                  <a:schemeClr val="tx1"/>
                </a:solidFill>
                <a:latin typeface="Arial" pitchFamily="34" charset="0"/>
                <a:ea typeface="黑体" pitchFamily="2" charset="-122"/>
                <a:cs typeface="+mn-cs"/>
              </a:defRPr>
            </a:lvl5pPr>
            <a:lvl6pPr marL="2286000" algn="l" defTabSz="914400" rtl="0" eaLnBrk="1" latinLnBrk="0" hangingPunct="1">
              <a:defRPr kern="1200">
                <a:solidFill>
                  <a:schemeClr val="tx1"/>
                </a:solidFill>
                <a:latin typeface="Arial" pitchFamily="34" charset="0"/>
                <a:ea typeface="黑体" pitchFamily="2" charset="-122"/>
                <a:cs typeface="+mn-cs"/>
              </a:defRPr>
            </a:lvl6pPr>
            <a:lvl7pPr marL="2743200" algn="l" defTabSz="914400" rtl="0" eaLnBrk="1" latinLnBrk="0" hangingPunct="1">
              <a:defRPr kern="1200">
                <a:solidFill>
                  <a:schemeClr val="tx1"/>
                </a:solidFill>
                <a:latin typeface="Arial" pitchFamily="34" charset="0"/>
                <a:ea typeface="黑体" pitchFamily="2" charset="-122"/>
                <a:cs typeface="+mn-cs"/>
              </a:defRPr>
            </a:lvl7pPr>
            <a:lvl8pPr marL="3200400" algn="l" defTabSz="914400" rtl="0" eaLnBrk="1" latinLnBrk="0" hangingPunct="1">
              <a:defRPr kern="1200">
                <a:solidFill>
                  <a:schemeClr val="tx1"/>
                </a:solidFill>
                <a:latin typeface="Arial" pitchFamily="34" charset="0"/>
                <a:ea typeface="黑体" pitchFamily="2" charset="-122"/>
                <a:cs typeface="+mn-cs"/>
              </a:defRPr>
            </a:lvl8pPr>
            <a:lvl9pPr marL="3657600" algn="l" defTabSz="914400" rtl="0" eaLnBrk="1" latinLnBrk="0" hangingPunct="1">
              <a:defRPr kern="1200">
                <a:solidFill>
                  <a:schemeClr val="tx1"/>
                </a:solidFill>
                <a:latin typeface="Arial" pitchFamily="34" charset="0"/>
                <a:ea typeface="黑体" pitchFamily="2" charset="-122"/>
                <a:cs typeface="+mn-cs"/>
              </a:defRPr>
            </a:lvl9pPr>
          </a:lstStyle>
          <a:p>
            <a:pPr marL="0" marR="0" indent="0" algn="ctr" defTabSz="914400" rtl="0" eaLnBrk="1" fontAlgn="base" latinLnBrk="0" hangingPunct="1">
              <a:lnSpc>
                <a:spcPct val="100000"/>
              </a:lnSpc>
              <a:spcBef>
                <a:spcPct val="0"/>
              </a:spcBef>
              <a:spcAft>
                <a:spcPct val="0"/>
              </a:spcAft>
              <a:buClrTx/>
              <a:buSzTx/>
              <a:buFontTx/>
              <a:buNone/>
              <a:tabLst/>
            </a:pPr>
            <a:r>
              <a:rPr lang="zh-CN" altLang="en-US" sz="1200" dirty="0" smtClean="0">
                <a:latin typeface="Arial" charset="0"/>
              </a:rPr>
              <a:t>工具</a:t>
            </a:r>
            <a:r>
              <a:rPr lang="en-US" altLang="zh-CN" sz="1200" dirty="0" smtClean="0">
                <a:latin typeface="Arial" charset="0"/>
              </a:rPr>
              <a:t>/</a:t>
            </a:r>
            <a:r>
              <a:rPr lang="zh-CN" altLang="en-US" sz="1200" dirty="0" smtClean="0">
                <a:latin typeface="Arial" charset="0"/>
              </a:rPr>
              <a:t>组件</a:t>
            </a:r>
            <a:r>
              <a:rPr kumimoji="0" lang="zh-CN" altLang="en-US" sz="1200" i="0" u="none" strike="noStrike" cap="none" normalizeH="0" baseline="0" dirty="0" smtClean="0">
                <a:ln>
                  <a:noFill/>
                </a:ln>
                <a:solidFill>
                  <a:schemeClr val="tx1"/>
                </a:solidFill>
                <a:effectLst/>
                <a:latin typeface="Arial" charset="0"/>
                <a:ea typeface="黑体" pitchFamily="2" charset="-122"/>
              </a:rPr>
              <a:t>封装</a:t>
            </a:r>
          </a:p>
        </p:txBody>
      </p:sp>
      <p:sp>
        <p:nvSpPr>
          <p:cNvPr id="239" name="圆角矩形 238"/>
          <p:cNvSpPr/>
          <p:nvPr/>
        </p:nvSpPr>
        <p:spPr bwMode="auto">
          <a:xfrm>
            <a:off x="1928794" y="3994322"/>
            <a:ext cx="1571636" cy="434810"/>
          </a:xfrm>
          <a:prstGeom prst="roundRect">
            <a:avLst/>
          </a:prstGeom>
          <a:solidFill>
            <a:schemeClr val="bg1">
              <a:lumMod val="65000"/>
            </a:schemeClr>
          </a:solidFill>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none" lIns="91440" tIns="45720" rIns="91440" bIns="45720" numCol="1" rtlCol="0" anchor="t" anchorCtr="0" compatLnSpc="1">
            <a:prstTxWarp prst="textNoShape">
              <a:avLst/>
            </a:prstTxWarp>
          </a:bodyPr>
          <a:lstStyle>
            <a:defPPr>
              <a:defRPr lang="zh-CN"/>
            </a:defPPr>
            <a:lvl1pPr algn="l" rtl="0" fontAlgn="base">
              <a:spcBef>
                <a:spcPct val="0"/>
              </a:spcBef>
              <a:spcAft>
                <a:spcPct val="0"/>
              </a:spcAft>
              <a:defRPr kern="1200">
                <a:solidFill>
                  <a:schemeClr val="tx1"/>
                </a:solidFill>
                <a:latin typeface="Arial" pitchFamily="34" charset="0"/>
                <a:ea typeface="黑体" pitchFamily="2" charset="-122"/>
                <a:cs typeface="+mn-cs"/>
              </a:defRPr>
            </a:lvl1pPr>
            <a:lvl2pPr marL="457200" algn="l" rtl="0" fontAlgn="base">
              <a:spcBef>
                <a:spcPct val="0"/>
              </a:spcBef>
              <a:spcAft>
                <a:spcPct val="0"/>
              </a:spcAft>
              <a:defRPr kern="1200">
                <a:solidFill>
                  <a:schemeClr val="tx1"/>
                </a:solidFill>
                <a:latin typeface="Arial" pitchFamily="34" charset="0"/>
                <a:ea typeface="黑体" pitchFamily="2" charset="-122"/>
                <a:cs typeface="+mn-cs"/>
              </a:defRPr>
            </a:lvl2pPr>
            <a:lvl3pPr marL="914400" algn="l" rtl="0" fontAlgn="base">
              <a:spcBef>
                <a:spcPct val="0"/>
              </a:spcBef>
              <a:spcAft>
                <a:spcPct val="0"/>
              </a:spcAft>
              <a:defRPr kern="1200">
                <a:solidFill>
                  <a:schemeClr val="tx1"/>
                </a:solidFill>
                <a:latin typeface="Arial" pitchFamily="34" charset="0"/>
                <a:ea typeface="黑体" pitchFamily="2" charset="-122"/>
                <a:cs typeface="+mn-cs"/>
              </a:defRPr>
            </a:lvl3pPr>
            <a:lvl4pPr marL="1371600" algn="l" rtl="0" fontAlgn="base">
              <a:spcBef>
                <a:spcPct val="0"/>
              </a:spcBef>
              <a:spcAft>
                <a:spcPct val="0"/>
              </a:spcAft>
              <a:defRPr kern="1200">
                <a:solidFill>
                  <a:schemeClr val="tx1"/>
                </a:solidFill>
                <a:latin typeface="Arial" pitchFamily="34" charset="0"/>
                <a:ea typeface="黑体" pitchFamily="2" charset="-122"/>
                <a:cs typeface="+mn-cs"/>
              </a:defRPr>
            </a:lvl4pPr>
            <a:lvl5pPr marL="1828800" algn="l" rtl="0" fontAlgn="base">
              <a:spcBef>
                <a:spcPct val="0"/>
              </a:spcBef>
              <a:spcAft>
                <a:spcPct val="0"/>
              </a:spcAft>
              <a:defRPr kern="1200">
                <a:solidFill>
                  <a:schemeClr val="tx1"/>
                </a:solidFill>
                <a:latin typeface="Arial" pitchFamily="34" charset="0"/>
                <a:ea typeface="黑体" pitchFamily="2" charset="-122"/>
                <a:cs typeface="+mn-cs"/>
              </a:defRPr>
            </a:lvl5pPr>
            <a:lvl6pPr marL="2286000" algn="l" defTabSz="914400" rtl="0" eaLnBrk="1" latinLnBrk="0" hangingPunct="1">
              <a:defRPr kern="1200">
                <a:solidFill>
                  <a:schemeClr val="tx1"/>
                </a:solidFill>
                <a:latin typeface="Arial" pitchFamily="34" charset="0"/>
                <a:ea typeface="黑体" pitchFamily="2" charset="-122"/>
                <a:cs typeface="+mn-cs"/>
              </a:defRPr>
            </a:lvl6pPr>
            <a:lvl7pPr marL="2743200" algn="l" defTabSz="914400" rtl="0" eaLnBrk="1" latinLnBrk="0" hangingPunct="1">
              <a:defRPr kern="1200">
                <a:solidFill>
                  <a:schemeClr val="tx1"/>
                </a:solidFill>
                <a:latin typeface="Arial" pitchFamily="34" charset="0"/>
                <a:ea typeface="黑体" pitchFamily="2" charset="-122"/>
                <a:cs typeface="+mn-cs"/>
              </a:defRPr>
            </a:lvl7pPr>
            <a:lvl8pPr marL="3200400" algn="l" defTabSz="914400" rtl="0" eaLnBrk="1" latinLnBrk="0" hangingPunct="1">
              <a:defRPr kern="1200">
                <a:solidFill>
                  <a:schemeClr val="tx1"/>
                </a:solidFill>
                <a:latin typeface="Arial" pitchFamily="34" charset="0"/>
                <a:ea typeface="黑体" pitchFamily="2" charset="-122"/>
                <a:cs typeface="+mn-cs"/>
              </a:defRPr>
            </a:lvl8pPr>
            <a:lvl9pPr marL="3657600" algn="l" defTabSz="914400" rtl="0" eaLnBrk="1" latinLnBrk="0" hangingPunct="1">
              <a:defRPr kern="1200">
                <a:solidFill>
                  <a:schemeClr val="tx1"/>
                </a:solidFill>
                <a:latin typeface="Arial" pitchFamily="34" charset="0"/>
                <a:ea typeface="黑体" pitchFamily="2" charset="-122"/>
                <a:cs typeface="+mn-cs"/>
              </a:defRPr>
            </a:lvl9pPr>
          </a:lstStyle>
          <a:p>
            <a:pPr marL="0" marR="0" indent="0" algn="ctr" defTabSz="914400" rtl="0" eaLnBrk="1" fontAlgn="base" latinLnBrk="0" hangingPunct="1">
              <a:lnSpc>
                <a:spcPct val="100000"/>
              </a:lnSpc>
              <a:spcBef>
                <a:spcPct val="0"/>
              </a:spcBef>
              <a:spcAft>
                <a:spcPct val="0"/>
              </a:spcAft>
              <a:buClrTx/>
              <a:buSzTx/>
              <a:buFontTx/>
              <a:buNone/>
              <a:tabLst/>
            </a:pPr>
            <a:r>
              <a:rPr kumimoji="0" lang="zh-CN" altLang="en-US" sz="1200" i="0" u="none" strike="noStrike" cap="none" normalizeH="0" baseline="0" dirty="0" smtClean="0">
                <a:ln>
                  <a:noFill/>
                </a:ln>
                <a:solidFill>
                  <a:schemeClr val="tx1"/>
                </a:solidFill>
                <a:effectLst/>
                <a:latin typeface="Arial" charset="0"/>
                <a:ea typeface="黑体" pitchFamily="2" charset="-122"/>
              </a:rPr>
              <a:t>模板封装</a:t>
            </a:r>
          </a:p>
        </p:txBody>
      </p:sp>
      <p:sp>
        <p:nvSpPr>
          <p:cNvPr id="240" name="圆角矩形 239"/>
          <p:cNvSpPr/>
          <p:nvPr/>
        </p:nvSpPr>
        <p:spPr bwMode="auto">
          <a:xfrm>
            <a:off x="5357818" y="3422818"/>
            <a:ext cx="1571636" cy="434810"/>
          </a:xfrm>
          <a:prstGeom prst="roundRect">
            <a:avLst/>
          </a:prstGeom>
          <a:solidFill>
            <a:schemeClr val="accent5">
              <a:lumMod val="40000"/>
              <a:lumOff val="60000"/>
            </a:schemeClr>
          </a:solidFill>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none" lIns="91440" tIns="45720" rIns="91440" bIns="45720" numCol="1" rtlCol="0" anchor="t" anchorCtr="0" compatLnSpc="1">
            <a:prstTxWarp prst="textNoShape">
              <a:avLst/>
            </a:prstTxWarp>
          </a:bodyPr>
          <a:lstStyle>
            <a:defPPr>
              <a:defRPr lang="zh-CN"/>
            </a:defPPr>
            <a:lvl1pPr algn="l" rtl="0" fontAlgn="base">
              <a:spcBef>
                <a:spcPct val="0"/>
              </a:spcBef>
              <a:spcAft>
                <a:spcPct val="0"/>
              </a:spcAft>
              <a:defRPr kern="1200">
                <a:solidFill>
                  <a:schemeClr val="tx1"/>
                </a:solidFill>
                <a:latin typeface="Arial" pitchFamily="34" charset="0"/>
                <a:ea typeface="黑体" pitchFamily="2" charset="-122"/>
                <a:cs typeface="+mn-cs"/>
              </a:defRPr>
            </a:lvl1pPr>
            <a:lvl2pPr marL="457200" algn="l" rtl="0" fontAlgn="base">
              <a:spcBef>
                <a:spcPct val="0"/>
              </a:spcBef>
              <a:spcAft>
                <a:spcPct val="0"/>
              </a:spcAft>
              <a:defRPr kern="1200">
                <a:solidFill>
                  <a:schemeClr val="tx1"/>
                </a:solidFill>
                <a:latin typeface="Arial" pitchFamily="34" charset="0"/>
                <a:ea typeface="黑体" pitchFamily="2" charset="-122"/>
                <a:cs typeface="+mn-cs"/>
              </a:defRPr>
            </a:lvl2pPr>
            <a:lvl3pPr marL="914400" algn="l" rtl="0" fontAlgn="base">
              <a:spcBef>
                <a:spcPct val="0"/>
              </a:spcBef>
              <a:spcAft>
                <a:spcPct val="0"/>
              </a:spcAft>
              <a:defRPr kern="1200">
                <a:solidFill>
                  <a:schemeClr val="tx1"/>
                </a:solidFill>
                <a:latin typeface="Arial" pitchFamily="34" charset="0"/>
                <a:ea typeface="黑体" pitchFamily="2" charset="-122"/>
                <a:cs typeface="+mn-cs"/>
              </a:defRPr>
            </a:lvl3pPr>
            <a:lvl4pPr marL="1371600" algn="l" rtl="0" fontAlgn="base">
              <a:spcBef>
                <a:spcPct val="0"/>
              </a:spcBef>
              <a:spcAft>
                <a:spcPct val="0"/>
              </a:spcAft>
              <a:defRPr kern="1200">
                <a:solidFill>
                  <a:schemeClr val="tx1"/>
                </a:solidFill>
                <a:latin typeface="Arial" pitchFamily="34" charset="0"/>
                <a:ea typeface="黑体" pitchFamily="2" charset="-122"/>
                <a:cs typeface="+mn-cs"/>
              </a:defRPr>
            </a:lvl4pPr>
            <a:lvl5pPr marL="1828800" algn="l" rtl="0" fontAlgn="base">
              <a:spcBef>
                <a:spcPct val="0"/>
              </a:spcBef>
              <a:spcAft>
                <a:spcPct val="0"/>
              </a:spcAft>
              <a:defRPr kern="1200">
                <a:solidFill>
                  <a:schemeClr val="tx1"/>
                </a:solidFill>
                <a:latin typeface="Arial" pitchFamily="34" charset="0"/>
                <a:ea typeface="黑体" pitchFamily="2" charset="-122"/>
                <a:cs typeface="+mn-cs"/>
              </a:defRPr>
            </a:lvl5pPr>
            <a:lvl6pPr marL="2286000" algn="l" defTabSz="914400" rtl="0" eaLnBrk="1" latinLnBrk="0" hangingPunct="1">
              <a:defRPr kern="1200">
                <a:solidFill>
                  <a:schemeClr val="tx1"/>
                </a:solidFill>
                <a:latin typeface="Arial" pitchFamily="34" charset="0"/>
                <a:ea typeface="黑体" pitchFamily="2" charset="-122"/>
                <a:cs typeface="+mn-cs"/>
              </a:defRPr>
            </a:lvl6pPr>
            <a:lvl7pPr marL="2743200" algn="l" defTabSz="914400" rtl="0" eaLnBrk="1" latinLnBrk="0" hangingPunct="1">
              <a:defRPr kern="1200">
                <a:solidFill>
                  <a:schemeClr val="tx1"/>
                </a:solidFill>
                <a:latin typeface="Arial" pitchFamily="34" charset="0"/>
                <a:ea typeface="黑体" pitchFamily="2" charset="-122"/>
                <a:cs typeface="+mn-cs"/>
              </a:defRPr>
            </a:lvl7pPr>
            <a:lvl8pPr marL="3200400" algn="l" defTabSz="914400" rtl="0" eaLnBrk="1" latinLnBrk="0" hangingPunct="1">
              <a:defRPr kern="1200">
                <a:solidFill>
                  <a:schemeClr val="tx1"/>
                </a:solidFill>
                <a:latin typeface="Arial" pitchFamily="34" charset="0"/>
                <a:ea typeface="黑体" pitchFamily="2" charset="-122"/>
                <a:cs typeface="+mn-cs"/>
              </a:defRPr>
            </a:lvl8pPr>
            <a:lvl9pPr marL="3657600" algn="l" defTabSz="914400" rtl="0" eaLnBrk="1" latinLnBrk="0" hangingPunct="1">
              <a:defRPr kern="1200">
                <a:solidFill>
                  <a:schemeClr val="tx1"/>
                </a:solidFill>
                <a:latin typeface="Arial" pitchFamily="34" charset="0"/>
                <a:ea typeface="黑体" pitchFamily="2" charset="-122"/>
                <a:cs typeface="+mn-cs"/>
              </a:defRPr>
            </a:lvl9pPr>
          </a:lstStyle>
          <a:p>
            <a:pPr marL="0" marR="0" indent="0" algn="ctr" defTabSz="914400" rtl="0" eaLnBrk="1" fontAlgn="base" latinLnBrk="0" hangingPunct="1">
              <a:lnSpc>
                <a:spcPct val="100000"/>
              </a:lnSpc>
              <a:spcBef>
                <a:spcPct val="0"/>
              </a:spcBef>
              <a:spcAft>
                <a:spcPct val="0"/>
              </a:spcAft>
              <a:buClrTx/>
              <a:buSzTx/>
              <a:buFontTx/>
              <a:buNone/>
              <a:tabLst/>
            </a:pPr>
            <a:r>
              <a:rPr kumimoji="0" lang="zh-CN" altLang="en-US" sz="1200" i="0" u="none" strike="noStrike" cap="none" normalizeH="0" baseline="0" dirty="0" smtClean="0">
                <a:ln>
                  <a:noFill/>
                </a:ln>
                <a:solidFill>
                  <a:schemeClr val="tx1"/>
                </a:solidFill>
                <a:effectLst/>
                <a:latin typeface="Arial" charset="0"/>
                <a:ea typeface="黑体" pitchFamily="2" charset="-122"/>
              </a:rPr>
              <a:t>权限集成接口封装</a:t>
            </a:r>
          </a:p>
        </p:txBody>
      </p:sp>
      <p:sp>
        <p:nvSpPr>
          <p:cNvPr id="242" name="圆角矩形 241"/>
          <p:cNvSpPr/>
          <p:nvPr/>
        </p:nvSpPr>
        <p:spPr bwMode="auto">
          <a:xfrm>
            <a:off x="3714744" y="3994322"/>
            <a:ext cx="1571636" cy="434810"/>
          </a:xfrm>
          <a:prstGeom prst="roundRect">
            <a:avLst/>
          </a:prstGeom>
          <a:solidFill>
            <a:schemeClr val="accent4">
              <a:lumMod val="75000"/>
            </a:schemeClr>
          </a:solidFill>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none" lIns="91440" tIns="45720" rIns="91440" bIns="45720" numCol="1" rtlCol="0" anchor="t" anchorCtr="0" compatLnSpc="1">
            <a:prstTxWarp prst="textNoShape">
              <a:avLst/>
            </a:prstTxWarp>
          </a:bodyPr>
          <a:lstStyle>
            <a:defPPr>
              <a:defRPr lang="zh-CN"/>
            </a:defPPr>
            <a:lvl1pPr algn="l" rtl="0" fontAlgn="base">
              <a:spcBef>
                <a:spcPct val="0"/>
              </a:spcBef>
              <a:spcAft>
                <a:spcPct val="0"/>
              </a:spcAft>
              <a:defRPr kern="1200">
                <a:solidFill>
                  <a:schemeClr val="tx1"/>
                </a:solidFill>
                <a:latin typeface="Arial" pitchFamily="34" charset="0"/>
                <a:ea typeface="黑体" pitchFamily="2" charset="-122"/>
                <a:cs typeface="+mn-cs"/>
              </a:defRPr>
            </a:lvl1pPr>
            <a:lvl2pPr marL="457200" algn="l" rtl="0" fontAlgn="base">
              <a:spcBef>
                <a:spcPct val="0"/>
              </a:spcBef>
              <a:spcAft>
                <a:spcPct val="0"/>
              </a:spcAft>
              <a:defRPr kern="1200">
                <a:solidFill>
                  <a:schemeClr val="tx1"/>
                </a:solidFill>
                <a:latin typeface="Arial" pitchFamily="34" charset="0"/>
                <a:ea typeface="黑体" pitchFamily="2" charset="-122"/>
                <a:cs typeface="+mn-cs"/>
              </a:defRPr>
            </a:lvl2pPr>
            <a:lvl3pPr marL="914400" algn="l" rtl="0" fontAlgn="base">
              <a:spcBef>
                <a:spcPct val="0"/>
              </a:spcBef>
              <a:spcAft>
                <a:spcPct val="0"/>
              </a:spcAft>
              <a:defRPr kern="1200">
                <a:solidFill>
                  <a:schemeClr val="tx1"/>
                </a:solidFill>
                <a:latin typeface="Arial" pitchFamily="34" charset="0"/>
                <a:ea typeface="黑体" pitchFamily="2" charset="-122"/>
                <a:cs typeface="+mn-cs"/>
              </a:defRPr>
            </a:lvl3pPr>
            <a:lvl4pPr marL="1371600" algn="l" rtl="0" fontAlgn="base">
              <a:spcBef>
                <a:spcPct val="0"/>
              </a:spcBef>
              <a:spcAft>
                <a:spcPct val="0"/>
              </a:spcAft>
              <a:defRPr kern="1200">
                <a:solidFill>
                  <a:schemeClr val="tx1"/>
                </a:solidFill>
                <a:latin typeface="Arial" pitchFamily="34" charset="0"/>
                <a:ea typeface="黑体" pitchFamily="2" charset="-122"/>
                <a:cs typeface="+mn-cs"/>
              </a:defRPr>
            </a:lvl4pPr>
            <a:lvl5pPr marL="1828800" algn="l" rtl="0" fontAlgn="base">
              <a:spcBef>
                <a:spcPct val="0"/>
              </a:spcBef>
              <a:spcAft>
                <a:spcPct val="0"/>
              </a:spcAft>
              <a:defRPr kern="1200">
                <a:solidFill>
                  <a:schemeClr val="tx1"/>
                </a:solidFill>
                <a:latin typeface="Arial" pitchFamily="34" charset="0"/>
                <a:ea typeface="黑体" pitchFamily="2" charset="-122"/>
                <a:cs typeface="+mn-cs"/>
              </a:defRPr>
            </a:lvl5pPr>
            <a:lvl6pPr marL="2286000" algn="l" defTabSz="914400" rtl="0" eaLnBrk="1" latinLnBrk="0" hangingPunct="1">
              <a:defRPr kern="1200">
                <a:solidFill>
                  <a:schemeClr val="tx1"/>
                </a:solidFill>
                <a:latin typeface="Arial" pitchFamily="34" charset="0"/>
                <a:ea typeface="黑体" pitchFamily="2" charset="-122"/>
                <a:cs typeface="+mn-cs"/>
              </a:defRPr>
            </a:lvl6pPr>
            <a:lvl7pPr marL="2743200" algn="l" defTabSz="914400" rtl="0" eaLnBrk="1" latinLnBrk="0" hangingPunct="1">
              <a:defRPr kern="1200">
                <a:solidFill>
                  <a:schemeClr val="tx1"/>
                </a:solidFill>
                <a:latin typeface="Arial" pitchFamily="34" charset="0"/>
                <a:ea typeface="黑体" pitchFamily="2" charset="-122"/>
                <a:cs typeface="+mn-cs"/>
              </a:defRPr>
            </a:lvl7pPr>
            <a:lvl8pPr marL="3200400" algn="l" defTabSz="914400" rtl="0" eaLnBrk="1" latinLnBrk="0" hangingPunct="1">
              <a:defRPr kern="1200">
                <a:solidFill>
                  <a:schemeClr val="tx1"/>
                </a:solidFill>
                <a:latin typeface="Arial" pitchFamily="34" charset="0"/>
                <a:ea typeface="黑体" pitchFamily="2" charset="-122"/>
                <a:cs typeface="+mn-cs"/>
              </a:defRPr>
            </a:lvl8pPr>
            <a:lvl9pPr marL="3657600" algn="l" defTabSz="914400" rtl="0" eaLnBrk="1" latinLnBrk="0" hangingPunct="1">
              <a:defRPr kern="1200">
                <a:solidFill>
                  <a:schemeClr val="tx1"/>
                </a:solidFill>
                <a:latin typeface="Arial" pitchFamily="34" charset="0"/>
                <a:ea typeface="黑体" pitchFamily="2" charset="-122"/>
                <a:cs typeface="+mn-cs"/>
              </a:defRPr>
            </a:lvl9pPr>
          </a:lstStyle>
          <a:p>
            <a:pPr marL="0" marR="0" indent="0" algn="ctr" defTabSz="914400" rtl="0" eaLnBrk="1" fontAlgn="base" latinLnBrk="0" hangingPunct="1">
              <a:lnSpc>
                <a:spcPct val="100000"/>
              </a:lnSpc>
              <a:spcBef>
                <a:spcPct val="0"/>
              </a:spcBef>
              <a:spcAft>
                <a:spcPct val="0"/>
              </a:spcAft>
              <a:buClrTx/>
              <a:buSzTx/>
              <a:buFontTx/>
              <a:buNone/>
              <a:tabLst/>
            </a:pPr>
            <a:r>
              <a:rPr lang="zh-CN" altLang="en-US" sz="1200" dirty="0" smtClean="0">
                <a:latin typeface="Arial" charset="0"/>
              </a:rPr>
              <a:t>第三方功能</a:t>
            </a:r>
            <a:r>
              <a:rPr kumimoji="0" lang="zh-CN" altLang="en-US" sz="1200" i="0" u="none" strike="noStrike" cap="none" normalizeH="0" baseline="0" dirty="0" smtClean="0">
                <a:ln>
                  <a:noFill/>
                </a:ln>
                <a:solidFill>
                  <a:schemeClr val="tx1"/>
                </a:solidFill>
                <a:effectLst/>
                <a:latin typeface="Arial" charset="0"/>
                <a:ea typeface="黑体" pitchFamily="2" charset="-122"/>
              </a:rPr>
              <a:t>封装</a:t>
            </a:r>
            <a:endParaRPr kumimoji="0" lang="en-US" altLang="zh-CN" sz="1200" i="0" u="none" strike="noStrike" cap="none" normalizeH="0" baseline="0" dirty="0" smtClean="0">
              <a:ln>
                <a:noFill/>
              </a:ln>
              <a:solidFill>
                <a:schemeClr val="tx1"/>
              </a:solidFill>
              <a:effectLst/>
              <a:latin typeface="Arial" charset="0"/>
              <a:ea typeface="黑体" pitchFamily="2" charset="-122"/>
            </a:endParaRPr>
          </a:p>
          <a:p>
            <a:pPr marL="0" marR="0" indent="0" algn="ctr" defTabSz="914400" rtl="0" eaLnBrk="1" fontAlgn="base" latinLnBrk="0" hangingPunct="1">
              <a:lnSpc>
                <a:spcPct val="100000"/>
              </a:lnSpc>
              <a:spcBef>
                <a:spcPct val="0"/>
              </a:spcBef>
              <a:spcAft>
                <a:spcPct val="0"/>
              </a:spcAft>
              <a:buClrTx/>
              <a:buSzTx/>
              <a:buFontTx/>
              <a:buNone/>
              <a:tabLst/>
            </a:pPr>
            <a:r>
              <a:rPr lang="zh-CN" altLang="en-US" sz="1200" dirty="0" smtClean="0">
                <a:latin typeface="Arial" charset="0"/>
              </a:rPr>
              <a:t>（</a:t>
            </a:r>
            <a:r>
              <a:rPr lang="en-US" altLang="zh-CN" sz="1200" dirty="0" smtClean="0">
                <a:latin typeface="Arial" charset="0"/>
              </a:rPr>
              <a:t>C/C++,.NET/C# and so on</a:t>
            </a:r>
            <a:r>
              <a:rPr lang="zh-CN" altLang="en-US" sz="1200" dirty="0" smtClean="0">
                <a:latin typeface="Arial" charset="0"/>
              </a:rPr>
              <a:t>）</a:t>
            </a:r>
            <a:endParaRPr kumimoji="0" lang="zh-CN" altLang="en-US" sz="1200" i="0" u="none" strike="noStrike" cap="none" normalizeH="0" baseline="0" dirty="0" smtClean="0">
              <a:ln>
                <a:noFill/>
              </a:ln>
              <a:solidFill>
                <a:schemeClr val="tx1"/>
              </a:solidFill>
              <a:effectLst/>
              <a:latin typeface="Arial" charset="0"/>
              <a:ea typeface="黑体" pitchFamily="2" charset="-122"/>
            </a:endParaRPr>
          </a:p>
        </p:txBody>
      </p:sp>
      <p:cxnSp>
        <p:nvCxnSpPr>
          <p:cNvPr id="245" name="AutoShape 20"/>
          <p:cNvCxnSpPr>
            <a:cxnSpLocks noChangeShapeType="1"/>
          </p:cNvCxnSpPr>
          <p:nvPr/>
        </p:nvCxnSpPr>
        <p:spPr bwMode="auto">
          <a:xfrm rot="16200000" flipH="1">
            <a:off x="3464712" y="2964653"/>
            <a:ext cx="357191" cy="2"/>
          </a:xfrm>
          <a:prstGeom prst="bentConnector3">
            <a:avLst>
              <a:gd name="adj1" fmla="val 20134"/>
            </a:avLst>
          </a:prstGeom>
          <a:noFill/>
          <a:ln w="38100">
            <a:solidFill>
              <a:schemeClr val="tx2"/>
            </a:solidFill>
            <a:miter lim="800000"/>
            <a:headEnd type="triangle"/>
            <a:tailEnd type="triangle" w="med" len="med"/>
          </a:ln>
        </p:spPr>
      </p:cxnSp>
    </p:spTree>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5"/>
                                        </p:tgtEl>
                                        <p:attrNameLst>
                                          <p:attrName>style.visibility</p:attrName>
                                        </p:attrNameLst>
                                      </p:cBhvr>
                                      <p:to>
                                        <p:strVal val="visible"/>
                                      </p:to>
                                    </p:set>
                                    <p:animEffect transition="in" filter="wipe(left)">
                                      <p:cBhvr>
                                        <p:cTn id="7" dur="500"/>
                                        <p:tgtEl>
                                          <p:spTgt spid="65"/>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69"/>
                                        </p:tgtEl>
                                        <p:attrNameLst>
                                          <p:attrName>style.visibility</p:attrName>
                                        </p:attrNameLst>
                                      </p:cBhvr>
                                      <p:to>
                                        <p:strVal val="visible"/>
                                      </p:to>
                                    </p:set>
                                    <p:animEffect transition="in" filter="wipe(left)">
                                      <p:cBhvr>
                                        <p:cTn id="11" dur="500"/>
                                        <p:tgtEl>
                                          <p:spTgt spid="69"/>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72"/>
                                        </p:tgtEl>
                                        <p:attrNameLst>
                                          <p:attrName>style.visibility</p:attrName>
                                        </p:attrNameLst>
                                      </p:cBhvr>
                                      <p:to>
                                        <p:strVal val="visible"/>
                                      </p:to>
                                    </p:set>
                                    <p:animEffect transition="in" filter="wipe(left)">
                                      <p:cBhvr>
                                        <p:cTn id="15" dur="500"/>
                                        <p:tgtEl>
                                          <p:spTgt spid="72"/>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76"/>
                                        </p:tgtEl>
                                        <p:attrNameLst>
                                          <p:attrName>style.visibility</p:attrName>
                                        </p:attrNameLst>
                                      </p:cBhvr>
                                      <p:to>
                                        <p:strVal val="visible"/>
                                      </p:to>
                                    </p:set>
                                    <p:animEffect transition="in" filter="wipe(left)">
                                      <p:cBhvr>
                                        <p:cTn id="19" dur="500"/>
                                        <p:tgtEl>
                                          <p:spTgt spid="76"/>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111"/>
                                        </p:tgtEl>
                                        <p:attrNameLst>
                                          <p:attrName>style.visibility</p:attrName>
                                        </p:attrNameLst>
                                      </p:cBhvr>
                                      <p:to>
                                        <p:strVal val="visible"/>
                                      </p:to>
                                    </p:set>
                                    <p:animEffect transition="in" filter="wipe(left)">
                                      <p:cBhvr>
                                        <p:cTn id="23" dur="500"/>
                                        <p:tgtEl>
                                          <p:spTgt spid="111"/>
                                        </p:tgtEl>
                                      </p:cBhvr>
                                    </p:animEffect>
                                  </p:childTnLst>
                                </p:cTn>
                              </p:par>
                            </p:childTnLst>
                          </p:cTn>
                        </p:par>
                        <p:par>
                          <p:cTn id="24" fill="hold">
                            <p:stCondLst>
                              <p:cond delay="2500"/>
                            </p:stCondLst>
                            <p:childTnLst>
                              <p:par>
                                <p:cTn id="25" presetID="22" presetClass="entr" presetSubtype="8" fill="hold" nodeType="afterEffect">
                                  <p:stCondLst>
                                    <p:cond delay="0"/>
                                  </p:stCondLst>
                                  <p:childTnLst>
                                    <p:set>
                                      <p:cBhvr>
                                        <p:cTn id="26" dur="1" fill="hold">
                                          <p:stCondLst>
                                            <p:cond delay="0"/>
                                          </p:stCondLst>
                                        </p:cTn>
                                        <p:tgtEl>
                                          <p:spTgt spid="112"/>
                                        </p:tgtEl>
                                        <p:attrNameLst>
                                          <p:attrName>style.visibility</p:attrName>
                                        </p:attrNameLst>
                                      </p:cBhvr>
                                      <p:to>
                                        <p:strVal val="visible"/>
                                      </p:to>
                                    </p:set>
                                    <p:animEffect transition="in" filter="wipe(left)">
                                      <p:cBhvr>
                                        <p:cTn id="27" dur="500"/>
                                        <p:tgtEl>
                                          <p:spTgt spid="112"/>
                                        </p:tgtEl>
                                      </p:cBhvr>
                                    </p:animEffect>
                                  </p:childTnLst>
                                </p:cTn>
                              </p:par>
                            </p:childTnLst>
                          </p:cTn>
                        </p:par>
                        <p:par>
                          <p:cTn id="28" fill="hold">
                            <p:stCondLst>
                              <p:cond delay="3000"/>
                            </p:stCondLst>
                            <p:childTnLst>
                              <p:par>
                                <p:cTn id="29" presetID="22" presetClass="entr" presetSubtype="8" fill="hold" nodeType="afterEffect">
                                  <p:stCondLst>
                                    <p:cond delay="0"/>
                                  </p:stCondLst>
                                  <p:childTnLst>
                                    <p:set>
                                      <p:cBhvr>
                                        <p:cTn id="30" dur="1" fill="hold">
                                          <p:stCondLst>
                                            <p:cond delay="0"/>
                                          </p:stCondLst>
                                        </p:cTn>
                                        <p:tgtEl>
                                          <p:spTgt spid="211"/>
                                        </p:tgtEl>
                                        <p:attrNameLst>
                                          <p:attrName>style.visibility</p:attrName>
                                        </p:attrNameLst>
                                      </p:cBhvr>
                                      <p:to>
                                        <p:strVal val="visible"/>
                                      </p:to>
                                    </p:set>
                                    <p:animEffect transition="in" filter="wipe(left)">
                                      <p:cBhvr>
                                        <p:cTn id="31" dur="500"/>
                                        <p:tgtEl>
                                          <p:spTgt spid="211"/>
                                        </p:tgtEl>
                                      </p:cBhvr>
                                    </p:animEffect>
                                  </p:childTnLst>
                                </p:cTn>
                              </p:par>
                            </p:childTnLst>
                          </p:cTn>
                        </p:par>
                        <p:par>
                          <p:cTn id="32" fill="hold">
                            <p:stCondLst>
                              <p:cond delay="3500"/>
                            </p:stCondLst>
                            <p:childTnLst>
                              <p:par>
                                <p:cTn id="33" presetID="22" presetClass="entr" presetSubtype="8" fill="hold" nodeType="afterEffect">
                                  <p:stCondLst>
                                    <p:cond delay="0"/>
                                  </p:stCondLst>
                                  <p:childTnLst>
                                    <p:set>
                                      <p:cBhvr>
                                        <p:cTn id="34" dur="1" fill="hold">
                                          <p:stCondLst>
                                            <p:cond delay="0"/>
                                          </p:stCondLst>
                                        </p:cTn>
                                        <p:tgtEl>
                                          <p:spTgt spid="213"/>
                                        </p:tgtEl>
                                        <p:attrNameLst>
                                          <p:attrName>style.visibility</p:attrName>
                                        </p:attrNameLst>
                                      </p:cBhvr>
                                      <p:to>
                                        <p:strVal val="visible"/>
                                      </p:to>
                                    </p:set>
                                    <p:animEffect transition="in" filter="wipe(left)">
                                      <p:cBhvr>
                                        <p:cTn id="35" dur="500"/>
                                        <p:tgtEl>
                                          <p:spTgt spid="213"/>
                                        </p:tgtEl>
                                      </p:cBhvr>
                                    </p:animEffect>
                                  </p:childTnLst>
                                </p:cTn>
                              </p:par>
                            </p:childTnLst>
                          </p:cTn>
                        </p:par>
                        <p:par>
                          <p:cTn id="36" fill="hold">
                            <p:stCondLst>
                              <p:cond delay="4000"/>
                            </p:stCondLst>
                            <p:childTnLst>
                              <p:par>
                                <p:cTn id="37" presetID="22" presetClass="entr" presetSubtype="8" fill="hold" nodeType="afterEffect">
                                  <p:stCondLst>
                                    <p:cond delay="0"/>
                                  </p:stCondLst>
                                  <p:childTnLst>
                                    <p:set>
                                      <p:cBhvr>
                                        <p:cTn id="38" dur="1" fill="hold">
                                          <p:stCondLst>
                                            <p:cond delay="0"/>
                                          </p:stCondLst>
                                        </p:cTn>
                                        <p:tgtEl>
                                          <p:spTgt spid="234"/>
                                        </p:tgtEl>
                                        <p:attrNameLst>
                                          <p:attrName>style.visibility</p:attrName>
                                        </p:attrNameLst>
                                      </p:cBhvr>
                                      <p:to>
                                        <p:strVal val="visible"/>
                                      </p:to>
                                    </p:set>
                                    <p:animEffect transition="in" filter="wipe(left)">
                                      <p:cBhvr>
                                        <p:cTn id="39" dur="500"/>
                                        <p:tgtEl>
                                          <p:spTgt spid="234"/>
                                        </p:tgtEl>
                                      </p:cBhvr>
                                    </p:animEffect>
                                  </p:childTnLst>
                                </p:cTn>
                              </p:par>
                            </p:childTnLst>
                          </p:cTn>
                        </p:par>
                        <p:par>
                          <p:cTn id="40" fill="hold">
                            <p:stCondLst>
                              <p:cond delay="4500"/>
                            </p:stCondLst>
                            <p:childTnLst>
                              <p:par>
                                <p:cTn id="41" presetID="22" presetClass="entr" presetSubtype="8" fill="hold" nodeType="afterEffect">
                                  <p:stCondLst>
                                    <p:cond delay="0"/>
                                  </p:stCondLst>
                                  <p:childTnLst>
                                    <p:set>
                                      <p:cBhvr>
                                        <p:cTn id="42" dur="1" fill="hold">
                                          <p:stCondLst>
                                            <p:cond delay="0"/>
                                          </p:stCondLst>
                                        </p:cTn>
                                        <p:tgtEl>
                                          <p:spTgt spid="245"/>
                                        </p:tgtEl>
                                        <p:attrNameLst>
                                          <p:attrName>style.visibility</p:attrName>
                                        </p:attrNameLst>
                                      </p:cBhvr>
                                      <p:to>
                                        <p:strVal val="visible"/>
                                      </p:to>
                                    </p:set>
                                    <p:animEffect transition="in" filter="wipe(left)">
                                      <p:cBhvr>
                                        <p:cTn id="43" dur="500"/>
                                        <p:tgtEl>
                                          <p:spTgt spid="2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 name="圆角矩形 308"/>
          <p:cNvSpPr/>
          <p:nvPr/>
        </p:nvSpPr>
        <p:spPr bwMode="auto">
          <a:xfrm>
            <a:off x="2071670" y="3429000"/>
            <a:ext cx="5000660" cy="1214446"/>
          </a:xfrm>
          <a:prstGeom prst="roundRect">
            <a:avLst/>
          </a:prstGeom>
          <a:solidFill>
            <a:schemeClr val="accent4">
              <a:lumMod val="60000"/>
              <a:lumOff val="40000"/>
            </a:schemeClr>
          </a:solidFill>
          <a:ln>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none" lIns="91440" tIns="45720" rIns="91440" bIns="45720" numCol="1" rtlCol="0" anchor="ctr" anchorCtr="1" compatLnSpc="1">
            <a:prstTxWarp prst="textNoShape">
              <a:avLst/>
            </a:prstTxWarp>
          </a:bodyP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zh-CN" altLang="en-US" sz="1200" dirty="0" smtClean="0">
                <a:latin typeface="+mn-ea"/>
              </a:rPr>
              <a:t>任务协同</a:t>
            </a:r>
            <a:r>
              <a:rPr lang="en-US" altLang="zh-CN" sz="1200" dirty="0" smtClean="0">
                <a:latin typeface="+mn-ea"/>
              </a:rPr>
              <a:t>/</a:t>
            </a:r>
            <a:r>
              <a:rPr lang="zh-CN" altLang="en-US" sz="1200" dirty="0" smtClean="0">
                <a:latin typeface="+mn-ea"/>
              </a:rPr>
              <a:t>数据协同</a:t>
            </a:r>
            <a:endParaRPr lang="zh-CN" altLang="en-US" sz="1200" dirty="0">
              <a:latin typeface="+mn-ea"/>
            </a:endParaRPr>
          </a:p>
        </p:txBody>
      </p:sp>
      <p:cxnSp>
        <p:nvCxnSpPr>
          <p:cNvPr id="208" name="AutoShape 20"/>
          <p:cNvCxnSpPr>
            <a:cxnSpLocks noChangeShapeType="1"/>
          </p:cNvCxnSpPr>
          <p:nvPr/>
        </p:nvCxnSpPr>
        <p:spPr bwMode="auto">
          <a:xfrm rot="5400000">
            <a:off x="4412594" y="3302654"/>
            <a:ext cx="320400" cy="1588"/>
          </a:xfrm>
          <a:prstGeom prst="bentConnector3">
            <a:avLst>
              <a:gd name="adj1" fmla="val 50000"/>
            </a:avLst>
          </a:prstGeom>
          <a:noFill/>
          <a:ln w="38100">
            <a:solidFill>
              <a:schemeClr val="tx2"/>
            </a:solidFill>
            <a:miter lim="800000"/>
            <a:headEnd type="none"/>
            <a:tailEnd type="triangle" w="med" len="med"/>
          </a:ln>
        </p:spPr>
      </p:cxnSp>
      <p:sp>
        <p:nvSpPr>
          <p:cNvPr id="278" name="Rectangle 8"/>
          <p:cNvSpPr/>
          <p:nvPr/>
        </p:nvSpPr>
        <p:spPr bwMode="auto">
          <a:xfrm>
            <a:off x="-32" y="4857760"/>
            <a:ext cx="1643074" cy="1714512"/>
          </a:xfrm>
          <a:prstGeom prst="rect">
            <a:avLst/>
          </a:prstGeom>
          <a:solidFill>
            <a:schemeClr val="accent2">
              <a:lumMod val="40000"/>
              <a:lumOff val="60000"/>
            </a:schemeClr>
          </a:solidFill>
          <a:ln w="9525" cap="flat" cmpd="sng" algn="ctr">
            <a:solidFill>
              <a:schemeClr val="accent2">
                <a:lumMod val="50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华文楷体" pitchFamily="2" charset="-122"/>
              <a:ea typeface="华文楷体" pitchFamily="2" charset="-122"/>
            </a:endParaRPr>
          </a:p>
        </p:txBody>
      </p:sp>
      <p:sp>
        <p:nvSpPr>
          <p:cNvPr id="323" name="Rectangle 9"/>
          <p:cNvSpPr/>
          <p:nvPr/>
        </p:nvSpPr>
        <p:spPr bwMode="auto">
          <a:xfrm rot="16200000">
            <a:off x="5393505" y="2821777"/>
            <a:ext cx="5857916" cy="1643074"/>
          </a:xfrm>
          <a:prstGeom prst="rect">
            <a:avLst/>
          </a:prstGeom>
          <a:solidFill>
            <a:schemeClr val="accent3">
              <a:lumMod val="60000"/>
              <a:lumOff val="40000"/>
            </a:schemeClr>
          </a:solidFill>
          <a:ln w="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华文楷体" pitchFamily="2" charset="-122"/>
              <a:ea typeface="华文楷体" pitchFamily="2" charset="-122"/>
            </a:endParaRPr>
          </a:p>
        </p:txBody>
      </p:sp>
      <p:sp>
        <p:nvSpPr>
          <p:cNvPr id="8" name="Rectangle 8"/>
          <p:cNvSpPr/>
          <p:nvPr/>
        </p:nvSpPr>
        <p:spPr bwMode="auto">
          <a:xfrm>
            <a:off x="-31" y="3000372"/>
            <a:ext cx="1643074" cy="1714512"/>
          </a:xfrm>
          <a:prstGeom prst="rect">
            <a:avLst/>
          </a:prstGeom>
          <a:solidFill>
            <a:schemeClr val="accent2">
              <a:lumMod val="20000"/>
              <a:lumOff val="80000"/>
            </a:schemeClr>
          </a:solidFill>
          <a:ln w="9525" cap="flat" cmpd="sng" algn="ctr">
            <a:solidFill>
              <a:schemeClr val="accent2">
                <a:lumMod val="7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华文楷体" pitchFamily="2" charset="-122"/>
              <a:ea typeface="华文楷体" pitchFamily="2" charset="-122"/>
            </a:endParaRPr>
          </a:p>
        </p:txBody>
      </p:sp>
      <p:sp>
        <p:nvSpPr>
          <p:cNvPr id="190" name="Rectangle 8"/>
          <p:cNvSpPr/>
          <p:nvPr/>
        </p:nvSpPr>
        <p:spPr bwMode="auto">
          <a:xfrm>
            <a:off x="2000232" y="1428736"/>
            <a:ext cx="5143536" cy="1785950"/>
          </a:xfrm>
          <a:prstGeom prst="rect">
            <a:avLst/>
          </a:prstGeom>
          <a:solidFill>
            <a:schemeClr val="accent4">
              <a:lumMod val="40000"/>
              <a:lumOff val="6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华文楷体" pitchFamily="2" charset="-122"/>
              <a:ea typeface="华文楷体" pitchFamily="2" charset="-122"/>
            </a:endParaRPr>
          </a:p>
        </p:txBody>
      </p:sp>
      <p:sp>
        <p:nvSpPr>
          <p:cNvPr id="65" name="标题 1"/>
          <p:cNvSpPr>
            <a:spLocks noGrp="1"/>
          </p:cNvSpPr>
          <p:nvPr>
            <p:ph type="title"/>
          </p:nvPr>
        </p:nvSpPr>
        <p:spPr>
          <a:xfrm>
            <a:off x="0" y="-11289"/>
            <a:ext cx="8229600" cy="692696"/>
          </a:xfrm>
        </p:spPr>
        <p:txBody>
          <a:bodyPr>
            <a:normAutofit/>
          </a:bodyPr>
          <a:lstStyle/>
          <a:p>
            <a:r>
              <a:rPr altLang="en-US" dirty="0" smtClean="0"/>
              <a:t>研发客户端功能业务框架</a:t>
            </a:r>
            <a:endParaRPr lang="zh-CN" altLang="en-US" dirty="0"/>
          </a:p>
        </p:txBody>
      </p:sp>
      <p:sp>
        <p:nvSpPr>
          <p:cNvPr id="9" name="Rectangle 9"/>
          <p:cNvSpPr/>
          <p:nvPr/>
        </p:nvSpPr>
        <p:spPr bwMode="auto">
          <a:xfrm rot="16200000">
            <a:off x="-250064" y="964389"/>
            <a:ext cx="2143140" cy="1643074"/>
          </a:xfrm>
          <a:prstGeom prst="rect">
            <a:avLst/>
          </a:prstGeom>
          <a:solidFill>
            <a:schemeClr val="accent6">
              <a:lumMod val="40000"/>
              <a:lumOff val="60000"/>
            </a:schemeClr>
          </a:solidFill>
          <a:ln w="0" cap="flat" cmpd="sng" algn="ctr">
            <a:solidFill>
              <a:schemeClr val="accent6">
                <a:lumMod val="7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华文楷体" pitchFamily="2" charset="-122"/>
              <a:ea typeface="华文楷体" pitchFamily="2" charset="-122"/>
            </a:endParaRPr>
          </a:p>
        </p:txBody>
      </p:sp>
      <p:grpSp>
        <p:nvGrpSpPr>
          <p:cNvPr id="3" name="组合 127"/>
          <p:cNvGrpSpPr/>
          <p:nvPr/>
        </p:nvGrpSpPr>
        <p:grpSpPr>
          <a:xfrm>
            <a:off x="285720" y="1285860"/>
            <a:ext cx="1132109" cy="326531"/>
            <a:chOff x="5128370" y="693766"/>
            <a:chExt cx="1132109" cy="326531"/>
          </a:xfrm>
        </p:grpSpPr>
        <p:sp>
          <p:nvSpPr>
            <p:cNvPr id="142" name="圆角矩形 141"/>
            <p:cNvSpPr/>
            <p:nvPr/>
          </p:nvSpPr>
          <p:spPr>
            <a:xfrm>
              <a:off x="5128370" y="693766"/>
              <a:ext cx="1132109" cy="326531"/>
            </a:xfrm>
            <a:prstGeom prst="roundRect">
              <a:avLst>
                <a:gd name="adj" fmla="val 10000"/>
              </a:avLst>
            </a:prstGeom>
          </p:spPr>
          <p:style>
            <a:lnRef idx="1">
              <a:schemeClr val="accent6"/>
            </a:lnRef>
            <a:fillRef idx="2">
              <a:schemeClr val="accent6"/>
            </a:fillRef>
            <a:effectRef idx="1">
              <a:schemeClr val="accent6"/>
            </a:effectRef>
            <a:fontRef idx="minor">
              <a:schemeClr val="dk1">
                <a:hueOff val="0"/>
                <a:satOff val="0"/>
                <a:lumOff val="0"/>
                <a:alphaOff val="0"/>
              </a:schemeClr>
            </a:fontRef>
          </p:style>
        </p:sp>
        <p:sp>
          <p:nvSpPr>
            <p:cNvPr id="143" name="圆角矩形 6"/>
            <p:cNvSpPr/>
            <p:nvPr/>
          </p:nvSpPr>
          <p:spPr>
            <a:xfrm>
              <a:off x="5137934" y="703330"/>
              <a:ext cx="1112981" cy="30740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0955" tIns="13970" rIns="20955" bIns="13970" numCol="1" spcCol="1270" anchor="ctr" anchorCtr="0">
              <a:noAutofit/>
            </a:bodyPr>
            <a:lstStyle/>
            <a:p>
              <a:pPr lvl="0" algn="ctr" defTabSz="466725">
                <a:lnSpc>
                  <a:spcPct val="90000"/>
                </a:lnSpc>
                <a:spcBef>
                  <a:spcPct val="0"/>
                </a:spcBef>
                <a:spcAft>
                  <a:spcPct val="35000"/>
                </a:spcAft>
              </a:pPr>
              <a:r>
                <a:rPr lang="zh-CN" altLang="en-US" sz="1050" kern="1200" dirty="0" smtClean="0"/>
                <a:t>型号策划</a:t>
              </a:r>
              <a:endParaRPr lang="zh-CN" altLang="en-US" sz="1050" kern="1200" dirty="0"/>
            </a:p>
          </p:txBody>
        </p:sp>
      </p:grpSp>
      <p:grpSp>
        <p:nvGrpSpPr>
          <p:cNvPr id="4" name="组合 128"/>
          <p:cNvGrpSpPr/>
          <p:nvPr/>
        </p:nvGrpSpPr>
        <p:grpSpPr>
          <a:xfrm>
            <a:off x="285720" y="1643050"/>
            <a:ext cx="1132109" cy="326531"/>
            <a:chOff x="5128370" y="1072536"/>
            <a:chExt cx="1132109" cy="326531"/>
          </a:xfrm>
        </p:grpSpPr>
        <p:sp>
          <p:nvSpPr>
            <p:cNvPr id="140" name="圆角矩形 139"/>
            <p:cNvSpPr/>
            <p:nvPr/>
          </p:nvSpPr>
          <p:spPr>
            <a:xfrm>
              <a:off x="5128370" y="1072536"/>
              <a:ext cx="1132109" cy="326531"/>
            </a:xfrm>
            <a:prstGeom prst="roundRect">
              <a:avLst>
                <a:gd name="adj" fmla="val 10000"/>
              </a:avLst>
            </a:prstGeom>
          </p:spPr>
          <p:style>
            <a:lnRef idx="1">
              <a:schemeClr val="accent6"/>
            </a:lnRef>
            <a:fillRef idx="2">
              <a:schemeClr val="accent6"/>
            </a:fillRef>
            <a:effectRef idx="1">
              <a:schemeClr val="accent6"/>
            </a:effectRef>
            <a:fontRef idx="minor">
              <a:schemeClr val="dk1">
                <a:hueOff val="0"/>
                <a:satOff val="0"/>
                <a:lumOff val="0"/>
                <a:alphaOff val="0"/>
              </a:schemeClr>
            </a:fontRef>
          </p:style>
        </p:sp>
        <p:sp>
          <p:nvSpPr>
            <p:cNvPr id="141" name="圆角矩形 8"/>
            <p:cNvSpPr/>
            <p:nvPr/>
          </p:nvSpPr>
          <p:spPr>
            <a:xfrm>
              <a:off x="5137934" y="1082100"/>
              <a:ext cx="1112981" cy="30740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0955" tIns="13970" rIns="20955" bIns="13970" numCol="1" spcCol="1270" anchor="ctr" anchorCtr="0">
              <a:noAutofit/>
            </a:bodyPr>
            <a:lstStyle/>
            <a:p>
              <a:pPr algn="ctr"/>
              <a:r>
                <a:rPr lang="en-US" altLang="zh-CN" sz="1050" dirty="0" smtClean="0">
                  <a:latin typeface="+mn-ea"/>
                </a:rPr>
                <a:t>WBS</a:t>
              </a:r>
              <a:r>
                <a:rPr lang="zh-CN" altLang="en-US" sz="1050" dirty="0" smtClean="0">
                  <a:latin typeface="+mn-ea"/>
                </a:rPr>
                <a:t>分解</a:t>
              </a:r>
            </a:p>
          </p:txBody>
        </p:sp>
      </p:grpSp>
      <p:grpSp>
        <p:nvGrpSpPr>
          <p:cNvPr id="5" name="组合 129"/>
          <p:cNvGrpSpPr/>
          <p:nvPr/>
        </p:nvGrpSpPr>
        <p:grpSpPr>
          <a:xfrm>
            <a:off x="285720" y="2000240"/>
            <a:ext cx="1132109" cy="326531"/>
            <a:chOff x="5128370" y="1451306"/>
            <a:chExt cx="1132109" cy="326531"/>
          </a:xfrm>
        </p:grpSpPr>
        <p:sp>
          <p:nvSpPr>
            <p:cNvPr id="138" name="圆角矩形 137"/>
            <p:cNvSpPr/>
            <p:nvPr/>
          </p:nvSpPr>
          <p:spPr>
            <a:xfrm>
              <a:off x="5128370" y="1451306"/>
              <a:ext cx="1132109" cy="326531"/>
            </a:xfrm>
            <a:prstGeom prst="roundRect">
              <a:avLst>
                <a:gd name="adj" fmla="val 10000"/>
              </a:avLst>
            </a:prstGeom>
          </p:spPr>
          <p:style>
            <a:lnRef idx="1">
              <a:schemeClr val="accent6"/>
            </a:lnRef>
            <a:fillRef idx="2">
              <a:schemeClr val="accent6"/>
            </a:fillRef>
            <a:effectRef idx="1">
              <a:schemeClr val="accent6"/>
            </a:effectRef>
            <a:fontRef idx="minor">
              <a:schemeClr val="dk1">
                <a:hueOff val="0"/>
                <a:satOff val="0"/>
                <a:lumOff val="0"/>
                <a:alphaOff val="0"/>
              </a:schemeClr>
            </a:fontRef>
          </p:style>
        </p:sp>
        <p:sp>
          <p:nvSpPr>
            <p:cNvPr id="139" name="圆角矩形 10"/>
            <p:cNvSpPr/>
            <p:nvPr/>
          </p:nvSpPr>
          <p:spPr>
            <a:xfrm>
              <a:off x="5137934" y="1460870"/>
              <a:ext cx="1112981" cy="30740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0955" tIns="13970" rIns="20955" bIns="13970" numCol="1" spcCol="1270" anchor="ctr" anchorCtr="0">
              <a:noAutofit/>
            </a:bodyPr>
            <a:lstStyle/>
            <a:p>
              <a:pPr algn="ctr"/>
              <a:r>
                <a:rPr lang="zh-CN" altLang="en-US" sz="1050" dirty="0" smtClean="0">
                  <a:latin typeface="+mn-ea"/>
                </a:rPr>
                <a:t>工作包分解</a:t>
              </a:r>
            </a:p>
          </p:txBody>
        </p:sp>
      </p:grpSp>
      <p:grpSp>
        <p:nvGrpSpPr>
          <p:cNvPr id="7" name="组合 132"/>
          <p:cNvGrpSpPr/>
          <p:nvPr/>
        </p:nvGrpSpPr>
        <p:grpSpPr>
          <a:xfrm>
            <a:off x="285720" y="2388089"/>
            <a:ext cx="1132109" cy="326531"/>
            <a:chOff x="5128370" y="2208846"/>
            <a:chExt cx="1132109" cy="326531"/>
          </a:xfrm>
        </p:grpSpPr>
        <p:sp>
          <p:nvSpPr>
            <p:cNvPr id="134" name="圆角矩形 133"/>
            <p:cNvSpPr/>
            <p:nvPr/>
          </p:nvSpPr>
          <p:spPr>
            <a:xfrm>
              <a:off x="5128370" y="2208846"/>
              <a:ext cx="1132109" cy="326531"/>
            </a:xfrm>
            <a:prstGeom prst="roundRect">
              <a:avLst>
                <a:gd name="adj" fmla="val 10000"/>
              </a:avLst>
            </a:prstGeom>
          </p:spPr>
          <p:style>
            <a:lnRef idx="1">
              <a:schemeClr val="accent6"/>
            </a:lnRef>
            <a:fillRef idx="2">
              <a:schemeClr val="accent6"/>
            </a:fillRef>
            <a:effectRef idx="1">
              <a:schemeClr val="accent6"/>
            </a:effectRef>
            <a:fontRef idx="minor">
              <a:schemeClr val="dk1">
                <a:hueOff val="0"/>
                <a:satOff val="0"/>
                <a:lumOff val="0"/>
                <a:alphaOff val="0"/>
              </a:schemeClr>
            </a:fontRef>
          </p:style>
        </p:sp>
        <p:sp>
          <p:nvSpPr>
            <p:cNvPr id="135" name="圆角矩形 15"/>
            <p:cNvSpPr/>
            <p:nvPr/>
          </p:nvSpPr>
          <p:spPr>
            <a:xfrm>
              <a:off x="5137934" y="2218410"/>
              <a:ext cx="1112981" cy="30740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0955" tIns="13970" rIns="20955" bIns="13970" numCol="1" spcCol="1270" anchor="ctr" anchorCtr="0">
              <a:noAutofit/>
            </a:bodyPr>
            <a:lstStyle/>
            <a:p>
              <a:pPr algn="ctr"/>
              <a:r>
                <a:rPr lang="zh-CN" altLang="en-US" sz="1050" dirty="0" smtClean="0">
                  <a:latin typeface="+mn-ea"/>
                </a:rPr>
                <a:t>工作协同</a:t>
              </a:r>
            </a:p>
          </p:txBody>
        </p:sp>
      </p:grpSp>
      <p:sp>
        <p:nvSpPr>
          <p:cNvPr id="146" name="直接连接符 3"/>
          <p:cNvSpPr/>
          <p:nvPr/>
        </p:nvSpPr>
        <p:spPr>
          <a:xfrm>
            <a:off x="142845" y="1284670"/>
            <a:ext cx="138067" cy="215504"/>
          </a:xfrm>
          <a:custGeom>
            <a:avLst/>
            <a:gdLst/>
            <a:ahLst/>
            <a:cxnLst/>
            <a:rect l="0" t="0" r="0" b="0"/>
            <a:pathLst>
              <a:path>
                <a:moveTo>
                  <a:pt x="0" y="0"/>
                </a:moveTo>
                <a:lnTo>
                  <a:pt x="0" y="215504"/>
                </a:lnTo>
                <a:lnTo>
                  <a:pt x="138067" y="215504"/>
                </a:lnTo>
              </a:path>
            </a:pathLst>
          </a:custGeom>
          <a:noFill/>
          <a:ln>
            <a:solidFill>
              <a:schemeClr val="accent6"/>
            </a:solidFill>
          </a:ln>
        </p:spPr>
        <p:style>
          <a:lnRef idx="2">
            <a:scrgbClr r="0" g="0" b="0"/>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147" name="直接连接符 3"/>
          <p:cNvSpPr/>
          <p:nvPr/>
        </p:nvSpPr>
        <p:spPr>
          <a:xfrm>
            <a:off x="142845" y="1284670"/>
            <a:ext cx="138067" cy="215504"/>
          </a:xfrm>
          <a:custGeom>
            <a:avLst/>
            <a:gdLst/>
            <a:ahLst/>
            <a:cxnLst/>
            <a:rect l="0" t="0" r="0" b="0"/>
            <a:pathLst>
              <a:path>
                <a:moveTo>
                  <a:pt x="0" y="0"/>
                </a:moveTo>
                <a:lnTo>
                  <a:pt x="0" y="215504"/>
                </a:lnTo>
                <a:lnTo>
                  <a:pt x="138067" y="215504"/>
                </a:lnTo>
              </a:path>
            </a:pathLst>
          </a:custGeom>
          <a:noFill/>
          <a:ln>
            <a:solidFill>
              <a:schemeClr val="accent6"/>
            </a:solidFill>
          </a:ln>
        </p:spPr>
        <p:style>
          <a:lnRef idx="2">
            <a:scrgbClr r="0" g="0" b="0"/>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148" name="直接连接符 4"/>
          <p:cNvSpPr/>
          <p:nvPr/>
        </p:nvSpPr>
        <p:spPr>
          <a:xfrm>
            <a:off x="142845" y="1229009"/>
            <a:ext cx="138067" cy="594274"/>
          </a:xfrm>
          <a:custGeom>
            <a:avLst/>
            <a:gdLst/>
            <a:ahLst/>
            <a:cxnLst/>
            <a:rect l="0" t="0" r="0" b="0"/>
            <a:pathLst>
              <a:path>
                <a:moveTo>
                  <a:pt x="0" y="0"/>
                </a:moveTo>
                <a:lnTo>
                  <a:pt x="0" y="594274"/>
                </a:lnTo>
                <a:lnTo>
                  <a:pt x="138067" y="594274"/>
                </a:lnTo>
              </a:path>
            </a:pathLst>
          </a:custGeom>
          <a:noFill/>
          <a:ln>
            <a:solidFill>
              <a:schemeClr val="accent6"/>
            </a:solidFill>
          </a:ln>
        </p:spPr>
        <p:style>
          <a:lnRef idx="2">
            <a:scrgbClr r="0" g="0" b="0"/>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149" name="直接连接符 5"/>
          <p:cNvSpPr/>
          <p:nvPr/>
        </p:nvSpPr>
        <p:spPr>
          <a:xfrm>
            <a:off x="142845" y="1229009"/>
            <a:ext cx="138067" cy="973044"/>
          </a:xfrm>
          <a:custGeom>
            <a:avLst/>
            <a:gdLst/>
            <a:ahLst/>
            <a:cxnLst/>
            <a:rect l="0" t="0" r="0" b="0"/>
            <a:pathLst>
              <a:path>
                <a:moveTo>
                  <a:pt x="0" y="0"/>
                </a:moveTo>
                <a:lnTo>
                  <a:pt x="0" y="973044"/>
                </a:lnTo>
                <a:lnTo>
                  <a:pt x="138067" y="973044"/>
                </a:lnTo>
              </a:path>
            </a:pathLst>
          </a:custGeom>
          <a:noFill/>
          <a:ln>
            <a:solidFill>
              <a:schemeClr val="accent6"/>
            </a:solidFill>
          </a:ln>
        </p:spPr>
        <p:style>
          <a:lnRef idx="2">
            <a:scrgbClr r="0" g="0" b="0"/>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150" name="直接连接符 6"/>
          <p:cNvSpPr/>
          <p:nvPr/>
        </p:nvSpPr>
        <p:spPr>
          <a:xfrm>
            <a:off x="142845" y="1229009"/>
            <a:ext cx="138067" cy="1351814"/>
          </a:xfrm>
          <a:custGeom>
            <a:avLst/>
            <a:gdLst/>
            <a:ahLst/>
            <a:cxnLst/>
            <a:rect l="0" t="0" r="0" b="0"/>
            <a:pathLst>
              <a:path>
                <a:moveTo>
                  <a:pt x="0" y="0"/>
                </a:moveTo>
                <a:lnTo>
                  <a:pt x="0" y="1351814"/>
                </a:lnTo>
                <a:lnTo>
                  <a:pt x="138067" y="1351814"/>
                </a:lnTo>
              </a:path>
            </a:pathLst>
          </a:custGeom>
          <a:noFill/>
          <a:ln>
            <a:solidFill>
              <a:schemeClr val="accent6"/>
            </a:solidFill>
          </a:ln>
        </p:spPr>
        <p:style>
          <a:lnRef idx="2">
            <a:scrgbClr r="0" g="0" b="0"/>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grpSp>
        <p:nvGrpSpPr>
          <p:cNvPr id="17" name="组合 239"/>
          <p:cNvGrpSpPr/>
          <p:nvPr/>
        </p:nvGrpSpPr>
        <p:grpSpPr>
          <a:xfrm>
            <a:off x="276103" y="3532287"/>
            <a:ext cx="1132109" cy="326531"/>
            <a:chOff x="5128370" y="693766"/>
            <a:chExt cx="1132109" cy="326531"/>
          </a:xfrm>
        </p:grpSpPr>
        <p:sp>
          <p:nvSpPr>
            <p:cNvPr id="241" name="圆角矩形 240"/>
            <p:cNvSpPr/>
            <p:nvPr/>
          </p:nvSpPr>
          <p:spPr>
            <a:xfrm>
              <a:off x="5128370" y="693766"/>
              <a:ext cx="1132109" cy="326531"/>
            </a:xfrm>
            <a:prstGeom prst="roundRect">
              <a:avLst>
                <a:gd name="adj" fmla="val 10000"/>
              </a:avLst>
            </a:prstGeom>
            <a:solidFill>
              <a:schemeClr val="accent2">
                <a:lumMod val="20000"/>
                <a:lumOff val="80000"/>
              </a:schemeClr>
            </a:solidFill>
          </p:spPr>
          <p:style>
            <a:lnRef idx="1">
              <a:schemeClr val="accent6"/>
            </a:lnRef>
            <a:fillRef idx="2">
              <a:schemeClr val="accent6"/>
            </a:fillRef>
            <a:effectRef idx="1">
              <a:schemeClr val="accent6"/>
            </a:effectRef>
            <a:fontRef idx="minor">
              <a:schemeClr val="dk1">
                <a:hueOff val="0"/>
                <a:satOff val="0"/>
                <a:lumOff val="0"/>
                <a:alphaOff val="0"/>
              </a:schemeClr>
            </a:fontRef>
          </p:style>
        </p:sp>
        <p:sp>
          <p:nvSpPr>
            <p:cNvPr id="242" name="圆角矩形 6"/>
            <p:cNvSpPr/>
            <p:nvPr/>
          </p:nvSpPr>
          <p:spPr>
            <a:xfrm>
              <a:off x="5137934" y="703330"/>
              <a:ext cx="1112981" cy="30740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0955" tIns="13970" rIns="20955" bIns="13970" numCol="1" spcCol="1270" anchor="ctr" anchorCtr="0">
              <a:noAutofit/>
            </a:bodyPr>
            <a:lstStyle/>
            <a:p>
              <a:pPr algn="ctr" defTabSz="466725">
                <a:lnSpc>
                  <a:spcPct val="90000"/>
                </a:lnSpc>
                <a:spcAft>
                  <a:spcPct val="35000"/>
                </a:spcAft>
              </a:pPr>
              <a:endParaRPr lang="en-US" altLang="zh-CN" sz="1050" dirty="0" smtClean="0">
                <a:latin typeface="+mn-ea"/>
              </a:endParaRPr>
            </a:p>
            <a:p>
              <a:pPr algn="ctr" defTabSz="466725">
                <a:lnSpc>
                  <a:spcPct val="90000"/>
                </a:lnSpc>
                <a:spcAft>
                  <a:spcPct val="35000"/>
                </a:spcAft>
              </a:pPr>
              <a:r>
                <a:rPr lang="zh-CN" altLang="en-US" sz="1050" dirty="0" smtClean="0">
                  <a:latin typeface="+mn-ea"/>
                </a:rPr>
                <a:t>组件求解</a:t>
              </a:r>
              <a:r>
                <a:rPr lang="en-US" altLang="zh-CN" sz="1050" dirty="0" smtClean="0"/>
                <a:t>/</a:t>
              </a:r>
              <a:r>
                <a:rPr lang="zh-CN" altLang="en-US" sz="1050" dirty="0" smtClean="0">
                  <a:latin typeface="+mn-ea"/>
                </a:rPr>
                <a:t>运算</a:t>
              </a:r>
            </a:p>
            <a:p>
              <a:pPr lvl="0" algn="ctr" defTabSz="466725">
                <a:lnSpc>
                  <a:spcPct val="90000"/>
                </a:lnSpc>
                <a:spcBef>
                  <a:spcPct val="0"/>
                </a:spcBef>
                <a:spcAft>
                  <a:spcPct val="35000"/>
                </a:spcAft>
              </a:pPr>
              <a:endParaRPr lang="zh-CN" altLang="en-US" sz="1050" kern="1200" dirty="0"/>
            </a:p>
          </p:txBody>
        </p:sp>
      </p:grpSp>
      <p:grpSp>
        <p:nvGrpSpPr>
          <p:cNvPr id="18" name="组合 242"/>
          <p:cNvGrpSpPr/>
          <p:nvPr/>
        </p:nvGrpSpPr>
        <p:grpSpPr>
          <a:xfrm>
            <a:off x="276103" y="3911057"/>
            <a:ext cx="1132109" cy="326531"/>
            <a:chOff x="5128370" y="1072536"/>
            <a:chExt cx="1132109" cy="326531"/>
          </a:xfrm>
        </p:grpSpPr>
        <p:sp>
          <p:nvSpPr>
            <p:cNvPr id="244" name="圆角矩形 243"/>
            <p:cNvSpPr/>
            <p:nvPr/>
          </p:nvSpPr>
          <p:spPr>
            <a:xfrm>
              <a:off x="5128370" y="1072536"/>
              <a:ext cx="1132109" cy="326531"/>
            </a:xfrm>
            <a:prstGeom prst="roundRect">
              <a:avLst>
                <a:gd name="adj" fmla="val 10000"/>
              </a:avLst>
            </a:prstGeom>
          </p:spPr>
          <p:style>
            <a:lnRef idx="1">
              <a:schemeClr val="accent6"/>
            </a:lnRef>
            <a:fillRef idx="2">
              <a:schemeClr val="accent6"/>
            </a:fillRef>
            <a:effectRef idx="1">
              <a:schemeClr val="accent6"/>
            </a:effectRef>
            <a:fontRef idx="minor">
              <a:schemeClr val="dk1">
                <a:hueOff val="0"/>
                <a:satOff val="0"/>
                <a:lumOff val="0"/>
                <a:alphaOff val="0"/>
              </a:schemeClr>
            </a:fontRef>
          </p:style>
        </p:sp>
        <p:sp>
          <p:nvSpPr>
            <p:cNvPr id="245" name="圆角矩形 8"/>
            <p:cNvSpPr/>
            <p:nvPr/>
          </p:nvSpPr>
          <p:spPr>
            <a:xfrm>
              <a:off x="5137934" y="1082100"/>
              <a:ext cx="1112981" cy="307403"/>
            </a:xfrm>
            <a:prstGeom prst="rect">
              <a:avLst/>
            </a:prstGeom>
            <a:solidFill>
              <a:schemeClr val="accent2">
                <a:lumMod val="20000"/>
                <a:lumOff val="80000"/>
              </a:schemeClr>
            </a:solidFill>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0955" tIns="13970" rIns="20955" bIns="13970" numCol="1" spcCol="1270" anchor="ctr" anchorCtr="0">
              <a:noAutofit/>
            </a:bodyPr>
            <a:lstStyle/>
            <a:p>
              <a:pPr algn="ctr"/>
              <a:r>
                <a:rPr lang="zh-CN" altLang="en-US" sz="1050" dirty="0" smtClean="0">
                  <a:latin typeface="+mn-ea"/>
                </a:rPr>
                <a:t>过程数据管理</a:t>
              </a:r>
            </a:p>
          </p:txBody>
        </p:sp>
      </p:grpSp>
      <p:grpSp>
        <p:nvGrpSpPr>
          <p:cNvPr id="21" name="组合 245"/>
          <p:cNvGrpSpPr/>
          <p:nvPr/>
        </p:nvGrpSpPr>
        <p:grpSpPr>
          <a:xfrm>
            <a:off x="276103" y="4289827"/>
            <a:ext cx="1132109" cy="326531"/>
            <a:chOff x="5128370" y="1451306"/>
            <a:chExt cx="1132109" cy="326531"/>
          </a:xfrm>
        </p:grpSpPr>
        <p:sp>
          <p:nvSpPr>
            <p:cNvPr id="247" name="圆角矩形 246"/>
            <p:cNvSpPr/>
            <p:nvPr/>
          </p:nvSpPr>
          <p:spPr>
            <a:xfrm>
              <a:off x="5128370" y="1451306"/>
              <a:ext cx="1132109" cy="326531"/>
            </a:xfrm>
            <a:prstGeom prst="roundRect">
              <a:avLst>
                <a:gd name="adj" fmla="val 10000"/>
              </a:avLst>
            </a:prstGeom>
            <a:solidFill>
              <a:schemeClr val="accent2">
                <a:lumMod val="20000"/>
                <a:lumOff val="80000"/>
              </a:schemeClr>
            </a:solidFill>
          </p:spPr>
          <p:style>
            <a:lnRef idx="1">
              <a:schemeClr val="accent6"/>
            </a:lnRef>
            <a:fillRef idx="2">
              <a:schemeClr val="accent6"/>
            </a:fillRef>
            <a:effectRef idx="1">
              <a:schemeClr val="accent6"/>
            </a:effectRef>
            <a:fontRef idx="minor">
              <a:schemeClr val="dk1">
                <a:hueOff val="0"/>
                <a:satOff val="0"/>
                <a:lumOff val="0"/>
                <a:alphaOff val="0"/>
              </a:schemeClr>
            </a:fontRef>
          </p:style>
        </p:sp>
        <p:sp>
          <p:nvSpPr>
            <p:cNvPr id="248" name="圆角矩形 10"/>
            <p:cNvSpPr/>
            <p:nvPr/>
          </p:nvSpPr>
          <p:spPr>
            <a:xfrm>
              <a:off x="5137934" y="1460870"/>
              <a:ext cx="1112981" cy="30740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0955" tIns="13970" rIns="20955" bIns="13970" numCol="1" spcCol="1270" anchor="ctr" anchorCtr="0">
              <a:noAutofit/>
            </a:bodyPr>
            <a:lstStyle/>
            <a:p>
              <a:pPr algn="ctr"/>
              <a:endParaRPr lang="zh-CN" altLang="en-US" sz="1050" dirty="0" smtClean="0">
                <a:latin typeface="+mn-ea"/>
              </a:endParaRPr>
            </a:p>
          </p:txBody>
        </p:sp>
      </p:grpSp>
      <p:sp>
        <p:nvSpPr>
          <p:cNvPr id="249" name="直接连接符 3"/>
          <p:cNvSpPr/>
          <p:nvPr/>
        </p:nvSpPr>
        <p:spPr>
          <a:xfrm>
            <a:off x="142845" y="3556099"/>
            <a:ext cx="138067" cy="215504"/>
          </a:xfrm>
          <a:custGeom>
            <a:avLst/>
            <a:gdLst/>
            <a:ahLst/>
            <a:cxnLst/>
            <a:rect l="0" t="0" r="0" b="0"/>
            <a:pathLst>
              <a:path>
                <a:moveTo>
                  <a:pt x="0" y="0"/>
                </a:moveTo>
                <a:lnTo>
                  <a:pt x="0" y="215504"/>
                </a:lnTo>
                <a:lnTo>
                  <a:pt x="138067" y="215504"/>
                </a:lnTo>
              </a:path>
            </a:pathLst>
          </a:custGeom>
          <a:noFill/>
          <a:ln>
            <a:solidFill>
              <a:schemeClr val="tx1">
                <a:lumMod val="50000"/>
                <a:lumOff val="50000"/>
              </a:schemeClr>
            </a:solidFill>
          </a:ln>
        </p:spPr>
        <p:style>
          <a:lnRef idx="2">
            <a:scrgbClr r="0" g="0" b="0"/>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250" name="直接连接符 4"/>
          <p:cNvSpPr/>
          <p:nvPr/>
        </p:nvSpPr>
        <p:spPr>
          <a:xfrm>
            <a:off x="142845" y="3500438"/>
            <a:ext cx="138067" cy="594274"/>
          </a:xfrm>
          <a:custGeom>
            <a:avLst/>
            <a:gdLst/>
            <a:ahLst/>
            <a:cxnLst/>
            <a:rect l="0" t="0" r="0" b="0"/>
            <a:pathLst>
              <a:path>
                <a:moveTo>
                  <a:pt x="0" y="0"/>
                </a:moveTo>
                <a:lnTo>
                  <a:pt x="0" y="594274"/>
                </a:lnTo>
                <a:lnTo>
                  <a:pt x="138067" y="594274"/>
                </a:lnTo>
              </a:path>
            </a:pathLst>
          </a:custGeom>
          <a:noFill/>
          <a:ln>
            <a:solidFill>
              <a:schemeClr val="tx1">
                <a:lumMod val="50000"/>
                <a:lumOff val="50000"/>
              </a:schemeClr>
            </a:solidFill>
          </a:ln>
        </p:spPr>
        <p:style>
          <a:lnRef idx="2">
            <a:scrgbClr r="0" g="0" b="0"/>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251" name="直接连接符 5"/>
          <p:cNvSpPr/>
          <p:nvPr/>
        </p:nvSpPr>
        <p:spPr>
          <a:xfrm>
            <a:off x="142845" y="3500438"/>
            <a:ext cx="138067" cy="973044"/>
          </a:xfrm>
          <a:custGeom>
            <a:avLst/>
            <a:gdLst/>
            <a:ahLst/>
            <a:cxnLst/>
            <a:rect l="0" t="0" r="0" b="0"/>
            <a:pathLst>
              <a:path>
                <a:moveTo>
                  <a:pt x="0" y="0"/>
                </a:moveTo>
                <a:lnTo>
                  <a:pt x="0" y="973044"/>
                </a:lnTo>
                <a:lnTo>
                  <a:pt x="138067" y="973044"/>
                </a:lnTo>
              </a:path>
            </a:pathLst>
          </a:custGeom>
          <a:noFill/>
          <a:ln>
            <a:solidFill>
              <a:schemeClr val="tx1">
                <a:lumMod val="50000"/>
                <a:lumOff val="50000"/>
              </a:schemeClr>
            </a:solidFill>
          </a:ln>
        </p:spPr>
        <p:style>
          <a:lnRef idx="2">
            <a:scrgbClr r="0" g="0" b="0"/>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grpSp>
        <p:nvGrpSpPr>
          <p:cNvPr id="22" name="组合 251"/>
          <p:cNvGrpSpPr/>
          <p:nvPr/>
        </p:nvGrpSpPr>
        <p:grpSpPr>
          <a:xfrm>
            <a:off x="71407" y="3084311"/>
            <a:ext cx="1500198" cy="357190"/>
            <a:chOff x="4852236" y="584"/>
            <a:chExt cx="1380672" cy="640943"/>
          </a:xfrm>
        </p:grpSpPr>
        <p:sp>
          <p:nvSpPr>
            <p:cNvPr id="253" name="圆角矩形 252"/>
            <p:cNvSpPr/>
            <p:nvPr/>
          </p:nvSpPr>
          <p:spPr>
            <a:xfrm>
              <a:off x="4852236" y="584"/>
              <a:ext cx="1380672" cy="640943"/>
            </a:xfrm>
            <a:prstGeom prst="roundRect">
              <a:avLst>
                <a:gd name="adj" fmla="val 10000"/>
              </a:avLst>
            </a:prstGeom>
          </p:spPr>
          <p:style>
            <a:lnRef idx="3">
              <a:schemeClr val="lt1"/>
            </a:lnRef>
            <a:fillRef idx="1">
              <a:schemeClr val="accent6"/>
            </a:fillRef>
            <a:effectRef idx="1">
              <a:schemeClr val="accent6"/>
            </a:effectRef>
            <a:fontRef idx="minor">
              <a:schemeClr val="lt1"/>
            </a:fontRef>
          </p:style>
        </p:sp>
        <p:sp>
          <p:nvSpPr>
            <p:cNvPr id="254" name="圆角矩形 4"/>
            <p:cNvSpPr/>
            <p:nvPr/>
          </p:nvSpPr>
          <p:spPr>
            <a:xfrm>
              <a:off x="4871009" y="38130"/>
              <a:ext cx="1343126" cy="603397"/>
            </a:xfrm>
            <a:prstGeom prst="rect">
              <a:avLst/>
            </a:prstGeom>
            <a:solidFill>
              <a:schemeClr val="accent6">
                <a:lumMod val="50000"/>
              </a:schemeClr>
            </a:solidFill>
          </p:spPr>
          <p:style>
            <a:lnRef idx="0">
              <a:scrgbClr r="0" g="0" b="0"/>
            </a:lnRef>
            <a:fillRef idx="0">
              <a:scrgbClr r="0" g="0" b="0"/>
            </a:fillRef>
            <a:effectRef idx="0">
              <a:scrgbClr r="0" g="0" b="0"/>
            </a:effectRef>
            <a:fontRef idx="minor">
              <a:schemeClr val="lt1"/>
            </a:fontRef>
          </p:style>
          <p:txBody>
            <a:bodyPr spcFirstLastPara="0" vert="horz" wrap="square" lIns="22860" tIns="15240" rIns="22860" bIns="15240" numCol="1" spcCol="1270" anchor="ctr" anchorCtr="0">
              <a:noAutofit/>
            </a:bodyPr>
            <a:lstStyle/>
            <a:p>
              <a:pPr lvl="0" algn="ctr" defTabSz="533400">
                <a:lnSpc>
                  <a:spcPct val="90000"/>
                </a:lnSpc>
                <a:spcAft>
                  <a:spcPct val="35000"/>
                </a:spcAft>
              </a:pPr>
              <a:r>
                <a:rPr lang="zh-CN" altLang="en-US" sz="1200" dirty="0" smtClean="0"/>
                <a:t>综合设计环境</a:t>
              </a:r>
              <a:endParaRPr lang="zh-CN" altLang="en-US" sz="1200" dirty="0"/>
            </a:p>
          </p:txBody>
        </p:sp>
      </p:grpSp>
      <p:cxnSp>
        <p:nvCxnSpPr>
          <p:cNvPr id="294" name="AutoShape 20"/>
          <p:cNvCxnSpPr>
            <a:cxnSpLocks noChangeShapeType="1"/>
          </p:cNvCxnSpPr>
          <p:nvPr/>
        </p:nvCxnSpPr>
        <p:spPr bwMode="auto">
          <a:xfrm rot="5400000">
            <a:off x="141652" y="4000108"/>
            <a:ext cx="3429820" cy="1588"/>
          </a:xfrm>
          <a:prstGeom prst="bentConnector3">
            <a:avLst>
              <a:gd name="adj1" fmla="val 50000"/>
            </a:avLst>
          </a:prstGeom>
          <a:noFill/>
          <a:ln w="38100">
            <a:solidFill>
              <a:schemeClr val="tx2"/>
            </a:solidFill>
            <a:miter lim="800000"/>
            <a:headEnd type="none"/>
            <a:tailEnd type="none" w="med" len="med"/>
          </a:ln>
        </p:spPr>
      </p:cxnSp>
      <p:cxnSp>
        <p:nvCxnSpPr>
          <p:cNvPr id="302" name="AutoShape 20"/>
          <p:cNvCxnSpPr>
            <a:cxnSpLocks noChangeShapeType="1"/>
          </p:cNvCxnSpPr>
          <p:nvPr/>
        </p:nvCxnSpPr>
        <p:spPr bwMode="auto">
          <a:xfrm rot="5400000">
            <a:off x="5572926" y="3999710"/>
            <a:ext cx="3429024" cy="1588"/>
          </a:xfrm>
          <a:prstGeom prst="bentConnector3">
            <a:avLst>
              <a:gd name="adj1" fmla="val 51826"/>
            </a:avLst>
          </a:prstGeom>
          <a:noFill/>
          <a:ln w="38100">
            <a:solidFill>
              <a:schemeClr val="tx2"/>
            </a:solidFill>
            <a:miter lim="800000"/>
            <a:headEnd type="none"/>
            <a:tailEnd type="none" w="med" len="med"/>
          </a:ln>
        </p:spPr>
      </p:cxnSp>
      <p:sp>
        <p:nvSpPr>
          <p:cNvPr id="373" name="直接连接符 5"/>
          <p:cNvSpPr/>
          <p:nvPr/>
        </p:nvSpPr>
        <p:spPr>
          <a:xfrm>
            <a:off x="7715272" y="1766762"/>
            <a:ext cx="138067" cy="219222"/>
          </a:xfrm>
          <a:custGeom>
            <a:avLst/>
            <a:gdLst/>
            <a:ahLst/>
            <a:cxnLst/>
            <a:rect l="0" t="0" r="0" b="0"/>
            <a:pathLst>
              <a:path>
                <a:moveTo>
                  <a:pt x="0" y="0"/>
                </a:moveTo>
                <a:lnTo>
                  <a:pt x="0" y="219222"/>
                </a:lnTo>
                <a:lnTo>
                  <a:pt x="138067" y="219222"/>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grpSp>
        <p:nvGrpSpPr>
          <p:cNvPr id="23" name="组合 373"/>
          <p:cNvGrpSpPr/>
          <p:nvPr/>
        </p:nvGrpSpPr>
        <p:grpSpPr>
          <a:xfrm>
            <a:off x="7853339" y="1819001"/>
            <a:ext cx="1186023" cy="333968"/>
            <a:chOff x="2158071" y="693766"/>
            <a:chExt cx="1186023" cy="333968"/>
          </a:xfrm>
        </p:grpSpPr>
        <p:sp>
          <p:nvSpPr>
            <p:cNvPr id="392" name="圆角矩形 391"/>
            <p:cNvSpPr/>
            <p:nvPr/>
          </p:nvSpPr>
          <p:spPr>
            <a:xfrm>
              <a:off x="2158071" y="693766"/>
              <a:ext cx="1186023" cy="333968"/>
            </a:xfrm>
            <a:prstGeom prst="roundRect">
              <a:avLst>
                <a:gd name="adj" fmla="val 10000"/>
              </a:avLst>
            </a:prstGeom>
          </p:spPr>
          <p:style>
            <a:lnRef idx="1">
              <a:schemeClr val="accent1"/>
            </a:lnRef>
            <a:fillRef idx="2">
              <a:schemeClr val="accent1"/>
            </a:fillRef>
            <a:effectRef idx="1">
              <a:schemeClr val="accent1"/>
            </a:effectRef>
            <a:fontRef idx="minor">
              <a:schemeClr val="dk1">
                <a:hueOff val="0"/>
                <a:satOff val="0"/>
                <a:lumOff val="0"/>
                <a:alphaOff val="0"/>
              </a:schemeClr>
            </a:fontRef>
          </p:style>
        </p:sp>
        <p:sp>
          <p:nvSpPr>
            <p:cNvPr id="393" name="圆角矩形 7"/>
            <p:cNvSpPr/>
            <p:nvPr/>
          </p:nvSpPr>
          <p:spPr>
            <a:xfrm>
              <a:off x="2167853" y="703548"/>
              <a:ext cx="1166459" cy="314404"/>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0955" tIns="13970" rIns="20955" bIns="13970" numCol="1" spcCol="1270" anchor="ctr" anchorCtr="0">
              <a:noAutofit/>
            </a:bodyPr>
            <a:lstStyle/>
            <a:p>
              <a:pPr lvl="0" algn="ctr" defTabSz="466725">
                <a:lnSpc>
                  <a:spcPct val="90000"/>
                </a:lnSpc>
                <a:spcAft>
                  <a:spcPct val="35000"/>
                </a:spcAft>
              </a:pPr>
              <a:r>
                <a:rPr lang="zh-CN" altLang="en-US" sz="1050" dirty="0" smtClean="0"/>
                <a:t>我的收藏</a:t>
              </a:r>
              <a:endParaRPr lang="zh-CN" altLang="en-US" sz="1050" dirty="0"/>
            </a:p>
          </p:txBody>
        </p:sp>
      </p:grpSp>
      <p:sp>
        <p:nvSpPr>
          <p:cNvPr id="375" name="直接连接符 8"/>
          <p:cNvSpPr/>
          <p:nvPr/>
        </p:nvSpPr>
        <p:spPr>
          <a:xfrm>
            <a:off x="7715272" y="1766762"/>
            <a:ext cx="138067" cy="605429"/>
          </a:xfrm>
          <a:custGeom>
            <a:avLst/>
            <a:gdLst/>
            <a:ahLst/>
            <a:cxnLst/>
            <a:rect l="0" t="0" r="0" b="0"/>
            <a:pathLst>
              <a:path>
                <a:moveTo>
                  <a:pt x="0" y="0"/>
                </a:moveTo>
                <a:lnTo>
                  <a:pt x="0" y="605429"/>
                </a:lnTo>
                <a:lnTo>
                  <a:pt x="138067" y="605429"/>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grpSp>
        <p:nvGrpSpPr>
          <p:cNvPr id="24" name="组合 375"/>
          <p:cNvGrpSpPr/>
          <p:nvPr/>
        </p:nvGrpSpPr>
        <p:grpSpPr>
          <a:xfrm>
            <a:off x="7853339" y="2205208"/>
            <a:ext cx="1186023" cy="333968"/>
            <a:chOff x="2158071" y="1079973"/>
            <a:chExt cx="1186023" cy="333968"/>
          </a:xfrm>
        </p:grpSpPr>
        <p:sp>
          <p:nvSpPr>
            <p:cNvPr id="390" name="圆角矩形 389"/>
            <p:cNvSpPr/>
            <p:nvPr/>
          </p:nvSpPr>
          <p:spPr>
            <a:xfrm>
              <a:off x="2158071" y="1079973"/>
              <a:ext cx="1186023" cy="333968"/>
            </a:xfrm>
            <a:prstGeom prst="roundRect">
              <a:avLst>
                <a:gd name="adj" fmla="val 10000"/>
              </a:avLst>
            </a:prstGeom>
          </p:spPr>
          <p:style>
            <a:lnRef idx="1">
              <a:schemeClr val="accent1"/>
            </a:lnRef>
            <a:fillRef idx="2">
              <a:schemeClr val="accent1"/>
            </a:fillRef>
            <a:effectRef idx="1">
              <a:schemeClr val="accent1"/>
            </a:effectRef>
            <a:fontRef idx="minor">
              <a:schemeClr val="dk1">
                <a:hueOff val="0"/>
                <a:satOff val="0"/>
                <a:lumOff val="0"/>
                <a:alphaOff val="0"/>
              </a:schemeClr>
            </a:fontRef>
          </p:style>
        </p:sp>
        <p:sp>
          <p:nvSpPr>
            <p:cNvPr id="391" name="圆角矩形 10"/>
            <p:cNvSpPr/>
            <p:nvPr/>
          </p:nvSpPr>
          <p:spPr>
            <a:xfrm>
              <a:off x="2167853" y="1089755"/>
              <a:ext cx="1166459" cy="314404"/>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0955" tIns="13970" rIns="20955" bIns="13970" numCol="1" spcCol="1270" anchor="ctr" anchorCtr="0">
              <a:noAutofit/>
            </a:bodyPr>
            <a:lstStyle/>
            <a:p>
              <a:pPr algn="ctr"/>
              <a:r>
                <a:rPr lang="zh-CN" altLang="en-US" sz="1050" dirty="0" smtClean="0">
                  <a:latin typeface="+mn-ea"/>
                </a:rPr>
                <a:t>我的订阅</a:t>
              </a:r>
            </a:p>
          </p:txBody>
        </p:sp>
      </p:grpSp>
      <p:grpSp>
        <p:nvGrpSpPr>
          <p:cNvPr id="25" name="组合 377"/>
          <p:cNvGrpSpPr/>
          <p:nvPr/>
        </p:nvGrpSpPr>
        <p:grpSpPr>
          <a:xfrm>
            <a:off x="7853339" y="3357562"/>
            <a:ext cx="1187678" cy="334800"/>
            <a:chOff x="2158071" y="2160293"/>
            <a:chExt cx="1187678" cy="315920"/>
          </a:xfrm>
        </p:grpSpPr>
        <p:sp>
          <p:nvSpPr>
            <p:cNvPr id="386" name="圆角矩形 385"/>
            <p:cNvSpPr/>
            <p:nvPr/>
          </p:nvSpPr>
          <p:spPr>
            <a:xfrm>
              <a:off x="2158071" y="2160293"/>
              <a:ext cx="1187678" cy="315920"/>
            </a:xfrm>
            <a:prstGeom prst="roundRect">
              <a:avLst>
                <a:gd name="adj" fmla="val 10000"/>
              </a:avLst>
            </a:prstGeom>
          </p:spPr>
          <p:style>
            <a:lnRef idx="1">
              <a:schemeClr val="accent1"/>
            </a:lnRef>
            <a:fillRef idx="2">
              <a:schemeClr val="accent1"/>
            </a:fillRef>
            <a:effectRef idx="1">
              <a:schemeClr val="accent1"/>
            </a:effectRef>
            <a:fontRef idx="minor">
              <a:schemeClr val="dk1">
                <a:hueOff val="0"/>
                <a:satOff val="0"/>
                <a:lumOff val="0"/>
                <a:alphaOff val="0"/>
              </a:schemeClr>
            </a:fontRef>
          </p:style>
        </p:sp>
        <p:sp>
          <p:nvSpPr>
            <p:cNvPr id="387" name="圆角矩形 14"/>
            <p:cNvSpPr/>
            <p:nvPr/>
          </p:nvSpPr>
          <p:spPr>
            <a:xfrm>
              <a:off x="2167324" y="2169546"/>
              <a:ext cx="1169172" cy="297414"/>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0955" tIns="13970" rIns="20955" bIns="13970" numCol="1" spcCol="1270" anchor="ctr" anchorCtr="0">
              <a:noAutofit/>
            </a:bodyPr>
            <a:lstStyle/>
            <a:p>
              <a:pPr algn="ctr"/>
              <a:r>
                <a:rPr lang="zh-CN" altLang="en-US" sz="1050" dirty="0" smtClean="0">
                  <a:latin typeface="+mn-ea"/>
                </a:rPr>
                <a:t>我的问答</a:t>
              </a:r>
            </a:p>
          </p:txBody>
        </p:sp>
      </p:grpSp>
      <p:grpSp>
        <p:nvGrpSpPr>
          <p:cNvPr id="26" name="组合 378"/>
          <p:cNvGrpSpPr/>
          <p:nvPr/>
        </p:nvGrpSpPr>
        <p:grpSpPr>
          <a:xfrm>
            <a:off x="7853339" y="3736095"/>
            <a:ext cx="1186023" cy="333968"/>
            <a:chOff x="2158071" y="2528453"/>
            <a:chExt cx="1186023" cy="333968"/>
          </a:xfrm>
        </p:grpSpPr>
        <p:sp>
          <p:nvSpPr>
            <p:cNvPr id="384" name="圆角矩形 383"/>
            <p:cNvSpPr/>
            <p:nvPr/>
          </p:nvSpPr>
          <p:spPr>
            <a:xfrm>
              <a:off x="2158071" y="2528453"/>
              <a:ext cx="1186023" cy="333968"/>
            </a:xfrm>
            <a:prstGeom prst="roundRect">
              <a:avLst>
                <a:gd name="adj" fmla="val 10000"/>
              </a:avLst>
            </a:prstGeom>
          </p:spPr>
          <p:style>
            <a:lnRef idx="1">
              <a:schemeClr val="accent1"/>
            </a:lnRef>
            <a:fillRef idx="2">
              <a:schemeClr val="accent1"/>
            </a:fillRef>
            <a:effectRef idx="1">
              <a:schemeClr val="accent1"/>
            </a:effectRef>
            <a:fontRef idx="minor">
              <a:schemeClr val="dk1">
                <a:hueOff val="0"/>
                <a:satOff val="0"/>
                <a:lumOff val="0"/>
                <a:alphaOff val="0"/>
              </a:schemeClr>
            </a:fontRef>
          </p:style>
        </p:sp>
        <p:sp>
          <p:nvSpPr>
            <p:cNvPr id="385" name="圆角矩形 16"/>
            <p:cNvSpPr/>
            <p:nvPr/>
          </p:nvSpPr>
          <p:spPr>
            <a:xfrm>
              <a:off x="2167853" y="2538235"/>
              <a:ext cx="1166459" cy="314404"/>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0955" tIns="13970" rIns="20955" bIns="13970" numCol="1" spcCol="1270" anchor="ctr" anchorCtr="0">
              <a:noAutofit/>
            </a:bodyPr>
            <a:lstStyle/>
            <a:p>
              <a:pPr algn="ctr"/>
              <a:r>
                <a:rPr lang="zh-CN" altLang="en-US" sz="1050" dirty="0" smtClean="0">
                  <a:latin typeface="+mn-ea"/>
                </a:rPr>
                <a:t>他人推荐</a:t>
              </a:r>
            </a:p>
          </p:txBody>
        </p:sp>
      </p:grpSp>
      <p:grpSp>
        <p:nvGrpSpPr>
          <p:cNvPr id="27" name="组合 379"/>
          <p:cNvGrpSpPr/>
          <p:nvPr/>
        </p:nvGrpSpPr>
        <p:grpSpPr>
          <a:xfrm>
            <a:off x="7853339" y="4122301"/>
            <a:ext cx="1186023" cy="333968"/>
            <a:chOff x="2158071" y="2914659"/>
            <a:chExt cx="1186023" cy="333968"/>
          </a:xfrm>
        </p:grpSpPr>
        <p:sp>
          <p:nvSpPr>
            <p:cNvPr id="382" name="圆角矩形 381"/>
            <p:cNvSpPr/>
            <p:nvPr/>
          </p:nvSpPr>
          <p:spPr>
            <a:xfrm>
              <a:off x="2158071" y="2914659"/>
              <a:ext cx="1186023" cy="333968"/>
            </a:xfrm>
            <a:prstGeom prst="roundRect">
              <a:avLst>
                <a:gd name="adj" fmla="val 10000"/>
              </a:avLst>
            </a:prstGeom>
          </p:spPr>
          <p:style>
            <a:lnRef idx="1">
              <a:schemeClr val="accent1"/>
            </a:lnRef>
            <a:fillRef idx="2">
              <a:schemeClr val="accent1"/>
            </a:fillRef>
            <a:effectRef idx="1">
              <a:schemeClr val="accent1"/>
            </a:effectRef>
            <a:fontRef idx="minor">
              <a:schemeClr val="dk1">
                <a:hueOff val="0"/>
                <a:satOff val="0"/>
                <a:lumOff val="0"/>
                <a:alphaOff val="0"/>
              </a:schemeClr>
            </a:fontRef>
          </p:style>
        </p:sp>
        <p:sp>
          <p:nvSpPr>
            <p:cNvPr id="383" name="圆角矩形 18"/>
            <p:cNvSpPr/>
            <p:nvPr/>
          </p:nvSpPr>
          <p:spPr>
            <a:xfrm>
              <a:off x="2167853" y="2924441"/>
              <a:ext cx="1166459" cy="314404"/>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0955" tIns="13970" rIns="20955" bIns="13970" numCol="1" spcCol="1270" anchor="ctr" anchorCtr="0">
              <a:noAutofit/>
            </a:bodyPr>
            <a:lstStyle/>
            <a:p>
              <a:pPr algn="ctr"/>
              <a:r>
                <a:rPr lang="zh-CN" altLang="en-US" sz="1050" dirty="0" smtClean="0">
                  <a:latin typeface="+mn-ea"/>
                </a:rPr>
                <a:t>搜索引擎</a:t>
              </a:r>
            </a:p>
          </p:txBody>
        </p:sp>
      </p:grpSp>
      <p:grpSp>
        <p:nvGrpSpPr>
          <p:cNvPr id="28" name="组合 396"/>
          <p:cNvGrpSpPr/>
          <p:nvPr/>
        </p:nvGrpSpPr>
        <p:grpSpPr>
          <a:xfrm>
            <a:off x="7854994" y="2598881"/>
            <a:ext cx="1186023" cy="333968"/>
            <a:chOff x="2158071" y="1079973"/>
            <a:chExt cx="1186023" cy="333968"/>
          </a:xfrm>
        </p:grpSpPr>
        <p:sp>
          <p:nvSpPr>
            <p:cNvPr id="398" name="圆角矩形 397"/>
            <p:cNvSpPr/>
            <p:nvPr/>
          </p:nvSpPr>
          <p:spPr>
            <a:xfrm>
              <a:off x="2158071" y="1079973"/>
              <a:ext cx="1186023" cy="333968"/>
            </a:xfrm>
            <a:prstGeom prst="roundRect">
              <a:avLst>
                <a:gd name="adj" fmla="val 10000"/>
              </a:avLst>
            </a:prstGeom>
          </p:spPr>
          <p:style>
            <a:lnRef idx="1">
              <a:schemeClr val="accent1"/>
            </a:lnRef>
            <a:fillRef idx="2">
              <a:schemeClr val="accent1"/>
            </a:fillRef>
            <a:effectRef idx="1">
              <a:schemeClr val="accent1"/>
            </a:effectRef>
            <a:fontRef idx="minor">
              <a:schemeClr val="dk1">
                <a:hueOff val="0"/>
                <a:satOff val="0"/>
                <a:lumOff val="0"/>
                <a:alphaOff val="0"/>
              </a:schemeClr>
            </a:fontRef>
          </p:style>
        </p:sp>
        <p:sp>
          <p:nvSpPr>
            <p:cNvPr id="399" name="圆角矩形 10"/>
            <p:cNvSpPr/>
            <p:nvPr/>
          </p:nvSpPr>
          <p:spPr>
            <a:xfrm>
              <a:off x="2167853" y="1089755"/>
              <a:ext cx="1166459" cy="314404"/>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0955" tIns="13970" rIns="20955" bIns="13970" numCol="1" spcCol="1270" anchor="ctr" anchorCtr="0">
              <a:noAutofit/>
            </a:bodyPr>
            <a:lstStyle/>
            <a:p>
              <a:pPr algn="ctr"/>
              <a:r>
                <a:rPr lang="zh-CN" altLang="en-US" sz="1050" dirty="0" smtClean="0">
                  <a:latin typeface="+mn-ea"/>
                </a:rPr>
                <a:t>我的申请</a:t>
              </a:r>
            </a:p>
          </p:txBody>
        </p:sp>
      </p:grpSp>
      <p:grpSp>
        <p:nvGrpSpPr>
          <p:cNvPr id="29" name="组合 399"/>
          <p:cNvGrpSpPr/>
          <p:nvPr/>
        </p:nvGrpSpPr>
        <p:grpSpPr>
          <a:xfrm>
            <a:off x="7854994" y="2979293"/>
            <a:ext cx="1186023" cy="333968"/>
            <a:chOff x="2158071" y="1079973"/>
            <a:chExt cx="1186023" cy="333968"/>
          </a:xfrm>
        </p:grpSpPr>
        <p:sp>
          <p:nvSpPr>
            <p:cNvPr id="401" name="圆角矩形 400"/>
            <p:cNvSpPr/>
            <p:nvPr/>
          </p:nvSpPr>
          <p:spPr>
            <a:xfrm>
              <a:off x="2158071" y="1079973"/>
              <a:ext cx="1186023" cy="333968"/>
            </a:xfrm>
            <a:prstGeom prst="roundRect">
              <a:avLst>
                <a:gd name="adj" fmla="val 10000"/>
              </a:avLst>
            </a:prstGeom>
          </p:spPr>
          <p:style>
            <a:lnRef idx="1">
              <a:schemeClr val="accent1"/>
            </a:lnRef>
            <a:fillRef idx="2">
              <a:schemeClr val="accent1"/>
            </a:fillRef>
            <a:effectRef idx="1">
              <a:schemeClr val="accent1"/>
            </a:effectRef>
            <a:fontRef idx="minor">
              <a:schemeClr val="dk1">
                <a:hueOff val="0"/>
                <a:satOff val="0"/>
                <a:lumOff val="0"/>
                <a:alphaOff val="0"/>
              </a:schemeClr>
            </a:fontRef>
          </p:style>
        </p:sp>
        <p:sp>
          <p:nvSpPr>
            <p:cNvPr id="402" name="圆角矩形 10"/>
            <p:cNvSpPr/>
            <p:nvPr/>
          </p:nvSpPr>
          <p:spPr>
            <a:xfrm>
              <a:off x="2167853" y="1089755"/>
              <a:ext cx="1166459" cy="314404"/>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0955" tIns="13970" rIns="20955" bIns="13970" numCol="1" spcCol="1270" anchor="ctr" anchorCtr="0">
              <a:noAutofit/>
            </a:bodyPr>
            <a:lstStyle/>
            <a:p>
              <a:pPr algn="ctr"/>
              <a:r>
                <a:rPr lang="zh-CN" altLang="en-US" sz="1050" dirty="0" smtClean="0">
                  <a:latin typeface="+mn-ea"/>
                </a:rPr>
                <a:t>我的贡献</a:t>
              </a:r>
            </a:p>
          </p:txBody>
        </p:sp>
      </p:grpSp>
      <p:sp>
        <p:nvSpPr>
          <p:cNvPr id="404" name="直接连接符 3"/>
          <p:cNvSpPr/>
          <p:nvPr/>
        </p:nvSpPr>
        <p:spPr>
          <a:xfrm>
            <a:off x="7715272" y="1089339"/>
            <a:ext cx="138067" cy="2053909"/>
          </a:xfrm>
          <a:custGeom>
            <a:avLst/>
            <a:gdLst/>
            <a:ahLst/>
            <a:cxnLst/>
            <a:rect l="0" t="0" r="0" b="0"/>
            <a:pathLst>
              <a:path>
                <a:moveTo>
                  <a:pt x="0" y="0"/>
                </a:moveTo>
                <a:lnTo>
                  <a:pt x="0" y="2053909"/>
                </a:lnTo>
                <a:lnTo>
                  <a:pt x="138067" y="2053909"/>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405" name="直接连接符 4"/>
          <p:cNvSpPr/>
          <p:nvPr/>
        </p:nvSpPr>
        <p:spPr>
          <a:xfrm>
            <a:off x="7715272" y="1131760"/>
            <a:ext cx="138067" cy="2440116"/>
          </a:xfrm>
          <a:custGeom>
            <a:avLst/>
            <a:gdLst/>
            <a:ahLst/>
            <a:cxnLst/>
            <a:rect l="0" t="0" r="0" b="0"/>
            <a:pathLst>
              <a:path>
                <a:moveTo>
                  <a:pt x="0" y="0"/>
                </a:moveTo>
                <a:lnTo>
                  <a:pt x="0" y="2440116"/>
                </a:lnTo>
                <a:lnTo>
                  <a:pt x="138067" y="2440116"/>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407" name="直接连接符 6"/>
          <p:cNvSpPr/>
          <p:nvPr/>
        </p:nvSpPr>
        <p:spPr>
          <a:xfrm>
            <a:off x="7715272" y="1071546"/>
            <a:ext cx="138067" cy="3212529"/>
          </a:xfrm>
          <a:custGeom>
            <a:avLst/>
            <a:gdLst/>
            <a:ahLst/>
            <a:cxnLst/>
            <a:rect l="0" t="0" r="0" b="0"/>
            <a:pathLst>
              <a:path>
                <a:moveTo>
                  <a:pt x="0" y="0"/>
                </a:moveTo>
                <a:lnTo>
                  <a:pt x="0" y="3212529"/>
                </a:lnTo>
                <a:lnTo>
                  <a:pt x="138067" y="3212529"/>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406" name="直接连接符 5"/>
          <p:cNvSpPr/>
          <p:nvPr/>
        </p:nvSpPr>
        <p:spPr>
          <a:xfrm>
            <a:off x="7715272" y="1102743"/>
            <a:ext cx="138067" cy="2826323"/>
          </a:xfrm>
          <a:custGeom>
            <a:avLst/>
            <a:gdLst/>
            <a:ahLst/>
            <a:cxnLst/>
            <a:rect l="0" t="0" r="0" b="0"/>
            <a:pathLst>
              <a:path>
                <a:moveTo>
                  <a:pt x="0" y="0"/>
                </a:moveTo>
                <a:lnTo>
                  <a:pt x="0" y="2826323"/>
                </a:lnTo>
                <a:lnTo>
                  <a:pt x="138067" y="2826323"/>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grpSp>
        <p:nvGrpSpPr>
          <p:cNvPr id="30" name="组合 371"/>
          <p:cNvGrpSpPr/>
          <p:nvPr/>
        </p:nvGrpSpPr>
        <p:grpSpPr>
          <a:xfrm>
            <a:off x="7608781" y="928671"/>
            <a:ext cx="1380672" cy="428627"/>
            <a:chOff x="1881936" y="584"/>
            <a:chExt cx="1380672" cy="640943"/>
          </a:xfrm>
        </p:grpSpPr>
        <p:sp>
          <p:nvSpPr>
            <p:cNvPr id="394" name="圆角矩形 393"/>
            <p:cNvSpPr/>
            <p:nvPr/>
          </p:nvSpPr>
          <p:spPr>
            <a:xfrm>
              <a:off x="1881936" y="584"/>
              <a:ext cx="1380672" cy="640943"/>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95" name="圆角矩形 4"/>
            <p:cNvSpPr/>
            <p:nvPr/>
          </p:nvSpPr>
          <p:spPr>
            <a:xfrm>
              <a:off x="1900709" y="19357"/>
              <a:ext cx="1343126" cy="60339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2860" tIns="15240" rIns="22860" bIns="15240" numCol="1" spcCol="1270" anchor="ctr" anchorCtr="0">
              <a:noAutofit/>
            </a:bodyPr>
            <a:lstStyle/>
            <a:p>
              <a:pPr lvl="0" algn="ctr" defTabSz="533400">
                <a:lnSpc>
                  <a:spcPct val="90000"/>
                </a:lnSpc>
                <a:spcAft>
                  <a:spcPct val="35000"/>
                </a:spcAft>
              </a:pPr>
              <a:r>
                <a:rPr lang="zh-CN" altLang="en-US" sz="1200" dirty="0" smtClean="0"/>
                <a:t>知识工程</a:t>
              </a:r>
              <a:endParaRPr lang="zh-CN" altLang="en-US" sz="1200" kern="1200" dirty="0"/>
            </a:p>
          </p:txBody>
        </p:sp>
      </p:grpSp>
      <p:sp>
        <p:nvSpPr>
          <p:cNvPr id="408" name="直接连接符 8"/>
          <p:cNvSpPr/>
          <p:nvPr/>
        </p:nvSpPr>
        <p:spPr>
          <a:xfrm>
            <a:off x="7715272" y="2180629"/>
            <a:ext cx="138067" cy="605429"/>
          </a:xfrm>
          <a:custGeom>
            <a:avLst/>
            <a:gdLst/>
            <a:ahLst/>
            <a:cxnLst/>
            <a:rect l="0" t="0" r="0" b="0"/>
            <a:pathLst>
              <a:path>
                <a:moveTo>
                  <a:pt x="0" y="0"/>
                </a:moveTo>
                <a:lnTo>
                  <a:pt x="0" y="605429"/>
                </a:lnTo>
                <a:lnTo>
                  <a:pt x="138067" y="605429"/>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grpSp>
        <p:nvGrpSpPr>
          <p:cNvPr id="31" name="组合 408"/>
          <p:cNvGrpSpPr/>
          <p:nvPr/>
        </p:nvGrpSpPr>
        <p:grpSpPr>
          <a:xfrm>
            <a:off x="7853339" y="4500570"/>
            <a:ext cx="1187678" cy="334800"/>
            <a:chOff x="2158071" y="2160293"/>
            <a:chExt cx="1187678" cy="315920"/>
          </a:xfrm>
        </p:grpSpPr>
        <p:sp>
          <p:nvSpPr>
            <p:cNvPr id="410" name="圆角矩形 409"/>
            <p:cNvSpPr/>
            <p:nvPr/>
          </p:nvSpPr>
          <p:spPr>
            <a:xfrm>
              <a:off x="2158071" y="2160293"/>
              <a:ext cx="1187678" cy="315920"/>
            </a:xfrm>
            <a:prstGeom prst="roundRect">
              <a:avLst>
                <a:gd name="adj" fmla="val 10000"/>
              </a:avLst>
            </a:prstGeom>
          </p:spPr>
          <p:style>
            <a:lnRef idx="1">
              <a:schemeClr val="accent1"/>
            </a:lnRef>
            <a:fillRef idx="2">
              <a:schemeClr val="accent1"/>
            </a:fillRef>
            <a:effectRef idx="1">
              <a:schemeClr val="accent1"/>
            </a:effectRef>
            <a:fontRef idx="minor">
              <a:schemeClr val="dk1">
                <a:hueOff val="0"/>
                <a:satOff val="0"/>
                <a:lumOff val="0"/>
                <a:alphaOff val="0"/>
              </a:schemeClr>
            </a:fontRef>
          </p:style>
        </p:sp>
        <p:sp>
          <p:nvSpPr>
            <p:cNvPr id="411" name="圆角矩形 14"/>
            <p:cNvSpPr/>
            <p:nvPr/>
          </p:nvSpPr>
          <p:spPr>
            <a:xfrm>
              <a:off x="2167324" y="2169548"/>
              <a:ext cx="1169172" cy="297414"/>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0955" tIns="13970" rIns="20955" bIns="13970" numCol="1" spcCol="1270" anchor="ctr" anchorCtr="0">
              <a:noAutofit/>
            </a:bodyPr>
            <a:lstStyle/>
            <a:p>
              <a:pPr algn="ctr"/>
              <a:r>
                <a:rPr lang="zh-CN" altLang="en-US" sz="1050" dirty="0" smtClean="0">
                  <a:latin typeface="+mn-ea"/>
                </a:rPr>
                <a:t>本体库</a:t>
              </a:r>
            </a:p>
          </p:txBody>
        </p:sp>
      </p:grpSp>
      <p:grpSp>
        <p:nvGrpSpPr>
          <p:cNvPr id="33" name="组合 411"/>
          <p:cNvGrpSpPr/>
          <p:nvPr/>
        </p:nvGrpSpPr>
        <p:grpSpPr>
          <a:xfrm>
            <a:off x="7853339" y="4880982"/>
            <a:ext cx="1186023" cy="333968"/>
            <a:chOff x="2158071" y="2914659"/>
            <a:chExt cx="1186023" cy="333968"/>
          </a:xfrm>
        </p:grpSpPr>
        <p:sp>
          <p:nvSpPr>
            <p:cNvPr id="413" name="圆角矩形 412"/>
            <p:cNvSpPr/>
            <p:nvPr/>
          </p:nvSpPr>
          <p:spPr>
            <a:xfrm>
              <a:off x="2158071" y="2914659"/>
              <a:ext cx="1186023" cy="333968"/>
            </a:xfrm>
            <a:prstGeom prst="roundRect">
              <a:avLst>
                <a:gd name="adj" fmla="val 10000"/>
              </a:avLst>
            </a:prstGeom>
          </p:spPr>
          <p:style>
            <a:lnRef idx="1">
              <a:schemeClr val="accent1"/>
            </a:lnRef>
            <a:fillRef idx="2">
              <a:schemeClr val="accent1"/>
            </a:fillRef>
            <a:effectRef idx="1">
              <a:schemeClr val="accent1"/>
            </a:effectRef>
            <a:fontRef idx="minor">
              <a:schemeClr val="dk1">
                <a:hueOff val="0"/>
                <a:satOff val="0"/>
                <a:lumOff val="0"/>
                <a:alphaOff val="0"/>
              </a:schemeClr>
            </a:fontRef>
          </p:style>
        </p:sp>
        <p:sp>
          <p:nvSpPr>
            <p:cNvPr id="414" name="圆角矩形 18"/>
            <p:cNvSpPr/>
            <p:nvPr/>
          </p:nvSpPr>
          <p:spPr>
            <a:xfrm>
              <a:off x="2167853" y="2924441"/>
              <a:ext cx="1166459" cy="314404"/>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0955" tIns="13970" rIns="20955" bIns="13970" numCol="1" spcCol="1270" anchor="ctr" anchorCtr="0">
              <a:noAutofit/>
            </a:bodyPr>
            <a:lstStyle/>
            <a:p>
              <a:pPr algn="ctr"/>
              <a:r>
                <a:rPr lang="zh-CN" altLang="en-US" sz="1050" dirty="0" smtClean="0">
                  <a:latin typeface="+mn-ea"/>
                </a:rPr>
                <a:t>构件库</a:t>
              </a:r>
            </a:p>
          </p:txBody>
        </p:sp>
      </p:grpSp>
      <p:sp>
        <p:nvSpPr>
          <p:cNvPr id="415" name="直接连接符 4"/>
          <p:cNvSpPr/>
          <p:nvPr/>
        </p:nvSpPr>
        <p:spPr>
          <a:xfrm>
            <a:off x="7715272" y="2319069"/>
            <a:ext cx="138067" cy="2440116"/>
          </a:xfrm>
          <a:custGeom>
            <a:avLst/>
            <a:gdLst/>
            <a:ahLst/>
            <a:cxnLst/>
            <a:rect l="0" t="0" r="0" b="0"/>
            <a:pathLst>
              <a:path>
                <a:moveTo>
                  <a:pt x="0" y="0"/>
                </a:moveTo>
                <a:lnTo>
                  <a:pt x="0" y="2440116"/>
                </a:lnTo>
                <a:lnTo>
                  <a:pt x="138067" y="2440116"/>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416" name="直接连接符 5"/>
          <p:cNvSpPr/>
          <p:nvPr/>
        </p:nvSpPr>
        <p:spPr>
          <a:xfrm>
            <a:off x="7715272" y="2290052"/>
            <a:ext cx="138067" cy="2826323"/>
          </a:xfrm>
          <a:custGeom>
            <a:avLst/>
            <a:gdLst/>
            <a:ahLst/>
            <a:cxnLst/>
            <a:rect l="0" t="0" r="0" b="0"/>
            <a:pathLst>
              <a:path>
                <a:moveTo>
                  <a:pt x="0" y="0"/>
                </a:moveTo>
                <a:lnTo>
                  <a:pt x="0" y="2826323"/>
                </a:lnTo>
                <a:lnTo>
                  <a:pt x="138067" y="2826323"/>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grpSp>
        <p:nvGrpSpPr>
          <p:cNvPr id="34" name="组合 416"/>
          <p:cNvGrpSpPr/>
          <p:nvPr/>
        </p:nvGrpSpPr>
        <p:grpSpPr>
          <a:xfrm>
            <a:off x="7858148" y="5286388"/>
            <a:ext cx="1187678" cy="334800"/>
            <a:chOff x="2158071" y="2160293"/>
            <a:chExt cx="1187678" cy="315920"/>
          </a:xfrm>
        </p:grpSpPr>
        <p:sp>
          <p:nvSpPr>
            <p:cNvPr id="418" name="圆角矩形 417"/>
            <p:cNvSpPr/>
            <p:nvPr/>
          </p:nvSpPr>
          <p:spPr>
            <a:xfrm>
              <a:off x="2158071" y="2160293"/>
              <a:ext cx="1187678" cy="315920"/>
            </a:xfrm>
            <a:prstGeom prst="roundRect">
              <a:avLst>
                <a:gd name="adj" fmla="val 10000"/>
              </a:avLst>
            </a:prstGeom>
          </p:spPr>
          <p:style>
            <a:lnRef idx="1">
              <a:schemeClr val="accent1"/>
            </a:lnRef>
            <a:fillRef idx="2">
              <a:schemeClr val="accent1"/>
            </a:fillRef>
            <a:effectRef idx="1">
              <a:schemeClr val="accent1"/>
            </a:effectRef>
            <a:fontRef idx="minor">
              <a:schemeClr val="dk1">
                <a:hueOff val="0"/>
                <a:satOff val="0"/>
                <a:lumOff val="0"/>
                <a:alphaOff val="0"/>
              </a:schemeClr>
            </a:fontRef>
          </p:style>
        </p:sp>
        <p:sp>
          <p:nvSpPr>
            <p:cNvPr id="419" name="圆角矩形 14"/>
            <p:cNvSpPr/>
            <p:nvPr/>
          </p:nvSpPr>
          <p:spPr>
            <a:xfrm>
              <a:off x="2167324" y="2169548"/>
              <a:ext cx="1169172" cy="297414"/>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0955" tIns="13970" rIns="20955" bIns="13970" numCol="1" spcCol="1270" anchor="ctr" anchorCtr="0">
              <a:noAutofit/>
            </a:bodyPr>
            <a:lstStyle/>
            <a:p>
              <a:pPr algn="ctr"/>
              <a:r>
                <a:rPr lang="zh-CN" altLang="en-US" sz="1050" dirty="0" smtClean="0">
                  <a:latin typeface="+mn-ea"/>
                </a:rPr>
                <a:t>模板库</a:t>
              </a:r>
            </a:p>
          </p:txBody>
        </p:sp>
      </p:grpSp>
      <p:grpSp>
        <p:nvGrpSpPr>
          <p:cNvPr id="36" name="组合 419"/>
          <p:cNvGrpSpPr/>
          <p:nvPr/>
        </p:nvGrpSpPr>
        <p:grpSpPr>
          <a:xfrm>
            <a:off x="7858148" y="5666800"/>
            <a:ext cx="1186023" cy="333968"/>
            <a:chOff x="2158071" y="2914659"/>
            <a:chExt cx="1186023" cy="333968"/>
          </a:xfrm>
        </p:grpSpPr>
        <p:sp>
          <p:nvSpPr>
            <p:cNvPr id="421" name="圆角矩形 420"/>
            <p:cNvSpPr/>
            <p:nvPr/>
          </p:nvSpPr>
          <p:spPr>
            <a:xfrm>
              <a:off x="2158071" y="2914659"/>
              <a:ext cx="1186023" cy="333968"/>
            </a:xfrm>
            <a:prstGeom prst="roundRect">
              <a:avLst>
                <a:gd name="adj" fmla="val 10000"/>
              </a:avLst>
            </a:prstGeom>
          </p:spPr>
          <p:style>
            <a:lnRef idx="1">
              <a:schemeClr val="accent1"/>
            </a:lnRef>
            <a:fillRef idx="2">
              <a:schemeClr val="accent1"/>
            </a:fillRef>
            <a:effectRef idx="1">
              <a:schemeClr val="accent1"/>
            </a:effectRef>
            <a:fontRef idx="minor">
              <a:schemeClr val="dk1">
                <a:hueOff val="0"/>
                <a:satOff val="0"/>
                <a:lumOff val="0"/>
                <a:alphaOff val="0"/>
              </a:schemeClr>
            </a:fontRef>
          </p:style>
        </p:sp>
        <p:sp>
          <p:nvSpPr>
            <p:cNvPr id="422" name="圆角矩形 18"/>
            <p:cNvSpPr/>
            <p:nvPr/>
          </p:nvSpPr>
          <p:spPr>
            <a:xfrm>
              <a:off x="2167853" y="2924441"/>
              <a:ext cx="1166459" cy="314404"/>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0955" tIns="13970" rIns="20955" bIns="13970" numCol="1" spcCol="1270" anchor="ctr" anchorCtr="0">
              <a:noAutofit/>
            </a:bodyPr>
            <a:lstStyle/>
            <a:p>
              <a:pPr algn="ctr"/>
              <a:r>
                <a:rPr lang="zh-CN" altLang="en-US" sz="1050" dirty="0" smtClean="0">
                  <a:latin typeface="+mn-ea"/>
                </a:rPr>
                <a:t>组件库</a:t>
              </a:r>
            </a:p>
          </p:txBody>
        </p:sp>
      </p:grpSp>
      <p:sp>
        <p:nvSpPr>
          <p:cNvPr id="423" name="直接连接符 4"/>
          <p:cNvSpPr/>
          <p:nvPr/>
        </p:nvSpPr>
        <p:spPr>
          <a:xfrm>
            <a:off x="7715272" y="3029389"/>
            <a:ext cx="138067" cy="2440116"/>
          </a:xfrm>
          <a:custGeom>
            <a:avLst/>
            <a:gdLst/>
            <a:ahLst/>
            <a:cxnLst/>
            <a:rect l="0" t="0" r="0" b="0"/>
            <a:pathLst>
              <a:path>
                <a:moveTo>
                  <a:pt x="0" y="0"/>
                </a:moveTo>
                <a:lnTo>
                  <a:pt x="0" y="2440116"/>
                </a:lnTo>
                <a:lnTo>
                  <a:pt x="138067" y="2440116"/>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424" name="直接连接符 5"/>
          <p:cNvSpPr/>
          <p:nvPr/>
        </p:nvSpPr>
        <p:spPr>
          <a:xfrm>
            <a:off x="7715272" y="3000372"/>
            <a:ext cx="138067" cy="2826323"/>
          </a:xfrm>
          <a:custGeom>
            <a:avLst/>
            <a:gdLst/>
            <a:ahLst/>
            <a:cxnLst/>
            <a:rect l="0" t="0" r="0" b="0"/>
            <a:pathLst>
              <a:path>
                <a:moveTo>
                  <a:pt x="0" y="0"/>
                </a:moveTo>
                <a:lnTo>
                  <a:pt x="0" y="2826323"/>
                </a:lnTo>
                <a:lnTo>
                  <a:pt x="138067" y="2826323"/>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cxnSp>
        <p:nvCxnSpPr>
          <p:cNvPr id="425" name="AutoShape 20"/>
          <p:cNvCxnSpPr>
            <a:cxnSpLocks noChangeShapeType="1"/>
            <a:stCxn id="292" idx="3"/>
          </p:cNvCxnSpPr>
          <p:nvPr/>
        </p:nvCxnSpPr>
        <p:spPr bwMode="auto">
          <a:xfrm>
            <a:off x="7143768" y="5715016"/>
            <a:ext cx="357190" cy="1588"/>
          </a:xfrm>
          <a:prstGeom prst="bentConnector3">
            <a:avLst>
              <a:gd name="adj1" fmla="val 50000"/>
            </a:avLst>
          </a:prstGeom>
          <a:noFill/>
          <a:ln w="38100">
            <a:solidFill>
              <a:schemeClr val="tx2"/>
            </a:solidFill>
            <a:miter lim="800000"/>
            <a:headEnd type="none"/>
            <a:tailEnd type="triangle" w="med" len="med"/>
          </a:ln>
        </p:spPr>
      </p:cxnSp>
      <p:cxnSp>
        <p:nvCxnSpPr>
          <p:cNvPr id="471" name="AutoShape 20"/>
          <p:cNvCxnSpPr>
            <a:cxnSpLocks noChangeShapeType="1"/>
            <a:endCxn id="278" idx="3"/>
          </p:cNvCxnSpPr>
          <p:nvPr/>
        </p:nvCxnSpPr>
        <p:spPr bwMode="auto">
          <a:xfrm rot="10800000">
            <a:off x="1643043" y="5715016"/>
            <a:ext cx="432517" cy="4"/>
          </a:xfrm>
          <a:prstGeom prst="bentConnector3">
            <a:avLst>
              <a:gd name="adj1" fmla="val 50000"/>
            </a:avLst>
          </a:prstGeom>
          <a:noFill/>
          <a:ln w="38100">
            <a:solidFill>
              <a:schemeClr val="tx2"/>
            </a:solidFill>
            <a:miter lim="800000"/>
            <a:headEnd type="none"/>
            <a:tailEnd type="triangle" w="med" len="med"/>
          </a:ln>
        </p:spPr>
      </p:cxnSp>
      <p:sp>
        <p:nvSpPr>
          <p:cNvPr id="292" name="Rectangle 8"/>
          <p:cNvSpPr/>
          <p:nvPr/>
        </p:nvSpPr>
        <p:spPr bwMode="auto">
          <a:xfrm>
            <a:off x="2000232" y="4857760"/>
            <a:ext cx="5143536" cy="1714512"/>
          </a:xfrm>
          <a:prstGeom prst="rect">
            <a:avLst/>
          </a:prstGeom>
          <a:solidFill>
            <a:schemeClr val="accent6">
              <a:lumMod val="40000"/>
              <a:lumOff val="6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华文楷体" pitchFamily="2" charset="-122"/>
              <a:ea typeface="华文楷体" pitchFamily="2" charset="-122"/>
            </a:endParaRPr>
          </a:p>
        </p:txBody>
      </p:sp>
      <p:cxnSp>
        <p:nvCxnSpPr>
          <p:cNvPr id="481" name="AutoShape 20"/>
          <p:cNvCxnSpPr>
            <a:cxnSpLocks noChangeShapeType="1"/>
          </p:cNvCxnSpPr>
          <p:nvPr/>
        </p:nvCxnSpPr>
        <p:spPr bwMode="auto">
          <a:xfrm flipV="1">
            <a:off x="7065358" y="3999601"/>
            <a:ext cx="435600" cy="903"/>
          </a:xfrm>
          <a:prstGeom prst="bentConnector3">
            <a:avLst>
              <a:gd name="adj1" fmla="val 50000"/>
            </a:avLst>
          </a:prstGeom>
          <a:noFill/>
          <a:ln w="38100">
            <a:solidFill>
              <a:schemeClr val="tx2"/>
            </a:solidFill>
            <a:miter lim="800000"/>
            <a:headEnd type="triangle"/>
            <a:tailEnd type="triangle" w="med" len="med"/>
          </a:ln>
        </p:spPr>
      </p:cxnSp>
      <p:sp>
        <p:nvSpPr>
          <p:cNvPr id="496" name="直接连接符 3"/>
          <p:cNvSpPr/>
          <p:nvPr/>
        </p:nvSpPr>
        <p:spPr>
          <a:xfrm>
            <a:off x="2500298" y="5286388"/>
            <a:ext cx="138067" cy="219222"/>
          </a:xfrm>
          <a:custGeom>
            <a:avLst/>
            <a:gdLst/>
            <a:ahLst/>
            <a:cxnLst/>
            <a:rect l="0" t="0" r="0" b="0"/>
            <a:pathLst>
              <a:path>
                <a:moveTo>
                  <a:pt x="0" y="0"/>
                </a:moveTo>
                <a:lnTo>
                  <a:pt x="0" y="219222"/>
                </a:lnTo>
                <a:lnTo>
                  <a:pt x="138067" y="219222"/>
                </a:lnTo>
              </a:path>
            </a:pathLst>
          </a:custGeom>
          <a:noFill/>
        </p:spPr>
        <p:style>
          <a:lnRef idx="2">
            <a:schemeClr val="accent5"/>
          </a:lnRef>
          <a:fillRef idx="1">
            <a:schemeClr val="lt1"/>
          </a:fillRef>
          <a:effectRef idx="0">
            <a:schemeClr val="accent5"/>
          </a:effectRef>
          <a:fontRef idx="minor">
            <a:schemeClr val="tx1">
              <a:hueOff val="0"/>
              <a:satOff val="0"/>
              <a:lumOff val="0"/>
              <a:alphaOff val="0"/>
            </a:schemeClr>
          </a:fontRef>
        </p:style>
      </p:sp>
      <p:grpSp>
        <p:nvGrpSpPr>
          <p:cNvPr id="39" name="组合 496"/>
          <p:cNvGrpSpPr/>
          <p:nvPr/>
        </p:nvGrpSpPr>
        <p:grpSpPr>
          <a:xfrm>
            <a:off x="2643174" y="4953774"/>
            <a:ext cx="1933634" cy="333968"/>
            <a:chOff x="3643221" y="693766"/>
            <a:chExt cx="1186023" cy="333968"/>
          </a:xfrm>
        </p:grpSpPr>
        <p:sp>
          <p:nvSpPr>
            <p:cNvPr id="518" name="圆角矩形 517"/>
            <p:cNvSpPr/>
            <p:nvPr/>
          </p:nvSpPr>
          <p:spPr>
            <a:xfrm>
              <a:off x="3643221" y="693766"/>
              <a:ext cx="1186023" cy="333968"/>
            </a:xfrm>
            <a:prstGeom prst="roundRect">
              <a:avLst>
                <a:gd name="adj" fmla="val 10000"/>
              </a:avLst>
            </a:prstGeom>
          </p:spPr>
          <p:style>
            <a:lnRef idx="1">
              <a:schemeClr val="accent5"/>
            </a:lnRef>
            <a:fillRef idx="2">
              <a:schemeClr val="accent5"/>
            </a:fillRef>
            <a:effectRef idx="1">
              <a:schemeClr val="accent5"/>
            </a:effectRef>
            <a:fontRef idx="minor">
              <a:schemeClr val="dk1">
                <a:hueOff val="0"/>
                <a:satOff val="0"/>
                <a:lumOff val="0"/>
                <a:alphaOff val="0"/>
              </a:schemeClr>
            </a:fontRef>
          </p:style>
        </p:sp>
        <p:sp>
          <p:nvSpPr>
            <p:cNvPr id="519" name="圆角矩形 5"/>
            <p:cNvSpPr/>
            <p:nvPr/>
          </p:nvSpPr>
          <p:spPr>
            <a:xfrm>
              <a:off x="3653003" y="703548"/>
              <a:ext cx="1166459" cy="314404"/>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0955" tIns="13970" rIns="20955" bIns="13970" numCol="1" spcCol="1270" anchor="ctr" anchorCtr="0">
              <a:noAutofit/>
            </a:bodyPr>
            <a:lstStyle/>
            <a:p>
              <a:pPr lvl="0" algn="ctr" defTabSz="466725">
                <a:lnSpc>
                  <a:spcPct val="90000"/>
                </a:lnSpc>
                <a:spcBef>
                  <a:spcPct val="0"/>
                </a:spcBef>
                <a:spcAft>
                  <a:spcPct val="35000"/>
                </a:spcAft>
              </a:pPr>
              <a:r>
                <a:rPr lang="zh-CN" altLang="en-US" sz="1050" kern="1200" dirty="0" smtClean="0"/>
                <a:t>数据审核</a:t>
              </a:r>
              <a:endParaRPr lang="zh-CN" altLang="en-US" sz="1050" kern="1200" dirty="0"/>
            </a:p>
          </p:txBody>
        </p:sp>
      </p:grpSp>
      <p:sp>
        <p:nvSpPr>
          <p:cNvPr id="498" name="直接连接符 6"/>
          <p:cNvSpPr/>
          <p:nvPr/>
        </p:nvSpPr>
        <p:spPr>
          <a:xfrm>
            <a:off x="2500298" y="5286388"/>
            <a:ext cx="138067" cy="785818"/>
          </a:xfrm>
          <a:custGeom>
            <a:avLst/>
            <a:gdLst/>
            <a:ahLst/>
            <a:cxnLst/>
            <a:rect l="0" t="0" r="0" b="0"/>
            <a:pathLst>
              <a:path>
                <a:moveTo>
                  <a:pt x="0" y="0"/>
                </a:moveTo>
                <a:lnTo>
                  <a:pt x="0" y="605429"/>
                </a:lnTo>
                <a:lnTo>
                  <a:pt x="138067" y="605429"/>
                </a:lnTo>
              </a:path>
            </a:pathLst>
          </a:custGeom>
          <a:noFill/>
        </p:spPr>
        <p:style>
          <a:lnRef idx="2">
            <a:schemeClr val="accent5"/>
          </a:lnRef>
          <a:fillRef idx="1">
            <a:schemeClr val="lt1"/>
          </a:fillRef>
          <a:effectRef idx="0">
            <a:schemeClr val="accent5"/>
          </a:effectRef>
          <a:fontRef idx="minor">
            <a:schemeClr val="tx1">
              <a:hueOff val="0"/>
              <a:satOff val="0"/>
              <a:lumOff val="0"/>
              <a:alphaOff val="0"/>
            </a:schemeClr>
          </a:fontRef>
        </p:style>
      </p:sp>
      <p:grpSp>
        <p:nvGrpSpPr>
          <p:cNvPr id="44" name="组合 498"/>
          <p:cNvGrpSpPr/>
          <p:nvPr/>
        </p:nvGrpSpPr>
        <p:grpSpPr>
          <a:xfrm>
            <a:off x="2643174" y="5339981"/>
            <a:ext cx="1928826" cy="333968"/>
            <a:chOff x="3643221" y="1079973"/>
            <a:chExt cx="1186023" cy="333968"/>
          </a:xfrm>
        </p:grpSpPr>
        <p:sp>
          <p:nvSpPr>
            <p:cNvPr id="516" name="圆角矩形 515"/>
            <p:cNvSpPr/>
            <p:nvPr/>
          </p:nvSpPr>
          <p:spPr>
            <a:xfrm>
              <a:off x="3643221" y="1079973"/>
              <a:ext cx="1186023" cy="333968"/>
            </a:xfrm>
            <a:prstGeom prst="roundRect">
              <a:avLst>
                <a:gd name="adj" fmla="val 10000"/>
              </a:avLst>
            </a:prstGeom>
          </p:spPr>
          <p:style>
            <a:lnRef idx="1">
              <a:schemeClr val="accent5"/>
            </a:lnRef>
            <a:fillRef idx="2">
              <a:schemeClr val="accent5"/>
            </a:fillRef>
            <a:effectRef idx="1">
              <a:schemeClr val="accent5"/>
            </a:effectRef>
            <a:fontRef idx="minor">
              <a:schemeClr val="dk1">
                <a:hueOff val="0"/>
                <a:satOff val="0"/>
                <a:lumOff val="0"/>
                <a:alphaOff val="0"/>
              </a:schemeClr>
            </a:fontRef>
          </p:style>
        </p:sp>
        <p:sp>
          <p:nvSpPr>
            <p:cNvPr id="517" name="圆角矩形 8"/>
            <p:cNvSpPr/>
            <p:nvPr/>
          </p:nvSpPr>
          <p:spPr>
            <a:xfrm>
              <a:off x="3653003" y="1089755"/>
              <a:ext cx="1166459" cy="314404"/>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0955" tIns="13970" rIns="20955" bIns="13970" numCol="1" spcCol="1270" anchor="ctr" anchorCtr="0">
              <a:noAutofit/>
            </a:bodyPr>
            <a:lstStyle/>
            <a:p>
              <a:pPr lvl="0" algn="ctr" defTabSz="466725">
                <a:lnSpc>
                  <a:spcPct val="90000"/>
                </a:lnSpc>
                <a:spcAft>
                  <a:spcPct val="35000"/>
                </a:spcAft>
              </a:pPr>
              <a:r>
                <a:rPr lang="zh-CN" altLang="en-US" sz="1050" dirty="0" smtClean="0"/>
                <a:t>数据共享管理</a:t>
              </a:r>
              <a:endParaRPr lang="zh-CN" altLang="en-US" sz="1050" dirty="0"/>
            </a:p>
          </p:txBody>
        </p:sp>
      </p:grpSp>
      <p:sp>
        <p:nvSpPr>
          <p:cNvPr id="500" name="直接连接符 9"/>
          <p:cNvSpPr/>
          <p:nvPr/>
        </p:nvSpPr>
        <p:spPr>
          <a:xfrm>
            <a:off x="2500298" y="5286388"/>
            <a:ext cx="138067" cy="991636"/>
          </a:xfrm>
          <a:custGeom>
            <a:avLst/>
            <a:gdLst/>
            <a:ahLst/>
            <a:cxnLst/>
            <a:rect l="0" t="0" r="0" b="0"/>
            <a:pathLst>
              <a:path>
                <a:moveTo>
                  <a:pt x="0" y="0"/>
                </a:moveTo>
                <a:lnTo>
                  <a:pt x="0" y="991636"/>
                </a:lnTo>
                <a:lnTo>
                  <a:pt x="138067" y="991636"/>
                </a:lnTo>
              </a:path>
            </a:pathLst>
          </a:custGeom>
          <a:noFill/>
        </p:spPr>
        <p:style>
          <a:lnRef idx="2">
            <a:schemeClr val="accent5"/>
          </a:lnRef>
          <a:fillRef idx="1">
            <a:schemeClr val="lt1"/>
          </a:fillRef>
          <a:effectRef idx="0">
            <a:schemeClr val="accent5"/>
          </a:effectRef>
          <a:fontRef idx="minor">
            <a:schemeClr val="tx1">
              <a:hueOff val="0"/>
              <a:satOff val="0"/>
              <a:lumOff val="0"/>
              <a:alphaOff val="0"/>
            </a:schemeClr>
          </a:fontRef>
        </p:style>
      </p:sp>
      <p:grpSp>
        <p:nvGrpSpPr>
          <p:cNvPr id="45" name="组合 500"/>
          <p:cNvGrpSpPr/>
          <p:nvPr/>
        </p:nvGrpSpPr>
        <p:grpSpPr>
          <a:xfrm>
            <a:off x="2643174" y="5726187"/>
            <a:ext cx="1928826" cy="333968"/>
            <a:chOff x="3643221" y="1466179"/>
            <a:chExt cx="1186023" cy="333968"/>
          </a:xfrm>
        </p:grpSpPr>
        <p:sp>
          <p:nvSpPr>
            <p:cNvPr id="514" name="圆角矩形 513"/>
            <p:cNvSpPr/>
            <p:nvPr/>
          </p:nvSpPr>
          <p:spPr>
            <a:xfrm>
              <a:off x="3643221" y="1466179"/>
              <a:ext cx="1186023" cy="333968"/>
            </a:xfrm>
            <a:prstGeom prst="roundRect">
              <a:avLst>
                <a:gd name="adj" fmla="val 10000"/>
              </a:avLst>
            </a:prstGeom>
          </p:spPr>
          <p:style>
            <a:lnRef idx="1">
              <a:schemeClr val="accent5"/>
            </a:lnRef>
            <a:fillRef idx="2">
              <a:schemeClr val="accent5"/>
            </a:fillRef>
            <a:effectRef idx="1">
              <a:schemeClr val="accent5"/>
            </a:effectRef>
            <a:fontRef idx="minor">
              <a:schemeClr val="dk1">
                <a:hueOff val="0"/>
                <a:satOff val="0"/>
                <a:lumOff val="0"/>
                <a:alphaOff val="0"/>
              </a:schemeClr>
            </a:fontRef>
          </p:style>
        </p:sp>
        <p:sp>
          <p:nvSpPr>
            <p:cNvPr id="515" name="圆角矩形 11"/>
            <p:cNvSpPr/>
            <p:nvPr/>
          </p:nvSpPr>
          <p:spPr>
            <a:xfrm>
              <a:off x="3653003" y="1475961"/>
              <a:ext cx="1166459" cy="314404"/>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0955" tIns="13970" rIns="20955" bIns="13970" numCol="1" spcCol="1270" anchor="ctr" anchorCtr="0">
              <a:noAutofit/>
            </a:bodyPr>
            <a:lstStyle/>
            <a:p>
              <a:pPr lvl="0" algn="ctr" defTabSz="466725">
                <a:lnSpc>
                  <a:spcPct val="90000"/>
                </a:lnSpc>
                <a:spcAft>
                  <a:spcPct val="35000"/>
                </a:spcAft>
              </a:pPr>
              <a:r>
                <a:rPr lang="zh-CN" altLang="en-US" sz="1050" dirty="0" smtClean="0"/>
                <a:t>数据视图</a:t>
              </a:r>
              <a:endParaRPr lang="zh-CN" altLang="en-US" sz="1050" dirty="0"/>
            </a:p>
          </p:txBody>
        </p:sp>
      </p:grpSp>
      <p:grpSp>
        <p:nvGrpSpPr>
          <p:cNvPr id="49" name="组合 502"/>
          <p:cNvGrpSpPr/>
          <p:nvPr/>
        </p:nvGrpSpPr>
        <p:grpSpPr>
          <a:xfrm>
            <a:off x="2643174" y="6112394"/>
            <a:ext cx="1928826" cy="333968"/>
            <a:chOff x="3643221" y="1852386"/>
            <a:chExt cx="1186023" cy="333968"/>
          </a:xfrm>
        </p:grpSpPr>
        <p:sp>
          <p:nvSpPr>
            <p:cNvPr id="512" name="圆角矩形 511"/>
            <p:cNvSpPr/>
            <p:nvPr/>
          </p:nvSpPr>
          <p:spPr>
            <a:xfrm>
              <a:off x="3643221" y="1852386"/>
              <a:ext cx="1186023" cy="333968"/>
            </a:xfrm>
            <a:prstGeom prst="roundRect">
              <a:avLst>
                <a:gd name="adj" fmla="val 10000"/>
              </a:avLst>
            </a:prstGeom>
          </p:spPr>
          <p:style>
            <a:lnRef idx="1">
              <a:schemeClr val="accent5"/>
            </a:lnRef>
            <a:fillRef idx="2">
              <a:schemeClr val="accent5"/>
            </a:fillRef>
            <a:effectRef idx="1">
              <a:schemeClr val="accent5"/>
            </a:effectRef>
            <a:fontRef idx="minor">
              <a:schemeClr val="dk1">
                <a:hueOff val="0"/>
                <a:satOff val="0"/>
                <a:lumOff val="0"/>
                <a:alphaOff val="0"/>
              </a:schemeClr>
            </a:fontRef>
          </p:style>
        </p:sp>
        <p:sp>
          <p:nvSpPr>
            <p:cNvPr id="513" name="圆角矩形 14"/>
            <p:cNvSpPr/>
            <p:nvPr/>
          </p:nvSpPr>
          <p:spPr>
            <a:xfrm>
              <a:off x="3653003" y="1862168"/>
              <a:ext cx="1166459" cy="314404"/>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0955" tIns="13970" rIns="20955" bIns="13970" numCol="1" spcCol="1270" anchor="ctr" anchorCtr="0">
              <a:noAutofit/>
            </a:bodyPr>
            <a:lstStyle/>
            <a:p>
              <a:pPr lvl="0" algn="ctr" defTabSz="466725">
                <a:lnSpc>
                  <a:spcPct val="90000"/>
                </a:lnSpc>
                <a:spcAft>
                  <a:spcPct val="35000"/>
                </a:spcAft>
              </a:pPr>
              <a:r>
                <a:rPr lang="zh-CN" altLang="en-US" sz="1050" dirty="0" smtClean="0"/>
                <a:t>全文检索</a:t>
              </a:r>
              <a:endParaRPr lang="zh-CN" altLang="en-US" sz="1050" dirty="0"/>
            </a:p>
          </p:txBody>
        </p:sp>
      </p:grpSp>
      <p:grpSp>
        <p:nvGrpSpPr>
          <p:cNvPr id="50" name="组合 504"/>
          <p:cNvGrpSpPr/>
          <p:nvPr/>
        </p:nvGrpSpPr>
        <p:grpSpPr>
          <a:xfrm>
            <a:off x="4929189" y="4929198"/>
            <a:ext cx="1933200" cy="333968"/>
            <a:chOff x="3643220" y="2238593"/>
            <a:chExt cx="1933200" cy="333968"/>
          </a:xfrm>
        </p:grpSpPr>
        <p:sp>
          <p:nvSpPr>
            <p:cNvPr id="510" name="圆角矩形 509"/>
            <p:cNvSpPr/>
            <p:nvPr/>
          </p:nvSpPr>
          <p:spPr>
            <a:xfrm>
              <a:off x="3643220" y="2238593"/>
              <a:ext cx="1933200" cy="333968"/>
            </a:xfrm>
            <a:prstGeom prst="roundRect">
              <a:avLst>
                <a:gd name="adj" fmla="val 10000"/>
              </a:avLst>
            </a:prstGeom>
          </p:spPr>
          <p:style>
            <a:lnRef idx="1">
              <a:schemeClr val="accent5"/>
            </a:lnRef>
            <a:fillRef idx="2">
              <a:schemeClr val="accent5"/>
            </a:fillRef>
            <a:effectRef idx="1">
              <a:schemeClr val="accent5"/>
            </a:effectRef>
            <a:fontRef idx="minor">
              <a:schemeClr val="dk1">
                <a:hueOff val="0"/>
                <a:satOff val="0"/>
                <a:lumOff val="0"/>
                <a:alphaOff val="0"/>
              </a:schemeClr>
            </a:fontRef>
          </p:style>
        </p:sp>
        <p:sp>
          <p:nvSpPr>
            <p:cNvPr id="511" name="圆角矩形 17"/>
            <p:cNvSpPr/>
            <p:nvPr/>
          </p:nvSpPr>
          <p:spPr>
            <a:xfrm>
              <a:off x="3653003" y="2248375"/>
              <a:ext cx="1919044" cy="314404"/>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0955" tIns="13970" rIns="20955" bIns="13970" numCol="1" spcCol="1270" anchor="ctr" anchorCtr="0">
              <a:noAutofit/>
            </a:bodyPr>
            <a:lstStyle/>
            <a:p>
              <a:pPr lvl="0" algn="ctr" defTabSz="466725">
                <a:lnSpc>
                  <a:spcPct val="90000"/>
                </a:lnSpc>
                <a:spcAft>
                  <a:spcPct val="35000"/>
                </a:spcAft>
              </a:pPr>
              <a:r>
                <a:rPr lang="zh-CN" altLang="en-US" sz="1050" dirty="0" smtClean="0"/>
                <a:t>数据版本管理</a:t>
              </a:r>
              <a:endParaRPr lang="zh-CN" altLang="en-US" sz="1050" dirty="0"/>
            </a:p>
          </p:txBody>
        </p:sp>
      </p:grpSp>
      <p:sp>
        <p:nvSpPr>
          <p:cNvPr id="520" name="直接连接符 3"/>
          <p:cNvSpPr/>
          <p:nvPr/>
        </p:nvSpPr>
        <p:spPr>
          <a:xfrm flipH="1">
            <a:off x="1928794" y="5500702"/>
            <a:ext cx="571504" cy="214314"/>
          </a:xfrm>
          <a:custGeom>
            <a:avLst/>
            <a:gdLst/>
            <a:ahLst/>
            <a:cxnLst/>
            <a:rect l="0" t="0" r="0" b="0"/>
            <a:pathLst>
              <a:path>
                <a:moveTo>
                  <a:pt x="0" y="0"/>
                </a:moveTo>
                <a:lnTo>
                  <a:pt x="0" y="219222"/>
                </a:lnTo>
                <a:lnTo>
                  <a:pt x="138067" y="219222"/>
                </a:lnTo>
              </a:path>
            </a:pathLst>
          </a:custGeom>
          <a:noFill/>
        </p:spPr>
        <p:style>
          <a:lnRef idx="2">
            <a:schemeClr val="accent5"/>
          </a:lnRef>
          <a:fillRef idx="1">
            <a:schemeClr val="lt1"/>
          </a:fillRef>
          <a:effectRef idx="0">
            <a:schemeClr val="accent5"/>
          </a:effectRef>
          <a:fontRef idx="minor">
            <a:schemeClr val="tx1">
              <a:hueOff val="0"/>
              <a:satOff val="0"/>
              <a:lumOff val="0"/>
              <a:alphaOff val="0"/>
            </a:schemeClr>
          </a:fontRef>
        </p:style>
      </p:sp>
      <p:cxnSp>
        <p:nvCxnSpPr>
          <p:cNvPr id="526" name="形状 525"/>
          <p:cNvCxnSpPr/>
          <p:nvPr/>
        </p:nvCxnSpPr>
        <p:spPr bwMode="auto">
          <a:xfrm rot="10800000" flipV="1">
            <a:off x="2500299" y="5120758"/>
            <a:ext cx="147850" cy="237068"/>
          </a:xfrm>
          <a:prstGeom prst="bentConnector2">
            <a:avLst/>
          </a:prstGeom>
          <a:noFill/>
          <a:ln w="25400" cmpd="sng">
            <a:solidFill>
              <a:srgbClr val="00B0F0"/>
            </a:solidFill>
            <a:miter lim="800000"/>
            <a:headEnd type="none"/>
            <a:tailEnd type="none" w="med" len="med"/>
          </a:ln>
        </p:spPr>
      </p:cxnSp>
      <p:grpSp>
        <p:nvGrpSpPr>
          <p:cNvPr id="51" name="组合 526"/>
          <p:cNvGrpSpPr/>
          <p:nvPr/>
        </p:nvGrpSpPr>
        <p:grpSpPr>
          <a:xfrm>
            <a:off x="4929190" y="5309610"/>
            <a:ext cx="1933200" cy="333968"/>
            <a:chOff x="3643220" y="2238593"/>
            <a:chExt cx="1933200" cy="333968"/>
          </a:xfrm>
        </p:grpSpPr>
        <p:sp>
          <p:nvSpPr>
            <p:cNvPr id="528" name="圆角矩形 527"/>
            <p:cNvSpPr/>
            <p:nvPr/>
          </p:nvSpPr>
          <p:spPr>
            <a:xfrm>
              <a:off x="3643220" y="2238593"/>
              <a:ext cx="1933200" cy="333968"/>
            </a:xfrm>
            <a:prstGeom prst="roundRect">
              <a:avLst>
                <a:gd name="adj" fmla="val 10000"/>
              </a:avLst>
            </a:prstGeom>
          </p:spPr>
          <p:style>
            <a:lnRef idx="1">
              <a:schemeClr val="accent5"/>
            </a:lnRef>
            <a:fillRef idx="2">
              <a:schemeClr val="accent5"/>
            </a:fillRef>
            <a:effectRef idx="1">
              <a:schemeClr val="accent5"/>
            </a:effectRef>
            <a:fontRef idx="minor">
              <a:schemeClr val="dk1">
                <a:hueOff val="0"/>
                <a:satOff val="0"/>
                <a:lumOff val="0"/>
                <a:alphaOff val="0"/>
              </a:schemeClr>
            </a:fontRef>
          </p:style>
        </p:sp>
        <p:sp>
          <p:nvSpPr>
            <p:cNvPr id="529" name="圆角矩形 17"/>
            <p:cNvSpPr/>
            <p:nvPr/>
          </p:nvSpPr>
          <p:spPr>
            <a:xfrm>
              <a:off x="3653003" y="2248375"/>
              <a:ext cx="1919043" cy="314404"/>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0955" tIns="13970" rIns="20955" bIns="13970" numCol="1" spcCol="1270" anchor="ctr" anchorCtr="0">
              <a:noAutofit/>
            </a:bodyPr>
            <a:lstStyle/>
            <a:p>
              <a:pPr lvl="0" algn="ctr" defTabSz="466725">
                <a:lnSpc>
                  <a:spcPct val="90000"/>
                </a:lnSpc>
                <a:spcAft>
                  <a:spcPct val="35000"/>
                </a:spcAft>
              </a:pPr>
              <a:r>
                <a:rPr lang="zh-CN" altLang="en-US" sz="1050" dirty="0" smtClean="0"/>
                <a:t>人人数据管理</a:t>
              </a:r>
              <a:endParaRPr lang="zh-CN" altLang="en-US" sz="1050" dirty="0"/>
            </a:p>
          </p:txBody>
        </p:sp>
      </p:grpSp>
      <p:grpSp>
        <p:nvGrpSpPr>
          <p:cNvPr id="52" name="组合 529"/>
          <p:cNvGrpSpPr/>
          <p:nvPr/>
        </p:nvGrpSpPr>
        <p:grpSpPr>
          <a:xfrm>
            <a:off x="4929190" y="5715016"/>
            <a:ext cx="1933200" cy="333968"/>
            <a:chOff x="3643220" y="2238593"/>
            <a:chExt cx="1933200" cy="333968"/>
          </a:xfrm>
        </p:grpSpPr>
        <p:sp>
          <p:nvSpPr>
            <p:cNvPr id="531" name="圆角矩形 530"/>
            <p:cNvSpPr/>
            <p:nvPr/>
          </p:nvSpPr>
          <p:spPr>
            <a:xfrm>
              <a:off x="3643220" y="2238593"/>
              <a:ext cx="1933200" cy="333968"/>
            </a:xfrm>
            <a:prstGeom prst="roundRect">
              <a:avLst>
                <a:gd name="adj" fmla="val 10000"/>
              </a:avLst>
            </a:prstGeom>
          </p:spPr>
          <p:style>
            <a:lnRef idx="1">
              <a:schemeClr val="accent5"/>
            </a:lnRef>
            <a:fillRef idx="2">
              <a:schemeClr val="accent5"/>
            </a:fillRef>
            <a:effectRef idx="1">
              <a:schemeClr val="accent5"/>
            </a:effectRef>
            <a:fontRef idx="minor">
              <a:schemeClr val="dk1">
                <a:hueOff val="0"/>
                <a:satOff val="0"/>
                <a:lumOff val="0"/>
                <a:alphaOff val="0"/>
              </a:schemeClr>
            </a:fontRef>
          </p:style>
        </p:sp>
        <p:sp>
          <p:nvSpPr>
            <p:cNvPr id="532" name="圆角矩形 17"/>
            <p:cNvSpPr/>
            <p:nvPr/>
          </p:nvSpPr>
          <p:spPr>
            <a:xfrm>
              <a:off x="3653003" y="2248375"/>
              <a:ext cx="1919043" cy="314404"/>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0955" tIns="13970" rIns="20955" bIns="13970" numCol="1" spcCol="1270" anchor="ctr" anchorCtr="0">
              <a:noAutofit/>
            </a:bodyPr>
            <a:lstStyle/>
            <a:p>
              <a:pPr lvl="0" algn="ctr" defTabSz="466725">
                <a:lnSpc>
                  <a:spcPct val="90000"/>
                </a:lnSpc>
                <a:spcAft>
                  <a:spcPct val="35000"/>
                </a:spcAft>
              </a:pPr>
              <a:r>
                <a:rPr lang="zh-CN" altLang="en-US" sz="1050" dirty="0" smtClean="0"/>
                <a:t>关键参数</a:t>
              </a:r>
              <a:endParaRPr lang="zh-CN" altLang="en-US" sz="1050" dirty="0"/>
            </a:p>
          </p:txBody>
        </p:sp>
      </p:grpSp>
      <p:grpSp>
        <p:nvGrpSpPr>
          <p:cNvPr id="54" name="组合 532"/>
          <p:cNvGrpSpPr/>
          <p:nvPr/>
        </p:nvGrpSpPr>
        <p:grpSpPr>
          <a:xfrm>
            <a:off x="4929190" y="6095428"/>
            <a:ext cx="1933200" cy="333968"/>
            <a:chOff x="3643220" y="2238593"/>
            <a:chExt cx="1933200" cy="333968"/>
          </a:xfrm>
        </p:grpSpPr>
        <p:sp>
          <p:nvSpPr>
            <p:cNvPr id="534" name="圆角矩形 533"/>
            <p:cNvSpPr/>
            <p:nvPr/>
          </p:nvSpPr>
          <p:spPr>
            <a:xfrm>
              <a:off x="3643220" y="2238593"/>
              <a:ext cx="1933200" cy="333968"/>
            </a:xfrm>
            <a:prstGeom prst="roundRect">
              <a:avLst>
                <a:gd name="adj" fmla="val 10000"/>
              </a:avLst>
            </a:prstGeom>
          </p:spPr>
          <p:style>
            <a:lnRef idx="1">
              <a:schemeClr val="accent5"/>
            </a:lnRef>
            <a:fillRef idx="2">
              <a:schemeClr val="accent5"/>
            </a:fillRef>
            <a:effectRef idx="1">
              <a:schemeClr val="accent5"/>
            </a:effectRef>
            <a:fontRef idx="minor">
              <a:schemeClr val="dk1">
                <a:hueOff val="0"/>
                <a:satOff val="0"/>
                <a:lumOff val="0"/>
                <a:alphaOff val="0"/>
              </a:schemeClr>
            </a:fontRef>
          </p:style>
        </p:sp>
        <p:sp>
          <p:nvSpPr>
            <p:cNvPr id="535" name="圆角矩形 17"/>
            <p:cNvSpPr/>
            <p:nvPr/>
          </p:nvSpPr>
          <p:spPr>
            <a:xfrm>
              <a:off x="3653003" y="2248375"/>
              <a:ext cx="1919043" cy="314404"/>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0955" tIns="13970" rIns="20955" bIns="13970" numCol="1" spcCol="1270" anchor="ctr" anchorCtr="0">
              <a:noAutofit/>
            </a:bodyPr>
            <a:lstStyle/>
            <a:p>
              <a:pPr lvl="0" algn="ctr" defTabSz="466725">
                <a:lnSpc>
                  <a:spcPct val="90000"/>
                </a:lnSpc>
                <a:spcAft>
                  <a:spcPct val="35000"/>
                </a:spcAft>
              </a:pPr>
              <a:r>
                <a:rPr lang="zh-CN" altLang="en-US" sz="1050" dirty="0" smtClean="0"/>
                <a:t>基础设置</a:t>
              </a:r>
              <a:endParaRPr lang="zh-CN" altLang="en-US" sz="1050" dirty="0"/>
            </a:p>
          </p:txBody>
        </p:sp>
      </p:grpSp>
      <p:grpSp>
        <p:nvGrpSpPr>
          <p:cNvPr id="55" name="组合 535"/>
          <p:cNvGrpSpPr/>
          <p:nvPr/>
        </p:nvGrpSpPr>
        <p:grpSpPr>
          <a:xfrm>
            <a:off x="2071670" y="5180230"/>
            <a:ext cx="333146" cy="1034852"/>
            <a:chOff x="3367086" y="584"/>
            <a:chExt cx="1380672" cy="640943"/>
          </a:xfrm>
        </p:grpSpPr>
        <p:sp>
          <p:nvSpPr>
            <p:cNvPr id="537" name="圆角矩形 536"/>
            <p:cNvSpPr/>
            <p:nvPr/>
          </p:nvSpPr>
          <p:spPr>
            <a:xfrm>
              <a:off x="3367086" y="584"/>
              <a:ext cx="1380672" cy="640943"/>
            </a:xfrm>
            <a:prstGeom prst="roundRect">
              <a:avLst>
                <a:gd name="adj" fmla="val 10000"/>
              </a:avLst>
            </a:prstGeom>
          </p:spPr>
          <p:style>
            <a:lnRef idx="3">
              <a:schemeClr val="lt1"/>
            </a:lnRef>
            <a:fillRef idx="1">
              <a:schemeClr val="accent5"/>
            </a:fillRef>
            <a:effectRef idx="1">
              <a:schemeClr val="accent5"/>
            </a:effectRef>
            <a:fontRef idx="minor">
              <a:schemeClr val="lt1"/>
            </a:fontRef>
          </p:style>
        </p:sp>
        <p:sp>
          <p:nvSpPr>
            <p:cNvPr id="538" name="圆角矩形 4"/>
            <p:cNvSpPr/>
            <p:nvPr/>
          </p:nvSpPr>
          <p:spPr>
            <a:xfrm>
              <a:off x="3385859" y="19357"/>
              <a:ext cx="1343126" cy="60339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2860" tIns="15240" rIns="22860" bIns="15240" numCol="1" spcCol="1270" anchor="ctr" anchorCtr="0">
              <a:noAutofit/>
            </a:bodyPr>
            <a:lstStyle/>
            <a:p>
              <a:pPr lvl="0" algn="ctr" defTabSz="533400">
                <a:lnSpc>
                  <a:spcPct val="90000"/>
                </a:lnSpc>
                <a:spcBef>
                  <a:spcPct val="0"/>
                </a:spcBef>
                <a:spcAft>
                  <a:spcPct val="35000"/>
                </a:spcAft>
              </a:pPr>
              <a:r>
                <a:rPr lang="zh-CN" altLang="en-US" sz="1200" kern="1200" dirty="0" smtClean="0"/>
                <a:t>数据中心</a:t>
              </a:r>
              <a:endParaRPr lang="zh-CN" altLang="en-US" sz="1200" kern="1200" dirty="0"/>
            </a:p>
          </p:txBody>
        </p:sp>
      </p:grpSp>
      <p:grpSp>
        <p:nvGrpSpPr>
          <p:cNvPr id="57" name="组合 181"/>
          <p:cNvGrpSpPr/>
          <p:nvPr/>
        </p:nvGrpSpPr>
        <p:grpSpPr>
          <a:xfrm>
            <a:off x="7858148" y="6072206"/>
            <a:ext cx="1186023" cy="333968"/>
            <a:chOff x="2158071" y="2914659"/>
            <a:chExt cx="1186023" cy="333968"/>
          </a:xfrm>
        </p:grpSpPr>
        <p:sp>
          <p:nvSpPr>
            <p:cNvPr id="183" name="圆角矩形 182"/>
            <p:cNvSpPr/>
            <p:nvPr/>
          </p:nvSpPr>
          <p:spPr>
            <a:xfrm>
              <a:off x="2158071" y="2914659"/>
              <a:ext cx="1186023" cy="333968"/>
            </a:xfrm>
            <a:prstGeom prst="roundRect">
              <a:avLst>
                <a:gd name="adj" fmla="val 10000"/>
              </a:avLst>
            </a:prstGeom>
          </p:spPr>
          <p:style>
            <a:lnRef idx="1">
              <a:schemeClr val="accent1"/>
            </a:lnRef>
            <a:fillRef idx="2">
              <a:schemeClr val="accent1"/>
            </a:fillRef>
            <a:effectRef idx="1">
              <a:schemeClr val="accent1"/>
            </a:effectRef>
            <a:fontRef idx="minor">
              <a:schemeClr val="dk1">
                <a:hueOff val="0"/>
                <a:satOff val="0"/>
                <a:lumOff val="0"/>
                <a:alphaOff val="0"/>
              </a:schemeClr>
            </a:fontRef>
          </p:style>
        </p:sp>
        <p:sp>
          <p:nvSpPr>
            <p:cNvPr id="184" name="圆角矩形 18"/>
            <p:cNvSpPr/>
            <p:nvPr/>
          </p:nvSpPr>
          <p:spPr>
            <a:xfrm>
              <a:off x="2167853" y="2924441"/>
              <a:ext cx="1166459" cy="314404"/>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0955" tIns="13970" rIns="20955" bIns="13970" numCol="1" spcCol="1270" anchor="ctr" anchorCtr="0">
              <a:noAutofit/>
            </a:bodyPr>
            <a:lstStyle/>
            <a:p>
              <a:pPr algn="ctr"/>
              <a:r>
                <a:rPr lang="zh-CN" altLang="en-US" sz="1050" dirty="0" smtClean="0">
                  <a:latin typeface="+mn-ea"/>
                </a:rPr>
                <a:t>专家地图</a:t>
              </a:r>
            </a:p>
          </p:txBody>
        </p:sp>
      </p:grpSp>
      <p:sp>
        <p:nvSpPr>
          <p:cNvPr id="185" name="直接连接符 5"/>
          <p:cNvSpPr/>
          <p:nvPr/>
        </p:nvSpPr>
        <p:spPr>
          <a:xfrm>
            <a:off x="7715272" y="3429000"/>
            <a:ext cx="138067" cy="2826323"/>
          </a:xfrm>
          <a:custGeom>
            <a:avLst/>
            <a:gdLst/>
            <a:ahLst/>
            <a:cxnLst/>
            <a:rect l="0" t="0" r="0" b="0"/>
            <a:pathLst>
              <a:path>
                <a:moveTo>
                  <a:pt x="0" y="0"/>
                </a:moveTo>
                <a:lnTo>
                  <a:pt x="0" y="2826323"/>
                </a:lnTo>
                <a:lnTo>
                  <a:pt x="138067" y="2826323"/>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grpSp>
        <p:nvGrpSpPr>
          <p:cNvPr id="58" name="组合 186"/>
          <p:cNvGrpSpPr/>
          <p:nvPr/>
        </p:nvGrpSpPr>
        <p:grpSpPr>
          <a:xfrm>
            <a:off x="7858148" y="1428736"/>
            <a:ext cx="1186023" cy="333968"/>
            <a:chOff x="2158071" y="2914659"/>
            <a:chExt cx="1186023" cy="333968"/>
          </a:xfrm>
        </p:grpSpPr>
        <p:sp>
          <p:nvSpPr>
            <p:cNvPr id="188" name="圆角矩形 187"/>
            <p:cNvSpPr/>
            <p:nvPr/>
          </p:nvSpPr>
          <p:spPr>
            <a:xfrm>
              <a:off x="2158071" y="2914659"/>
              <a:ext cx="1186023" cy="333968"/>
            </a:xfrm>
            <a:prstGeom prst="roundRect">
              <a:avLst>
                <a:gd name="adj" fmla="val 10000"/>
              </a:avLst>
            </a:prstGeom>
          </p:spPr>
          <p:style>
            <a:lnRef idx="1">
              <a:schemeClr val="accent1"/>
            </a:lnRef>
            <a:fillRef idx="2">
              <a:schemeClr val="accent1"/>
            </a:fillRef>
            <a:effectRef idx="1">
              <a:schemeClr val="accent1"/>
            </a:effectRef>
            <a:fontRef idx="minor">
              <a:schemeClr val="dk1">
                <a:hueOff val="0"/>
                <a:satOff val="0"/>
                <a:lumOff val="0"/>
                <a:alphaOff val="0"/>
              </a:schemeClr>
            </a:fontRef>
          </p:style>
        </p:sp>
        <p:sp>
          <p:nvSpPr>
            <p:cNvPr id="189" name="圆角矩形 18"/>
            <p:cNvSpPr/>
            <p:nvPr/>
          </p:nvSpPr>
          <p:spPr>
            <a:xfrm>
              <a:off x="2167853" y="2924441"/>
              <a:ext cx="1166459" cy="314404"/>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0955" tIns="13970" rIns="20955" bIns="13970" numCol="1" spcCol="1270" anchor="ctr" anchorCtr="0">
              <a:noAutofit/>
            </a:bodyPr>
            <a:lstStyle/>
            <a:p>
              <a:pPr algn="ctr"/>
              <a:r>
                <a:rPr lang="zh-CN" altLang="en-US" sz="1050" dirty="0" smtClean="0">
                  <a:latin typeface="+mn-ea"/>
                </a:rPr>
                <a:t>知识地图</a:t>
              </a:r>
            </a:p>
          </p:txBody>
        </p:sp>
      </p:grpSp>
      <p:sp>
        <p:nvSpPr>
          <p:cNvPr id="191" name="直接连接符 5"/>
          <p:cNvSpPr/>
          <p:nvPr/>
        </p:nvSpPr>
        <p:spPr>
          <a:xfrm>
            <a:off x="7715272" y="1423828"/>
            <a:ext cx="138067" cy="219222"/>
          </a:xfrm>
          <a:custGeom>
            <a:avLst/>
            <a:gdLst/>
            <a:ahLst/>
            <a:cxnLst/>
            <a:rect l="0" t="0" r="0" b="0"/>
            <a:pathLst>
              <a:path>
                <a:moveTo>
                  <a:pt x="0" y="0"/>
                </a:moveTo>
                <a:lnTo>
                  <a:pt x="0" y="219222"/>
                </a:lnTo>
                <a:lnTo>
                  <a:pt x="138067" y="219222"/>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grpSp>
        <p:nvGrpSpPr>
          <p:cNvPr id="195" name="组合 194"/>
          <p:cNvGrpSpPr/>
          <p:nvPr/>
        </p:nvGrpSpPr>
        <p:grpSpPr>
          <a:xfrm>
            <a:off x="1928794" y="714356"/>
            <a:ext cx="5286412" cy="640943"/>
            <a:chOff x="396787" y="584"/>
            <a:chExt cx="1380672" cy="640943"/>
          </a:xfrm>
        </p:grpSpPr>
        <p:sp>
          <p:nvSpPr>
            <p:cNvPr id="196" name="圆角矩形 195"/>
            <p:cNvSpPr/>
            <p:nvPr/>
          </p:nvSpPr>
          <p:spPr>
            <a:xfrm>
              <a:off x="396787" y="584"/>
              <a:ext cx="1380672" cy="640943"/>
            </a:xfrm>
            <a:prstGeom prst="roundRect">
              <a:avLst>
                <a:gd name="adj" fmla="val 10000"/>
              </a:avLst>
            </a:prstGeom>
          </p:spPr>
          <p:style>
            <a:lnRef idx="3">
              <a:schemeClr val="lt1"/>
            </a:lnRef>
            <a:fillRef idx="1">
              <a:schemeClr val="accent4"/>
            </a:fillRef>
            <a:effectRef idx="1">
              <a:schemeClr val="accent4"/>
            </a:effectRef>
            <a:fontRef idx="minor">
              <a:schemeClr val="lt1"/>
            </a:fontRef>
          </p:style>
        </p:sp>
        <p:sp>
          <p:nvSpPr>
            <p:cNvPr id="198" name="圆角矩形 4"/>
            <p:cNvSpPr/>
            <p:nvPr/>
          </p:nvSpPr>
          <p:spPr>
            <a:xfrm>
              <a:off x="415560" y="19357"/>
              <a:ext cx="1343126" cy="60339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2860" tIns="15240" rIns="22860" bIns="15240" numCol="1" spcCol="1270" anchor="ctr" anchorCtr="0">
              <a:noAutofit/>
            </a:bodyPr>
            <a:lstStyle/>
            <a:p>
              <a:pPr lvl="0" algn="ctr" defTabSz="533400">
                <a:lnSpc>
                  <a:spcPct val="90000"/>
                </a:lnSpc>
                <a:spcAft>
                  <a:spcPct val="35000"/>
                </a:spcAft>
              </a:pPr>
              <a:r>
                <a:rPr lang="zh-CN" altLang="en-US" sz="1200" dirty="0" smtClean="0"/>
                <a:t>本地资源库</a:t>
              </a:r>
              <a:endParaRPr lang="zh-CN" altLang="en-US" sz="1200" dirty="0"/>
            </a:p>
          </p:txBody>
        </p:sp>
      </p:grpSp>
      <p:grpSp>
        <p:nvGrpSpPr>
          <p:cNvPr id="199" name="组合 198"/>
          <p:cNvGrpSpPr/>
          <p:nvPr/>
        </p:nvGrpSpPr>
        <p:grpSpPr>
          <a:xfrm>
            <a:off x="2071670" y="1500174"/>
            <a:ext cx="1186023" cy="333968"/>
            <a:chOff x="672921" y="693766"/>
            <a:chExt cx="1186023" cy="333968"/>
          </a:xfrm>
        </p:grpSpPr>
        <p:sp>
          <p:nvSpPr>
            <p:cNvPr id="200" name="圆角矩形 199"/>
            <p:cNvSpPr/>
            <p:nvPr/>
          </p:nvSpPr>
          <p:spPr>
            <a:xfrm>
              <a:off x="672921" y="693766"/>
              <a:ext cx="1186023" cy="333968"/>
            </a:xfrm>
            <a:prstGeom prst="roundRect">
              <a:avLst>
                <a:gd name="adj" fmla="val 10000"/>
              </a:avLst>
            </a:prstGeom>
          </p:spPr>
          <p:style>
            <a:lnRef idx="1">
              <a:schemeClr val="accent4"/>
            </a:lnRef>
            <a:fillRef idx="2">
              <a:schemeClr val="accent4"/>
            </a:fillRef>
            <a:effectRef idx="1">
              <a:schemeClr val="accent4"/>
            </a:effectRef>
            <a:fontRef idx="minor">
              <a:schemeClr val="dk1">
                <a:hueOff val="0"/>
                <a:satOff val="0"/>
                <a:lumOff val="0"/>
                <a:alphaOff val="0"/>
              </a:schemeClr>
            </a:fontRef>
          </p:style>
        </p:sp>
        <p:sp>
          <p:nvSpPr>
            <p:cNvPr id="201" name="圆角矩形 4"/>
            <p:cNvSpPr/>
            <p:nvPr/>
          </p:nvSpPr>
          <p:spPr>
            <a:xfrm>
              <a:off x="682703" y="703548"/>
              <a:ext cx="1166459" cy="314404"/>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0955" tIns="13970" rIns="20955" bIns="13970" numCol="1" spcCol="1270" anchor="ctr" anchorCtr="0">
              <a:noAutofit/>
            </a:bodyPr>
            <a:lstStyle/>
            <a:p>
              <a:pPr lvl="0" algn="ctr" defTabSz="466725">
                <a:lnSpc>
                  <a:spcPct val="90000"/>
                </a:lnSpc>
                <a:spcAft>
                  <a:spcPct val="35000"/>
                </a:spcAft>
              </a:pPr>
              <a:r>
                <a:rPr lang="zh-CN" altLang="en-US" sz="1050" dirty="0" smtClean="0"/>
                <a:t>组件发布管理</a:t>
              </a:r>
              <a:endParaRPr lang="zh-CN" altLang="en-US" sz="1050" dirty="0"/>
            </a:p>
          </p:txBody>
        </p:sp>
      </p:grpSp>
      <p:grpSp>
        <p:nvGrpSpPr>
          <p:cNvPr id="202" name="组合 201"/>
          <p:cNvGrpSpPr/>
          <p:nvPr/>
        </p:nvGrpSpPr>
        <p:grpSpPr>
          <a:xfrm>
            <a:off x="3357554" y="1500174"/>
            <a:ext cx="1186023" cy="333968"/>
            <a:chOff x="672921" y="693766"/>
            <a:chExt cx="1186023" cy="333968"/>
          </a:xfrm>
        </p:grpSpPr>
        <p:sp>
          <p:nvSpPr>
            <p:cNvPr id="205" name="圆角矩形 204"/>
            <p:cNvSpPr/>
            <p:nvPr/>
          </p:nvSpPr>
          <p:spPr>
            <a:xfrm>
              <a:off x="672921" y="693766"/>
              <a:ext cx="1186023" cy="333968"/>
            </a:xfrm>
            <a:prstGeom prst="roundRect">
              <a:avLst>
                <a:gd name="adj" fmla="val 10000"/>
              </a:avLst>
            </a:prstGeom>
          </p:spPr>
          <p:style>
            <a:lnRef idx="1">
              <a:schemeClr val="accent4"/>
            </a:lnRef>
            <a:fillRef idx="2">
              <a:schemeClr val="accent4"/>
            </a:fillRef>
            <a:effectRef idx="1">
              <a:schemeClr val="accent4"/>
            </a:effectRef>
            <a:fontRef idx="minor">
              <a:schemeClr val="dk1">
                <a:hueOff val="0"/>
                <a:satOff val="0"/>
                <a:lumOff val="0"/>
                <a:alphaOff val="0"/>
              </a:schemeClr>
            </a:fontRef>
          </p:style>
        </p:sp>
        <p:sp>
          <p:nvSpPr>
            <p:cNvPr id="206" name="圆角矩形 4"/>
            <p:cNvSpPr/>
            <p:nvPr/>
          </p:nvSpPr>
          <p:spPr>
            <a:xfrm>
              <a:off x="682703" y="703548"/>
              <a:ext cx="1166459" cy="314404"/>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0955" tIns="13970" rIns="20955" bIns="13970" numCol="1" spcCol="1270" anchor="ctr" anchorCtr="0">
              <a:noAutofit/>
            </a:bodyPr>
            <a:lstStyle/>
            <a:p>
              <a:pPr algn="ctr"/>
              <a:r>
                <a:rPr lang="zh-CN" altLang="en-US" sz="1050" dirty="0" smtClean="0">
                  <a:latin typeface="+mn-ea"/>
                </a:rPr>
                <a:t>设计过程发布管理</a:t>
              </a:r>
              <a:endParaRPr lang="zh-CN" altLang="en-US" sz="1050" dirty="0" smtClean="0">
                <a:latin typeface="+mn-ea"/>
              </a:endParaRPr>
            </a:p>
          </p:txBody>
        </p:sp>
      </p:grpSp>
      <p:grpSp>
        <p:nvGrpSpPr>
          <p:cNvPr id="207" name="组合 206"/>
          <p:cNvGrpSpPr/>
          <p:nvPr/>
        </p:nvGrpSpPr>
        <p:grpSpPr>
          <a:xfrm>
            <a:off x="5929322" y="1500174"/>
            <a:ext cx="1186023" cy="333968"/>
            <a:chOff x="672921" y="693766"/>
            <a:chExt cx="1186023" cy="333968"/>
          </a:xfrm>
        </p:grpSpPr>
        <p:sp>
          <p:nvSpPr>
            <p:cNvPr id="209" name="圆角矩形 208"/>
            <p:cNvSpPr/>
            <p:nvPr/>
          </p:nvSpPr>
          <p:spPr>
            <a:xfrm>
              <a:off x="672921" y="693766"/>
              <a:ext cx="1186023" cy="333968"/>
            </a:xfrm>
            <a:prstGeom prst="roundRect">
              <a:avLst>
                <a:gd name="adj" fmla="val 10000"/>
              </a:avLst>
            </a:prstGeom>
          </p:spPr>
          <p:style>
            <a:lnRef idx="1">
              <a:schemeClr val="accent4"/>
            </a:lnRef>
            <a:fillRef idx="2">
              <a:schemeClr val="accent4"/>
            </a:fillRef>
            <a:effectRef idx="1">
              <a:schemeClr val="accent4"/>
            </a:effectRef>
            <a:fontRef idx="minor">
              <a:schemeClr val="dk1">
                <a:hueOff val="0"/>
                <a:satOff val="0"/>
                <a:lumOff val="0"/>
                <a:alphaOff val="0"/>
              </a:schemeClr>
            </a:fontRef>
          </p:style>
        </p:sp>
        <p:sp>
          <p:nvSpPr>
            <p:cNvPr id="210" name="圆角矩形 4"/>
            <p:cNvSpPr/>
            <p:nvPr/>
          </p:nvSpPr>
          <p:spPr>
            <a:xfrm>
              <a:off x="682703" y="703548"/>
              <a:ext cx="1166459" cy="314404"/>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0955" tIns="13970" rIns="20955" bIns="13970" numCol="1" spcCol="1270" anchor="ctr" anchorCtr="0">
              <a:noAutofit/>
            </a:bodyPr>
            <a:lstStyle/>
            <a:p>
              <a:pPr algn="ctr"/>
              <a:r>
                <a:rPr lang="zh-CN" altLang="en-US" sz="1050" dirty="0" smtClean="0">
                  <a:latin typeface="+mn-ea"/>
                </a:rPr>
                <a:t>设计过程目录管理</a:t>
              </a:r>
              <a:endParaRPr lang="zh-CN" altLang="en-US" sz="1050" dirty="0" smtClean="0">
                <a:latin typeface="+mn-ea"/>
              </a:endParaRPr>
            </a:p>
          </p:txBody>
        </p:sp>
      </p:grpSp>
      <p:grpSp>
        <p:nvGrpSpPr>
          <p:cNvPr id="211" name="组合 210"/>
          <p:cNvGrpSpPr/>
          <p:nvPr/>
        </p:nvGrpSpPr>
        <p:grpSpPr>
          <a:xfrm>
            <a:off x="4643438" y="1500174"/>
            <a:ext cx="1186023" cy="333968"/>
            <a:chOff x="672921" y="693766"/>
            <a:chExt cx="1186023" cy="333968"/>
          </a:xfrm>
        </p:grpSpPr>
        <p:sp>
          <p:nvSpPr>
            <p:cNvPr id="212" name="圆角矩形 211"/>
            <p:cNvSpPr/>
            <p:nvPr/>
          </p:nvSpPr>
          <p:spPr>
            <a:xfrm>
              <a:off x="672921" y="693766"/>
              <a:ext cx="1186023" cy="333968"/>
            </a:xfrm>
            <a:prstGeom prst="roundRect">
              <a:avLst>
                <a:gd name="adj" fmla="val 10000"/>
              </a:avLst>
            </a:prstGeom>
          </p:spPr>
          <p:style>
            <a:lnRef idx="1">
              <a:schemeClr val="accent4"/>
            </a:lnRef>
            <a:fillRef idx="2">
              <a:schemeClr val="accent4"/>
            </a:fillRef>
            <a:effectRef idx="1">
              <a:schemeClr val="accent4"/>
            </a:effectRef>
            <a:fontRef idx="minor">
              <a:schemeClr val="dk1">
                <a:hueOff val="0"/>
                <a:satOff val="0"/>
                <a:lumOff val="0"/>
                <a:alphaOff val="0"/>
              </a:schemeClr>
            </a:fontRef>
          </p:style>
        </p:sp>
        <p:sp>
          <p:nvSpPr>
            <p:cNvPr id="213" name="圆角矩形 4"/>
            <p:cNvSpPr/>
            <p:nvPr/>
          </p:nvSpPr>
          <p:spPr>
            <a:xfrm>
              <a:off x="682703" y="703548"/>
              <a:ext cx="1166459" cy="314404"/>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0955" tIns="13970" rIns="20955" bIns="13970" numCol="1" spcCol="1270" anchor="ctr" anchorCtr="0">
              <a:noAutofit/>
            </a:bodyPr>
            <a:lstStyle/>
            <a:p>
              <a:pPr algn="ctr"/>
              <a:r>
                <a:rPr lang="zh-CN" altLang="en-US" sz="1050" dirty="0">
                  <a:latin typeface="+mn-ea"/>
                </a:rPr>
                <a:t>组件</a:t>
              </a:r>
              <a:r>
                <a:rPr lang="zh-CN" altLang="en-US" sz="1050" dirty="0" smtClean="0">
                  <a:latin typeface="+mn-ea"/>
                </a:rPr>
                <a:t>库目录管理</a:t>
              </a:r>
              <a:endParaRPr lang="zh-CN" altLang="en-US" sz="1050" dirty="0" smtClean="0">
                <a:latin typeface="+mn-ea"/>
              </a:endParaRPr>
            </a:p>
          </p:txBody>
        </p:sp>
      </p:grpSp>
      <p:grpSp>
        <p:nvGrpSpPr>
          <p:cNvPr id="214" name="组合 213"/>
          <p:cNvGrpSpPr/>
          <p:nvPr/>
        </p:nvGrpSpPr>
        <p:grpSpPr>
          <a:xfrm>
            <a:off x="2071670" y="1928802"/>
            <a:ext cx="1186023" cy="333968"/>
            <a:chOff x="672921" y="693766"/>
            <a:chExt cx="1186023" cy="333968"/>
          </a:xfrm>
        </p:grpSpPr>
        <p:sp>
          <p:nvSpPr>
            <p:cNvPr id="216" name="圆角矩形 215"/>
            <p:cNvSpPr/>
            <p:nvPr/>
          </p:nvSpPr>
          <p:spPr>
            <a:xfrm>
              <a:off x="672921" y="693766"/>
              <a:ext cx="1186023" cy="333968"/>
            </a:xfrm>
            <a:prstGeom prst="roundRect">
              <a:avLst>
                <a:gd name="adj" fmla="val 10000"/>
              </a:avLst>
            </a:prstGeom>
          </p:spPr>
          <p:style>
            <a:lnRef idx="1">
              <a:schemeClr val="accent4"/>
            </a:lnRef>
            <a:fillRef idx="2">
              <a:schemeClr val="accent4"/>
            </a:fillRef>
            <a:effectRef idx="1">
              <a:schemeClr val="accent4"/>
            </a:effectRef>
            <a:fontRef idx="minor">
              <a:schemeClr val="dk1">
                <a:hueOff val="0"/>
                <a:satOff val="0"/>
                <a:lumOff val="0"/>
                <a:alphaOff val="0"/>
              </a:schemeClr>
            </a:fontRef>
          </p:style>
        </p:sp>
        <p:sp>
          <p:nvSpPr>
            <p:cNvPr id="217" name="圆角矩形 4"/>
            <p:cNvSpPr/>
            <p:nvPr/>
          </p:nvSpPr>
          <p:spPr>
            <a:xfrm>
              <a:off x="682703" y="703548"/>
              <a:ext cx="1166459" cy="314404"/>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0955" tIns="13970" rIns="20955" bIns="13970" numCol="1" spcCol="1270" anchor="ctr" anchorCtr="0">
              <a:noAutofit/>
            </a:bodyPr>
            <a:lstStyle/>
            <a:p>
              <a:pPr algn="ctr"/>
              <a:r>
                <a:rPr lang="zh-CN" altLang="en-US" sz="1050" dirty="0" smtClean="0">
                  <a:latin typeface="+mn-ea"/>
                </a:rPr>
                <a:t>组件文件管理</a:t>
              </a:r>
              <a:endParaRPr lang="zh-CN" altLang="en-US" sz="1050" dirty="0" smtClean="0">
                <a:latin typeface="+mn-ea"/>
              </a:endParaRPr>
            </a:p>
          </p:txBody>
        </p:sp>
      </p:grpSp>
      <p:grpSp>
        <p:nvGrpSpPr>
          <p:cNvPr id="218" name="组合 217"/>
          <p:cNvGrpSpPr/>
          <p:nvPr/>
        </p:nvGrpSpPr>
        <p:grpSpPr>
          <a:xfrm>
            <a:off x="3357554" y="1928802"/>
            <a:ext cx="1186023" cy="333968"/>
            <a:chOff x="672921" y="693766"/>
            <a:chExt cx="1186023" cy="333968"/>
          </a:xfrm>
        </p:grpSpPr>
        <p:sp>
          <p:nvSpPr>
            <p:cNvPr id="219" name="圆角矩形 218"/>
            <p:cNvSpPr/>
            <p:nvPr/>
          </p:nvSpPr>
          <p:spPr>
            <a:xfrm>
              <a:off x="672921" y="693766"/>
              <a:ext cx="1186023" cy="333968"/>
            </a:xfrm>
            <a:prstGeom prst="roundRect">
              <a:avLst>
                <a:gd name="adj" fmla="val 10000"/>
              </a:avLst>
            </a:prstGeom>
          </p:spPr>
          <p:style>
            <a:lnRef idx="1">
              <a:schemeClr val="accent4"/>
            </a:lnRef>
            <a:fillRef idx="2">
              <a:schemeClr val="accent4"/>
            </a:fillRef>
            <a:effectRef idx="1">
              <a:schemeClr val="accent4"/>
            </a:effectRef>
            <a:fontRef idx="minor">
              <a:schemeClr val="dk1">
                <a:hueOff val="0"/>
                <a:satOff val="0"/>
                <a:lumOff val="0"/>
                <a:alphaOff val="0"/>
              </a:schemeClr>
            </a:fontRef>
          </p:style>
        </p:sp>
        <p:sp>
          <p:nvSpPr>
            <p:cNvPr id="220" name="圆角矩形 4"/>
            <p:cNvSpPr/>
            <p:nvPr/>
          </p:nvSpPr>
          <p:spPr>
            <a:xfrm>
              <a:off x="682703" y="703548"/>
              <a:ext cx="1166459" cy="314404"/>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0955" tIns="13970" rIns="20955" bIns="13970" numCol="1" spcCol="1270" anchor="ctr" anchorCtr="0">
              <a:noAutofit/>
            </a:bodyPr>
            <a:lstStyle/>
            <a:p>
              <a:pPr algn="ctr"/>
              <a:r>
                <a:rPr lang="zh-CN" altLang="en-US" sz="1050" dirty="0" smtClean="0">
                  <a:latin typeface="+mn-ea"/>
                </a:rPr>
                <a:t>设计过程文件管理</a:t>
              </a:r>
              <a:endParaRPr lang="zh-CN" altLang="en-US" sz="1050" dirty="0" smtClean="0">
                <a:latin typeface="+mn-ea"/>
              </a:endParaRPr>
            </a:p>
          </p:txBody>
        </p:sp>
      </p:grpSp>
      <p:grpSp>
        <p:nvGrpSpPr>
          <p:cNvPr id="221" name="组合 220"/>
          <p:cNvGrpSpPr/>
          <p:nvPr/>
        </p:nvGrpSpPr>
        <p:grpSpPr>
          <a:xfrm>
            <a:off x="5929322" y="1928802"/>
            <a:ext cx="1186023" cy="333968"/>
            <a:chOff x="672921" y="693766"/>
            <a:chExt cx="1186023" cy="333968"/>
          </a:xfrm>
        </p:grpSpPr>
        <p:sp>
          <p:nvSpPr>
            <p:cNvPr id="222" name="圆角矩形 221"/>
            <p:cNvSpPr/>
            <p:nvPr/>
          </p:nvSpPr>
          <p:spPr>
            <a:xfrm>
              <a:off x="672921" y="693766"/>
              <a:ext cx="1186023" cy="333968"/>
            </a:xfrm>
            <a:prstGeom prst="roundRect">
              <a:avLst>
                <a:gd name="adj" fmla="val 10000"/>
              </a:avLst>
            </a:prstGeom>
          </p:spPr>
          <p:style>
            <a:lnRef idx="1">
              <a:schemeClr val="accent4"/>
            </a:lnRef>
            <a:fillRef idx="2">
              <a:schemeClr val="accent4"/>
            </a:fillRef>
            <a:effectRef idx="1">
              <a:schemeClr val="accent4"/>
            </a:effectRef>
            <a:fontRef idx="minor">
              <a:schemeClr val="dk1">
                <a:hueOff val="0"/>
                <a:satOff val="0"/>
                <a:lumOff val="0"/>
                <a:alphaOff val="0"/>
              </a:schemeClr>
            </a:fontRef>
          </p:style>
        </p:sp>
        <p:sp>
          <p:nvSpPr>
            <p:cNvPr id="223" name="圆角矩形 4"/>
            <p:cNvSpPr/>
            <p:nvPr/>
          </p:nvSpPr>
          <p:spPr>
            <a:xfrm>
              <a:off x="682703" y="703548"/>
              <a:ext cx="1166459" cy="314404"/>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0955" tIns="13970" rIns="20955" bIns="13970" numCol="1" spcCol="1270" anchor="ctr" anchorCtr="0">
              <a:noAutofit/>
            </a:bodyPr>
            <a:lstStyle/>
            <a:p>
              <a:pPr algn="ctr"/>
              <a:r>
                <a:rPr lang="zh-CN" altLang="en-US" sz="1050" dirty="0" smtClean="0">
                  <a:latin typeface="+mn-ea"/>
                </a:rPr>
                <a:t>资源库</a:t>
              </a:r>
              <a:r>
                <a:rPr lang="zh-CN" altLang="en-US" sz="1050" smtClean="0">
                  <a:latin typeface="+mn-ea"/>
                </a:rPr>
                <a:t>目录树管理</a:t>
              </a:r>
              <a:endParaRPr lang="zh-CN" altLang="en-US" sz="1050" dirty="0" smtClean="0">
                <a:latin typeface="+mn-ea"/>
              </a:endParaRPr>
            </a:p>
          </p:txBody>
        </p:sp>
      </p:grpSp>
      <p:grpSp>
        <p:nvGrpSpPr>
          <p:cNvPr id="224" name="组合 223"/>
          <p:cNvGrpSpPr/>
          <p:nvPr/>
        </p:nvGrpSpPr>
        <p:grpSpPr>
          <a:xfrm>
            <a:off x="4643438" y="1928802"/>
            <a:ext cx="1186023" cy="333968"/>
            <a:chOff x="672921" y="693766"/>
            <a:chExt cx="1186023" cy="333968"/>
          </a:xfrm>
        </p:grpSpPr>
        <p:sp>
          <p:nvSpPr>
            <p:cNvPr id="225" name="圆角矩形 224"/>
            <p:cNvSpPr/>
            <p:nvPr/>
          </p:nvSpPr>
          <p:spPr>
            <a:xfrm>
              <a:off x="672921" y="693766"/>
              <a:ext cx="1186023" cy="333968"/>
            </a:xfrm>
            <a:prstGeom prst="roundRect">
              <a:avLst>
                <a:gd name="adj" fmla="val 10000"/>
              </a:avLst>
            </a:prstGeom>
          </p:spPr>
          <p:style>
            <a:lnRef idx="1">
              <a:schemeClr val="accent4"/>
            </a:lnRef>
            <a:fillRef idx="2">
              <a:schemeClr val="accent4"/>
            </a:fillRef>
            <a:effectRef idx="1">
              <a:schemeClr val="accent4"/>
            </a:effectRef>
            <a:fontRef idx="minor">
              <a:schemeClr val="dk1">
                <a:hueOff val="0"/>
                <a:satOff val="0"/>
                <a:lumOff val="0"/>
                <a:alphaOff val="0"/>
              </a:schemeClr>
            </a:fontRef>
          </p:style>
        </p:sp>
        <p:sp>
          <p:nvSpPr>
            <p:cNvPr id="226" name="圆角矩形 4"/>
            <p:cNvSpPr/>
            <p:nvPr/>
          </p:nvSpPr>
          <p:spPr>
            <a:xfrm>
              <a:off x="682703" y="703548"/>
              <a:ext cx="1166459" cy="314404"/>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0955" tIns="13970" rIns="20955" bIns="13970" numCol="1" spcCol="1270" anchor="ctr" anchorCtr="0">
              <a:noAutofit/>
            </a:bodyPr>
            <a:lstStyle/>
            <a:p>
              <a:pPr algn="ctr"/>
              <a:r>
                <a:rPr lang="zh-CN" altLang="en-US" sz="1050" dirty="0" smtClean="0">
                  <a:latin typeface="+mn-ea"/>
                </a:rPr>
                <a:t>自定义树目录结构</a:t>
              </a:r>
              <a:endParaRPr lang="zh-CN" altLang="en-US" sz="1050" dirty="0" smtClean="0">
                <a:latin typeface="+mn-ea"/>
              </a:endParaRPr>
            </a:p>
          </p:txBody>
        </p:sp>
      </p:grpSp>
      <p:grpSp>
        <p:nvGrpSpPr>
          <p:cNvPr id="227" name="组合 226"/>
          <p:cNvGrpSpPr/>
          <p:nvPr/>
        </p:nvGrpSpPr>
        <p:grpSpPr>
          <a:xfrm>
            <a:off x="95450" y="785794"/>
            <a:ext cx="1458000" cy="391910"/>
            <a:chOff x="4852236" y="584"/>
            <a:chExt cx="1380672" cy="640943"/>
          </a:xfrm>
        </p:grpSpPr>
        <p:sp>
          <p:nvSpPr>
            <p:cNvPr id="229" name="圆角矩形 228"/>
            <p:cNvSpPr/>
            <p:nvPr/>
          </p:nvSpPr>
          <p:spPr>
            <a:xfrm>
              <a:off x="4852236" y="584"/>
              <a:ext cx="1380672" cy="640943"/>
            </a:xfrm>
            <a:prstGeom prst="roundRect">
              <a:avLst>
                <a:gd name="adj" fmla="val 10000"/>
              </a:avLst>
            </a:prstGeom>
          </p:spPr>
          <p:style>
            <a:lnRef idx="3">
              <a:schemeClr val="lt1"/>
            </a:lnRef>
            <a:fillRef idx="1">
              <a:schemeClr val="accent6"/>
            </a:fillRef>
            <a:effectRef idx="1">
              <a:schemeClr val="accent6"/>
            </a:effectRef>
            <a:fontRef idx="minor">
              <a:schemeClr val="lt1"/>
            </a:fontRef>
          </p:style>
        </p:sp>
        <p:sp>
          <p:nvSpPr>
            <p:cNvPr id="230" name="圆角矩形 4"/>
            <p:cNvSpPr/>
            <p:nvPr/>
          </p:nvSpPr>
          <p:spPr>
            <a:xfrm>
              <a:off x="4871009" y="19357"/>
              <a:ext cx="1343126" cy="60339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2860" tIns="15240" rIns="22860" bIns="15240" numCol="1" spcCol="1270" anchor="ctr" anchorCtr="0">
              <a:noAutofit/>
            </a:bodyPr>
            <a:lstStyle/>
            <a:p>
              <a:pPr lvl="0" algn="ctr" defTabSz="533400">
                <a:lnSpc>
                  <a:spcPct val="90000"/>
                </a:lnSpc>
                <a:spcBef>
                  <a:spcPct val="0"/>
                </a:spcBef>
                <a:spcAft>
                  <a:spcPct val="35000"/>
                </a:spcAft>
              </a:pPr>
              <a:r>
                <a:rPr lang="zh-CN" altLang="en-US" sz="1200" dirty="0" smtClean="0"/>
                <a:t>系统工程</a:t>
              </a:r>
              <a:endParaRPr lang="zh-CN" altLang="en-US" sz="1200" kern="1200" dirty="0"/>
            </a:p>
          </p:txBody>
        </p:sp>
      </p:grpSp>
      <p:sp>
        <p:nvSpPr>
          <p:cNvPr id="233" name="圆角矩形 4"/>
          <p:cNvSpPr/>
          <p:nvPr/>
        </p:nvSpPr>
        <p:spPr>
          <a:xfrm>
            <a:off x="5939104" y="2367212"/>
            <a:ext cx="1166459" cy="314404"/>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0955" tIns="13970" rIns="20955" bIns="13970" numCol="1" spcCol="1270" anchor="ctr" anchorCtr="0">
            <a:noAutofit/>
          </a:bodyPr>
          <a:lstStyle/>
          <a:p>
            <a:pPr algn="ctr"/>
            <a:endParaRPr lang="zh-CN" altLang="en-US" sz="1050" dirty="0" smtClean="0">
              <a:latin typeface="+mn-ea"/>
            </a:endParaRPr>
          </a:p>
        </p:txBody>
      </p:sp>
      <p:grpSp>
        <p:nvGrpSpPr>
          <p:cNvPr id="234" name="组合 233"/>
          <p:cNvGrpSpPr/>
          <p:nvPr/>
        </p:nvGrpSpPr>
        <p:grpSpPr>
          <a:xfrm>
            <a:off x="4643438" y="2334208"/>
            <a:ext cx="1186023" cy="333968"/>
            <a:chOff x="672921" y="693766"/>
            <a:chExt cx="1186023" cy="333968"/>
          </a:xfrm>
        </p:grpSpPr>
        <p:sp>
          <p:nvSpPr>
            <p:cNvPr id="235" name="圆角矩形 234"/>
            <p:cNvSpPr/>
            <p:nvPr/>
          </p:nvSpPr>
          <p:spPr>
            <a:xfrm>
              <a:off x="672921" y="693766"/>
              <a:ext cx="1186023" cy="333968"/>
            </a:xfrm>
            <a:prstGeom prst="roundRect">
              <a:avLst>
                <a:gd name="adj" fmla="val 10000"/>
              </a:avLst>
            </a:prstGeom>
          </p:spPr>
          <p:style>
            <a:lnRef idx="1">
              <a:schemeClr val="accent4"/>
            </a:lnRef>
            <a:fillRef idx="2">
              <a:schemeClr val="accent4"/>
            </a:fillRef>
            <a:effectRef idx="1">
              <a:schemeClr val="accent4"/>
            </a:effectRef>
            <a:fontRef idx="minor">
              <a:schemeClr val="dk1">
                <a:hueOff val="0"/>
                <a:satOff val="0"/>
                <a:lumOff val="0"/>
                <a:alphaOff val="0"/>
              </a:schemeClr>
            </a:fontRef>
          </p:style>
        </p:sp>
        <p:sp>
          <p:nvSpPr>
            <p:cNvPr id="236" name="圆角矩形 4"/>
            <p:cNvSpPr/>
            <p:nvPr/>
          </p:nvSpPr>
          <p:spPr>
            <a:xfrm>
              <a:off x="682703" y="703548"/>
              <a:ext cx="1166459" cy="314404"/>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0955" tIns="13970" rIns="20955" bIns="13970" numCol="1" spcCol="1270" anchor="ctr" anchorCtr="0">
              <a:noAutofit/>
            </a:bodyPr>
            <a:lstStyle/>
            <a:p>
              <a:pPr algn="ctr"/>
              <a:r>
                <a:rPr lang="zh-CN" altLang="en-US" sz="1050" dirty="0" smtClean="0">
                  <a:latin typeface="+mn-ea"/>
                </a:rPr>
                <a:t>知识检索</a:t>
              </a:r>
            </a:p>
          </p:txBody>
        </p:sp>
      </p:grpSp>
      <p:grpSp>
        <p:nvGrpSpPr>
          <p:cNvPr id="238" name="组合 237"/>
          <p:cNvGrpSpPr/>
          <p:nvPr/>
        </p:nvGrpSpPr>
        <p:grpSpPr>
          <a:xfrm>
            <a:off x="2071670" y="2334208"/>
            <a:ext cx="1186023" cy="333968"/>
            <a:chOff x="672921" y="693766"/>
            <a:chExt cx="1186023" cy="333968"/>
          </a:xfrm>
        </p:grpSpPr>
        <p:sp>
          <p:nvSpPr>
            <p:cNvPr id="239" name="圆角矩形 238"/>
            <p:cNvSpPr/>
            <p:nvPr/>
          </p:nvSpPr>
          <p:spPr>
            <a:xfrm>
              <a:off x="672921" y="693766"/>
              <a:ext cx="1186023" cy="333968"/>
            </a:xfrm>
            <a:prstGeom prst="roundRect">
              <a:avLst>
                <a:gd name="adj" fmla="val 10000"/>
              </a:avLst>
            </a:prstGeom>
          </p:spPr>
          <p:style>
            <a:lnRef idx="1">
              <a:schemeClr val="accent4"/>
            </a:lnRef>
            <a:fillRef idx="2">
              <a:schemeClr val="accent4"/>
            </a:fillRef>
            <a:effectRef idx="1">
              <a:schemeClr val="accent4"/>
            </a:effectRef>
            <a:fontRef idx="minor">
              <a:schemeClr val="dk1">
                <a:hueOff val="0"/>
                <a:satOff val="0"/>
                <a:lumOff val="0"/>
                <a:alphaOff val="0"/>
              </a:schemeClr>
            </a:fontRef>
          </p:style>
        </p:sp>
        <p:sp>
          <p:nvSpPr>
            <p:cNvPr id="240" name="圆角矩形 4"/>
            <p:cNvSpPr/>
            <p:nvPr/>
          </p:nvSpPr>
          <p:spPr>
            <a:xfrm>
              <a:off x="682703" y="703548"/>
              <a:ext cx="1166459" cy="314404"/>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0955" tIns="13970" rIns="20955" bIns="13970" numCol="1" spcCol="1270" anchor="ctr" anchorCtr="0">
              <a:noAutofit/>
            </a:bodyPr>
            <a:lstStyle/>
            <a:p>
              <a:pPr algn="ctr"/>
              <a:r>
                <a:rPr lang="zh-CN" altLang="en-US" sz="1050" dirty="0" smtClean="0">
                  <a:latin typeface="+mn-ea"/>
                </a:rPr>
                <a:t>数据协同</a:t>
              </a:r>
            </a:p>
          </p:txBody>
        </p:sp>
      </p:grpSp>
      <p:grpSp>
        <p:nvGrpSpPr>
          <p:cNvPr id="243" name="组合 242"/>
          <p:cNvGrpSpPr/>
          <p:nvPr/>
        </p:nvGrpSpPr>
        <p:grpSpPr>
          <a:xfrm>
            <a:off x="3357554" y="2334208"/>
            <a:ext cx="1186023" cy="333968"/>
            <a:chOff x="672921" y="693766"/>
            <a:chExt cx="1186023" cy="333968"/>
          </a:xfrm>
        </p:grpSpPr>
        <p:sp>
          <p:nvSpPr>
            <p:cNvPr id="246" name="圆角矩形 245"/>
            <p:cNvSpPr/>
            <p:nvPr/>
          </p:nvSpPr>
          <p:spPr>
            <a:xfrm>
              <a:off x="672921" y="693766"/>
              <a:ext cx="1186023" cy="333968"/>
            </a:xfrm>
            <a:prstGeom prst="roundRect">
              <a:avLst>
                <a:gd name="adj" fmla="val 10000"/>
              </a:avLst>
            </a:prstGeom>
          </p:spPr>
          <p:style>
            <a:lnRef idx="1">
              <a:schemeClr val="accent4"/>
            </a:lnRef>
            <a:fillRef idx="2">
              <a:schemeClr val="accent4"/>
            </a:fillRef>
            <a:effectRef idx="1">
              <a:schemeClr val="accent4"/>
            </a:effectRef>
            <a:fontRef idx="minor">
              <a:schemeClr val="dk1">
                <a:hueOff val="0"/>
                <a:satOff val="0"/>
                <a:lumOff val="0"/>
                <a:alphaOff val="0"/>
              </a:schemeClr>
            </a:fontRef>
          </p:style>
        </p:sp>
        <p:sp>
          <p:nvSpPr>
            <p:cNvPr id="252" name="圆角矩形 4"/>
            <p:cNvSpPr/>
            <p:nvPr/>
          </p:nvSpPr>
          <p:spPr>
            <a:xfrm>
              <a:off x="682703" y="703548"/>
              <a:ext cx="1166459" cy="314404"/>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0955" tIns="13970" rIns="20955" bIns="13970" numCol="1" spcCol="1270" anchor="ctr" anchorCtr="0">
              <a:noAutofit/>
            </a:bodyPr>
            <a:lstStyle/>
            <a:p>
              <a:pPr algn="ctr"/>
              <a:r>
                <a:rPr lang="zh-CN" altLang="en-US" sz="1050" dirty="0" smtClean="0">
                  <a:latin typeface="+mn-ea"/>
                </a:rPr>
                <a:t>任务协同</a:t>
              </a:r>
            </a:p>
          </p:txBody>
        </p:sp>
      </p:grpSp>
      <p:grpSp>
        <p:nvGrpSpPr>
          <p:cNvPr id="256" name="组合 255"/>
          <p:cNvGrpSpPr/>
          <p:nvPr/>
        </p:nvGrpSpPr>
        <p:grpSpPr>
          <a:xfrm>
            <a:off x="5929322" y="2334208"/>
            <a:ext cx="1186023" cy="333968"/>
            <a:chOff x="672921" y="693766"/>
            <a:chExt cx="1186023" cy="333968"/>
          </a:xfrm>
        </p:grpSpPr>
        <p:sp>
          <p:nvSpPr>
            <p:cNvPr id="257" name="圆角矩形 256"/>
            <p:cNvSpPr/>
            <p:nvPr/>
          </p:nvSpPr>
          <p:spPr>
            <a:xfrm>
              <a:off x="672921" y="693766"/>
              <a:ext cx="1186023" cy="333968"/>
            </a:xfrm>
            <a:prstGeom prst="roundRect">
              <a:avLst>
                <a:gd name="adj" fmla="val 10000"/>
              </a:avLst>
            </a:prstGeom>
          </p:spPr>
          <p:style>
            <a:lnRef idx="1">
              <a:schemeClr val="accent4"/>
            </a:lnRef>
            <a:fillRef idx="2">
              <a:schemeClr val="accent4"/>
            </a:fillRef>
            <a:effectRef idx="1">
              <a:schemeClr val="accent4"/>
            </a:effectRef>
            <a:fontRef idx="minor">
              <a:schemeClr val="dk1">
                <a:hueOff val="0"/>
                <a:satOff val="0"/>
                <a:lumOff val="0"/>
                <a:alphaOff val="0"/>
              </a:schemeClr>
            </a:fontRef>
          </p:style>
        </p:sp>
        <p:sp>
          <p:nvSpPr>
            <p:cNvPr id="258" name="圆角矩形 4"/>
            <p:cNvSpPr/>
            <p:nvPr/>
          </p:nvSpPr>
          <p:spPr>
            <a:xfrm>
              <a:off x="682703" y="703548"/>
              <a:ext cx="1166459" cy="314404"/>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0955" tIns="13970" rIns="20955" bIns="13970" numCol="1" spcCol="1270" anchor="ctr" anchorCtr="0">
              <a:noAutofit/>
            </a:bodyPr>
            <a:lstStyle/>
            <a:p>
              <a:pPr algn="ctr"/>
              <a:r>
                <a:rPr lang="zh-CN" altLang="en-US" sz="1050" dirty="0" smtClean="0">
                  <a:latin typeface="+mn-ea"/>
                </a:rPr>
                <a:t>监控中心</a:t>
              </a:r>
            </a:p>
          </p:txBody>
        </p:sp>
      </p:grpSp>
      <p:sp>
        <p:nvSpPr>
          <p:cNvPr id="265" name="直接连接符 5"/>
          <p:cNvSpPr/>
          <p:nvPr/>
        </p:nvSpPr>
        <p:spPr>
          <a:xfrm>
            <a:off x="147600" y="5341723"/>
            <a:ext cx="138067" cy="219222"/>
          </a:xfrm>
          <a:custGeom>
            <a:avLst/>
            <a:gdLst/>
            <a:ahLst/>
            <a:cxnLst/>
            <a:rect l="0" t="0" r="0" b="0"/>
            <a:pathLst>
              <a:path>
                <a:moveTo>
                  <a:pt x="0" y="0"/>
                </a:moveTo>
                <a:lnTo>
                  <a:pt x="0" y="219222"/>
                </a:lnTo>
                <a:lnTo>
                  <a:pt x="138067" y="219222"/>
                </a:lnTo>
              </a:path>
            </a:pathLst>
          </a:custGeom>
          <a:noFill/>
        </p:spPr>
        <p:style>
          <a:lnRef idx="2">
            <a:schemeClr val="accent2"/>
          </a:lnRef>
          <a:fillRef idx="1">
            <a:schemeClr val="lt1"/>
          </a:fillRef>
          <a:effectRef idx="0">
            <a:schemeClr val="accent2"/>
          </a:effectRef>
          <a:fontRef idx="minor">
            <a:schemeClr val="tx1">
              <a:hueOff val="0"/>
              <a:satOff val="0"/>
              <a:lumOff val="0"/>
              <a:alphaOff val="0"/>
            </a:schemeClr>
          </a:fontRef>
        </p:style>
      </p:sp>
      <p:grpSp>
        <p:nvGrpSpPr>
          <p:cNvPr id="266" name="组合 265"/>
          <p:cNvGrpSpPr/>
          <p:nvPr/>
        </p:nvGrpSpPr>
        <p:grpSpPr>
          <a:xfrm>
            <a:off x="276103" y="5393962"/>
            <a:ext cx="1186023" cy="333968"/>
            <a:chOff x="6613520" y="693766"/>
            <a:chExt cx="1186023" cy="333968"/>
          </a:xfrm>
        </p:grpSpPr>
        <p:sp>
          <p:nvSpPr>
            <p:cNvPr id="274" name="圆角矩形 273"/>
            <p:cNvSpPr/>
            <p:nvPr/>
          </p:nvSpPr>
          <p:spPr>
            <a:xfrm>
              <a:off x="6613520" y="693766"/>
              <a:ext cx="1186023" cy="333968"/>
            </a:xfrm>
            <a:prstGeom prst="roundRect">
              <a:avLst>
                <a:gd name="adj" fmla="val 10000"/>
              </a:avLst>
            </a:prstGeom>
          </p:spPr>
          <p:style>
            <a:lnRef idx="1">
              <a:schemeClr val="accent2"/>
            </a:lnRef>
            <a:fillRef idx="2">
              <a:schemeClr val="accent2"/>
            </a:fillRef>
            <a:effectRef idx="1">
              <a:schemeClr val="accent2"/>
            </a:effectRef>
            <a:fontRef idx="minor">
              <a:schemeClr val="dk1">
                <a:hueOff val="0"/>
                <a:satOff val="0"/>
                <a:lumOff val="0"/>
                <a:alphaOff val="0"/>
              </a:schemeClr>
            </a:fontRef>
          </p:style>
        </p:sp>
        <p:sp>
          <p:nvSpPr>
            <p:cNvPr id="275" name="圆角矩形 7"/>
            <p:cNvSpPr/>
            <p:nvPr/>
          </p:nvSpPr>
          <p:spPr>
            <a:xfrm>
              <a:off x="6623302" y="703548"/>
              <a:ext cx="1166459" cy="314404"/>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0955" tIns="13970" rIns="20955" bIns="13970" numCol="1" spcCol="1270" anchor="ctr" anchorCtr="0">
              <a:noAutofit/>
            </a:bodyPr>
            <a:lstStyle/>
            <a:p>
              <a:pPr lvl="0" algn="ctr" defTabSz="466725">
                <a:lnSpc>
                  <a:spcPct val="90000"/>
                </a:lnSpc>
                <a:spcBef>
                  <a:spcPct val="0"/>
                </a:spcBef>
                <a:spcAft>
                  <a:spcPct val="35000"/>
                </a:spcAft>
              </a:pPr>
              <a:r>
                <a:rPr lang="zh-CN" altLang="en-US" sz="1050" kern="1200" dirty="0" smtClean="0"/>
                <a:t>指标分解</a:t>
              </a:r>
              <a:endParaRPr lang="zh-CN" altLang="en-US" sz="1050" kern="1200" dirty="0"/>
            </a:p>
          </p:txBody>
        </p:sp>
      </p:grpSp>
      <p:grpSp>
        <p:nvGrpSpPr>
          <p:cNvPr id="267" name="组合 266"/>
          <p:cNvGrpSpPr/>
          <p:nvPr/>
        </p:nvGrpSpPr>
        <p:grpSpPr>
          <a:xfrm>
            <a:off x="276103" y="5780169"/>
            <a:ext cx="1180263" cy="334459"/>
            <a:chOff x="6613520" y="1079973"/>
            <a:chExt cx="1180263" cy="334459"/>
          </a:xfrm>
        </p:grpSpPr>
        <p:sp>
          <p:nvSpPr>
            <p:cNvPr id="272" name="圆角矩形 271"/>
            <p:cNvSpPr/>
            <p:nvPr/>
          </p:nvSpPr>
          <p:spPr>
            <a:xfrm>
              <a:off x="6613520" y="1079973"/>
              <a:ext cx="1180263" cy="334459"/>
            </a:xfrm>
            <a:prstGeom prst="roundRect">
              <a:avLst>
                <a:gd name="adj" fmla="val 10000"/>
              </a:avLst>
            </a:prstGeom>
          </p:spPr>
          <p:style>
            <a:lnRef idx="1">
              <a:schemeClr val="accent2"/>
            </a:lnRef>
            <a:fillRef idx="2">
              <a:schemeClr val="accent2"/>
            </a:fillRef>
            <a:effectRef idx="1">
              <a:schemeClr val="accent2"/>
            </a:effectRef>
            <a:fontRef idx="minor">
              <a:schemeClr val="dk1">
                <a:hueOff val="0"/>
                <a:satOff val="0"/>
                <a:lumOff val="0"/>
                <a:alphaOff val="0"/>
              </a:schemeClr>
            </a:fontRef>
          </p:style>
        </p:sp>
        <p:sp>
          <p:nvSpPr>
            <p:cNvPr id="273" name="圆角矩形 9"/>
            <p:cNvSpPr/>
            <p:nvPr/>
          </p:nvSpPr>
          <p:spPr>
            <a:xfrm>
              <a:off x="6623316" y="1089769"/>
              <a:ext cx="1160671" cy="314867"/>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0955" tIns="13970" rIns="20955" bIns="13970" numCol="1" spcCol="1270" anchor="ctr" anchorCtr="0">
              <a:noAutofit/>
            </a:bodyPr>
            <a:lstStyle/>
            <a:p>
              <a:pPr lvl="0" algn="ctr" defTabSz="466725">
                <a:lnSpc>
                  <a:spcPct val="90000"/>
                </a:lnSpc>
                <a:spcBef>
                  <a:spcPct val="0"/>
                </a:spcBef>
                <a:spcAft>
                  <a:spcPct val="35000"/>
                </a:spcAft>
              </a:pPr>
              <a:r>
                <a:rPr lang="zh-CN" altLang="en-US" sz="1050" dirty="0" smtClean="0"/>
                <a:t>质量监控</a:t>
              </a:r>
              <a:endParaRPr lang="zh-CN" altLang="en-US" sz="1050" kern="1200" dirty="0"/>
            </a:p>
          </p:txBody>
        </p:sp>
      </p:grpSp>
      <p:grpSp>
        <p:nvGrpSpPr>
          <p:cNvPr id="268" name="组合 267"/>
          <p:cNvGrpSpPr/>
          <p:nvPr/>
        </p:nvGrpSpPr>
        <p:grpSpPr>
          <a:xfrm>
            <a:off x="276103" y="6166866"/>
            <a:ext cx="1186023" cy="333968"/>
            <a:chOff x="6613520" y="1466670"/>
            <a:chExt cx="1186023" cy="333968"/>
          </a:xfrm>
        </p:grpSpPr>
        <p:sp>
          <p:nvSpPr>
            <p:cNvPr id="270" name="圆角矩形 269"/>
            <p:cNvSpPr/>
            <p:nvPr/>
          </p:nvSpPr>
          <p:spPr>
            <a:xfrm>
              <a:off x="6613520" y="1466670"/>
              <a:ext cx="1186023" cy="333968"/>
            </a:xfrm>
            <a:prstGeom prst="roundRect">
              <a:avLst>
                <a:gd name="adj" fmla="val 10000"/>
              </a:avLst>
            </a:prstGeom>
          </p:spPr>
          <p:style>
            <a:lnRef idx="1">
              <a:schemeClr val="accent2"/>
            </a:lnRef>
            <a:fillRef idx="2">
              <a:schemeClr val="accent2"/>
            </a:fillRef>
            <a:effectRef idx="1">
              <a:schemeClr val="accent2"/>
            </a:effectRef>
            <a:fontRef idx="minor">
              <a:schemeClr val="dk1">
                <a:hueOff val="0"/>
                <a:satOff val="0"/>
                <a:lumOff val="0"/>
                <a:alphaOff val="0"/>
              </a:schemeClr>
            </a:fontRef>
          </p:style>
        </p:sp>
        <p:sp>
          <p:nvSpPr>
            <p:cNvPr id="271" name="圆角矩形 11"/>
            <p:cNvSpPr/>
            <p:nvPr/>
          </p:nvSpPr>
          <p:spPr>
            <a:xfrm>
              <a:off x="6623302" y="1476452"/>
              <a:ext cx="1166459" cy="314404"/>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0955" tIns="13970" rIns="20955" bIns="13970" numCol="1" spcCol="1270" anchor="ctr" anchorCtr="0">
              <a:noAutofit/>
            </a:bodyPr>
            <a:lstStyle/>
            <a:p>
              <a:pPr lvl="0" algn="ctr" defTabSz="466725">
                <a:lnSpc>
                  <a:spcPct val="90000"/>
                </a:lnSpc>
                <a:spcBef>
                  <a:spcPct val="0"/>
                </a:spcBef>
                <a:spcAft>
                  <a:spcPct val="35000"/>
                </a:spcAft>
              </a:pPr>
              <a:r>
                <a:rPr lang="zh-CN" altLang="en-US" sz="1050" dirty="0" smtClean="0"/>
                <a:t>设计约束</a:t>
              </a:r>
              <a:endParaRPr lang="zh-CN" altLang="en-US" sz="1050" kern="1200" dirty="0"/>
            </a:p>
          </p:txBody>
        </p:sp>
      </p:grpSp>
      <p:sp>
        <p:nvSpPr>
          <p:cNvPr id="279" name="直接连接符 5"/>
          <p:cNvSpPr/>
          <p:nvPr/>
        </p:nvSpPr>
        <p:spPr>
          <a:xfrm>
            <a:off x="147600" y="5715016"/>
            <a:ext cx="138067" cy="219222"/>
          </a:xfrm>
          <a:custGeom>
            <a:avLst/>
            <a:gdLst/>
            <a:ahLst/>
            <a:cxnLst/>
            <a:rect l="0" t="0" r="0" b="0"/>
            <a:pathLst>
              <a:path>
                <a:moveTo>
                  <a:pt x="0" y="0"/>
                </a:moveTo>
                <a:lnTo>
                  <a:pt x="0" y="219222"/>
                </a:lnTo>
                <a:lnTo>
                  <a:pt x="138067" y="219222"/>
                </a:lnTo>
              </a:path>
            </a:pathLst>
          </a:custGeom>
          <a:noFill/>
        </p:spPr>
        <p:style>
          <a:lnRef idx="2">
            <a:schemeClr val="accent2"/>
          </a:lnRef>
          <a:fillRef idx="1">
            <a:schemeClr val="lt1"/>
          </a:fillRef>
          <a:effectRef idx="0">
            <a:schemeClr val="accent2"/>
          </a:effectRef>
          <a:fontRef idx="minor">
            <a:schemeClr val="tx1">
              <a:hueOff val="0"/>
              <a:satOff val="0"/>
              <a:lumOff val="0"/>
              <a:alphaOff val="0"/>
            </a:schemeClr>
          </a:fontRef>
        </p:style>
      </p:sp>
      <p:grpSp>
        <p:nvGrpSpPr>
          <p:cNvPr id="295" name="组合 294"/>
          <p:cNvGrpSpPr/>
          <p:nvPr/>
        </p:nvGrpSpPr>
        <p:grpSpPr>
          <a:xfrm>
            <a:off x="147653" y="5286388"/>
            <a:ext cx="138067" cy="1076478"/>
            <a:chOff x="71406" y="5286388"/>
            <a:chExt cx="138067" cy="1076478"/>
          </a:xfrm>
        </p:grpSpPr>
        <p:sp>
          <p:nvSpPr>
            <p:cNvPr id="280" name="直接连接符 5"/>
            <p:cNvSpPr/>
            <p:nvPr/>
          </p:nvSpPr>
          <p:spPr>
            <a:xfrm>
              <a:off x="71406" y="6143644"/>
              <a:ext cx="138067" cy="219222"/>
            </a:xfrm>
            <a:custGeom>
              <a:avLst/>
              <a:gdLst/>
              <a:ahLst/>
              <a:cxnLst/>
              <a:rect l="0" t="0" r="0" b="0"/>
              <a:pathLst>
                <a:path>
                  <a:moveTo>
                    <a:pt x="0" y="0"/>
                  </a:moveTo>
                  <a:lnTo>
                    <a:pt x="0" y="219222"/>
                  </a:lnTo>
                  <a:lnTo>
                    <a:pt x="138067" y="219222"/>
                  </a:lnTo>
                </a:path>
              </a:pathLst>
            </a:custGeom>
            <a:noFill/>
          </p:spPr>
          <p:style>
            <a:lnRef idx="2">
              <a:schemeClr val="accent2"/>
            </a:lnRef>
            <a:fillRef idx="1">
              <a:schemeClr val="lt1"/>
            </a:fillRef>
            <a:effectRef idx="0">
              <a:schemeClr val="accent2"/>
            </a:effectRef>
            <a:fontRef idx="minor">
              <a:schemeClr val="tx1">
                <a:hueOff val="0"/>
                <a:satOff val="0"/>
                <a:lumOff val="0"/>
                <a:alphaOff val="0"/>
              </a:schemeClr>
            </a:fontRef>
          </p:style>
        </p:sp>
        <p:cxnSp>
          <p:nvCxnSpPr>
            <p:cNvPr id="289" name="直接连接符 288"/>
            <p:cNvCxnSpPr/>
            <p:nvPr/>
          </p:nvCxnSpPr>
          <p:spPr bwMode="auto">
            <a:xfrm rot="5400000">
              <a:off x="-463585" y="5821379"/>
              <a:ext cx="1071570" cy="1588"/>
            </a:xfrm>
            <a:prstGeom prst="line">
              <a:avLst/>
            </a:prstGeom>
            <a:noFill/>
            <a:ln w="25400" cmpd="sng">
              <a:solidFill>
                <a:schemeClr val="accent6">
                  <a:lumMod val="50000"/>
                </a:schemeClr>
              </a:solidFill>
              <a:miter lim="800000"/>
              <a:headEnd type="none"/>
              <a:tailEnd type="none" w="med" len="med"/>
            </a:ln>
          </p:spPr>
        </p:cxnSp>
      </p:grpSp>
      <p:grpSp>
        <p:nvGrpSpPr>
          <p:cNvPr id="264" name="组合 263"/>
          <p:cNvGrpSpPr/>
          <p:nvPr/>
        </p:nvGrpSpPr>
        <p:grpSpPr>
          <a:xfrm>
            <a:off x="71406" y="4929198"/>
            <a:ext cx="1501200" cy="356400"/>
            <a:chOff x="6337385" y="584"/>
            <a:chExt cx="1380672" cy="640943"/>
          </a:xfrm>
        </p:grpSpPr>
        <p:sp>
          <p:nvSpPr>
            <p:cNvPr id="276" name="圆角矩形 275"/>
            <p:cNvSpPr/>
            <p:nvPr/>
          </p:nvSpPr>
          <p:spPr>
            <a:xfrm>
              <a:off x="6337385" y="584"/>
              <a:ext cx="1380672" cy="640943"/>
            </a:xfrm>
            <a:prstGeom prst="roundRect">
              <a:avLst>
                <a:gd name="adj" fmla="val 10000"/>
              </a:avLst>
            </a:prstGeom>
          </p:spPr>
          <p:style>
            <a:lnRef idx="3">
              <a:schemeClr val="lt1"/>
            </a:lnRef>
            <a:fillRef idx="1">
              <a:schemeClr val="accent2"/>
            </a:fillRef>
            <a:effectRef idx="1">
              <a:schemeClr val="accent2"/>
            </a:effectRef>
            <a:fontRef idx="minor">
              <a:schemeClr val="lt1"/>
            </a:fontRef>
          </p:style>
        </p:sp>
        <p:sp>
          <p:nvSpPr>
            <p:cNvPr id="277" name="圆角矩形 4"/>
            <p:cNvSpPr/>
            <p:nvPr/>
          </p:nvSpPr>
          <p:spPr>
            <a:xfrm>
              <a:off x="6356158" y="19357"/>
              <a:ext cx="1343126" cy="60339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2860" tIns="15240" rIns="22860" bIns="15240" numCol="1" spcCol="1270" anchor="ctr" anchorCtr="0">
              <a:noAutofit/>
            </a:bodyPr>
            <a:lstStyle/>
            <a:p>
              <a:pPr lvl="0" algn="ctr" defTabSz="533400">
                <a:lnSpc>
                  <a:spcPct val="90000"/>
                </a:lnSpc>
                <a:spcBef>
                  <a:spcPct val="0"/>
                </a:spcBef>
                <a:spcAft>
                  <a:spcPct val="35000"/>
                </a:spcAft>
              </a:pPr>
              <a:r>
                <a:rPr lang="zh-CN" altLang="en-US" sz="1200" dirty="0" smtClean="0"/>
                <a:t>质量管理</a:t>
              </a:r>
              <a:endParaRPr lang="zh-CN" altLang="en-US" sz="1200" kern="1200" dirty="0"/>
            </a:p>
          </p:txBody>
        </p:sp>
      </p:grpSp>
      <p:grpSp>
        <p:nvGrpSpPr>
          <p:cNvPr id="296" name="组合 295"/>
          <p:cNvGrpSpPr/>
          <p:nvPr/>
        </p:nvGrpSpPr>
        <p:grpSpPr>
          <a:xfrm>
            <a:off x="2071670" y="2762836"/>
            <a:ext cx="1186023" cy="333968"/>
            <a:chOff x="672921" y="693766"/>
            <a:chExt cx="1186023" cy="333968"/>
          </a:xfrm>
        </p:grpSpPr>
        <p:sp>
          <p:nvSpPr>
            <p:cNvPr id="297" name="圆角矩形 296"/>
            <p:cNvSpPr/>
            <p:nvPr/>
          </p:nvSpPr>
          <p:spPr>
            <a:xfrm>
              <a:off x="672921" y="693766"/>
              <a:ext cx="1186023" cy="333968"/>
            </a:xfrm>
            <a:prstGeom prst="roundRect">
              <a:avLst>
                <a:gd name="adj" fmla="val 10000"/>
              </a:avLst>
            </a:prstGeom>
          </p:spPr>
          <p:style>
            <a:lnRef idx="1">
              <a:schemeClr val="accent4"/>
            </a:lnRef>
            <a:fillRef idx="2">
              <a:schemeClr val="accent4"/>
            </a:fillRef>
            <a:effectRef idx="1">
              <a:schemeClr val="accent4"/>
            </a:effectRef>
            <a:fontRef idx="minor">
              <a:schemeClr val="dk1">
                <a:hueOff val="0"/>
                <a:satOff val="0"/>
                <a:lumOff val="0"/>
                <a:alphaOff val="0"/>
              </a:schemeClr>
            </a:fontRef>
          </p:style>
        </p:sp>
        <p:sp>
          <p:nvSpPr>
            <p:cNvPr id="298" name="圆角矩形 4"/>
            <p:cNvSpPr/>
            <p:nvPr/>
          </p:nvSpPr>
          <p:spPr>
            <a:xfrm>
              <a:off x="682703" y="703548"/>
              <a:ext cx="1166459" cy="314404"/>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0955" tIns="13970" rIns="20955" bIns="13970" numCol="1" spcCol="1270" anchor="ctr" anchorCtr="0">
              <a:noAutofit/>
            </a:bodyPr>
            <a:lstStyle/>
            <a:p>
              <a:pPr algn="ctr"/>
              <a:r>
                <a:rPr lang="zh-CN" altLang="en-US" sz="1050" dirty="0" smtClean="0">
                  <a:latin typeface="+mn-ea"/>
                </a:rPr>
                <a:t>实时通讯</a:t>
              </a:r>
            </a:p>
          </p:txBody>
        </p:sp>
      </p:grpSp>
      <p:grpSp>
        <p:nvGrpSpPr>
          <p:cNvPr id="299" name="组合 298"/>
          <p:cNvGrpSpPr/>
          <p:nvPr/>
        </p:nvGrpSpPr>
        <p:grpSpPr>
          <a:xfrm>
            <a:off x="3357554" y="2762836"/>
            <a:ext cx="1186023" cy="333968"/>
            <a:chOff x="672921" y="693766"/>
            <a:chExt cx="1186023" cy="333968"/>
          </a:xfrm>
        </p:grpSpPr>
        <p:sp>
          <p:nvSpPr>
            <p:cNvPr id="300" name="圆角矩形 299"/>
            <p:cNvSpPr/>
            <p:nvPr/>
          </p:nvSpPr>
          <p:spPr>
            <a:xfrm>
              <a:off x="672921" y="693766"/>
              <a:ext cx="1186023" cy="333968"/>
            </a:xfrm>
            <a:prstGeom prst="roundRect">
              <a:avLst>
                <a:gd name="adj" fmla="val 10000"/>
              </a:avLst>
            </a:prstGeom>
          </p:spPr>
          <p:style>
            <a:lnRef idx="1">
              <a:schemeClr val="accent4"/>
            </a:lnRef>
            <a:fillRef idx="2">
              <a:schemeClr val="accent4"/>
            </a:fillRef>
            <a:effectRef idx="1">
              <a:schemeClr val="accent4"/>
            </a:effectRef>
            <a:fontRef idx="minor">
              <a:schemeClr val="dk1">
                <a:hueOff val="0"/>
                <a:satOff val="0"/>
                <a:lumOff val="0"/>
                <a:alphaOff val="0"/>
              </a:schemeClr>
            </a:fontRef>
          </p:style>
        </p:sp>
        <p:sp>
          <p:nvSpPr>
            <p:cNvPr id="301" name="圆角矩形 4"/>
            <p:cNvSpPr/>
            <p:nvPr/>
          </p:nvSpPr>
          <p:spPr>
            <a:xfrm>
              <a:off x="682703" y="703548"/>
              <a:ext cx="1166459" cy="314404"/>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0955" tIns="13970" rIns="20955" bIns="13970" numCol="1" spcCol="1270" anchor="ctr" anchorCtr="0">
              <a:noAutofit/>
            </a:bodyPr>
            <a:lstStyle/>
            <a:p>
              <a:pPr algn="ctr"/>
              <a:r>
                <a:rPr lang="zh-CN" altLang="en-US" sz="1050" dirty="0" smtClean="0">
                  <a:latin typeface="+mn-ea"/>
                </a:rPr>
                <a:t>消息中心</a:t>
              </a:r>
            </a:p>
          </p:txBody>
        </p:sp>
      </p:grpSp>
      <p:grpSp>
        <p:nvGrpSpPr>
          <p:cNvPr id="303" name="组合 302"/>
          <p:cNvGrpSpPr/>
          <p:nvPr/>
        </p:nvGrpSpPr>
        <p:grpSpPr>
          <a:xfrm>
            <a:off x="4643438" y="2762836"/>
            <a:ext cx="1186023" cy="333968"/>
            <a:chOff x="672921" y="693766"/>
            <a:chExt cx="1186023" cy="333968"/>
          </a:xfrm>
        </p:grpSpPr>
        <p:sp>
          <p:nvSpPr>
            <p:cNvPr id="304" name="圆角矩形 303"/>
            <p:cNvSpPr/>
            <p:nvPr/>
          </p:nvSpPr>
          <p:spPr>
            <a:xfrm>
              <a:off x="672921" y="693766"/>
              <a:ext cx="1186023" cy="333968"/>
            </a:xfrm>
            <a:prstGeom prst="roundRect">
              <a:avLst>
                <a:gd name="adj" fmla="val 10000"/>
              </a:avLst>
            </a:prstGeom>
          </p:spPr>
          <p:style>
            <a:lnRef idx="1">
              <a:schemeClr val="accent4"/>
            </a:lnRef>
            <a:fillRef idx="2">
              <a:schemeClr val="accent4"/>
            </a:fillRef>
            <a:effectRef idx="1">
              <a:schemeClr val="accent4"/>
            </a:effectRef>
            <a:fontRef idx="minor">
              <a:schemeClr val="dk1">
                <a:hueOff val="0"/>
                <a:satOff val="0"/>
                <a:lumOff val="0"/>
                <a:alphaOff val="0"/>
              </a:schemeClr>
            </a:fontRef>
          </p:style>
        </p:sp>
        <p:sp>
          <p:nvSpPr>
            <p:cNvPr id="305" name="圆角矩形 4"/>
            <p:cNvSpPr/>
            <p:nvPr/>
          </p:nvSpPr>
          <p:spPr>
            <a:xfrm>
              <a:off x="682703" y="703548"/>
              <a:ext cx="1166459" cy="314404"/>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0955" tIns="13970" rIns="20955" bIns="13970" numCol="1" spcCol="1270" anchor="ctr" anchorCtr="0">
              <a:noAutofit/>
            </a:bodyPr>
            <a:lstStyle/>
            <a:p>
              <a:pPr algn="ctr"/>
              <a:r>
                <a:rPr lang="zh-CN" altLang="en-US" sz="1050" dirty="0" smtClean="0">
                  <a:latin typeface="+mn-ea"/>
                </a:rPr>
                <a:t>个性化设置</a:t>
              </a:r>
            </a:p>
          </p:txBody>
        </p:sp>
      </p:grpSp>
      <p:grpSp>
        <p:nvGrpSpPr>
          <p:cNvPr id="306" name="组合 305"/>
          <p:cNvGrpSpPr/>
          <p:nvPr/>
        </p:nvGrpSpPr>
        <p:grpSpPr>
          <a:xfrm>
            <a:off x="5957745" y="2762836"/>
            <a:ext cx="1186023" cy="333968"/>
            <a:chOff x="672921" y="693766"/>
            <a:chExt cx="1186023" cy="333968"/>
          </a:xfrm>
        </p:grpSpPr>
        <p:sp>
          <p:nvSpPr>
            <p:cNvPr id="307" name="圆角矩形 306"/>
            <p:cNvSpPr/>
            <p:nvPr/>
          </p:nvSpPr>
          <p:spPr>
            <a:xfrm>
              <a:off x="672921" y="693766"/>
              <a:ext cx="1186023" cy="333968"/>
            </a:xfrm>
            <a:prstGeom prst="roundRect">
              <a:avLst>
                <a:gd name="adj" fmla="val 10000"/>
              </a:avLst>
            </a:prstGeom>
          </p:spPr>
          <p:style>
            <a:lnRef idx="1">
              <a:schemeClr val="accent4"/>
            </a:lnRef>
            <a:fillRef idx="2">
              <a:schemeClr val="accent4"/>
            </a:fillRef>
            <a:effectRef idx="1">
              <a:schemeClr val="accent4"/>
            </a:effectRef>
            <a:fontRef idx="minor">
              <a:schemeClr val="dk1">
                <a:hueOff val="0"/>
                <a:satOff val="0"/>
                <a:lumOff val="0"/>
                <a:alphaOff val="0"/>
              </a:schemeClr>
            </a:fontRef>
          </p:style>
        </p:sp>
        <p:sp>
          <p:nvSpPr>
            <p:cNvPr id="308" name="圆角矩形 4"/>
            <p:cNvSpPr/>
            <p:nvPr/>
          </p:nvSpPr>
          <p:spPr>
            <a:xfrm>
              <a:off x="682703" y="703548"/>
              <a:ext cx="1166459" cy="314404"/>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0955" tIns="13970" rIns="20955" bIns="13970" numCol="1" spcCol="1270" anchor="ctr" anchorCtr="0">
              <a:noAutofit/>
            </a:bodyPr>
            <a:lstStyle/>
            <a:p>
              <a:pPr algn="ctr"/>
              <a:r>
                <a:rPr lang="zh-CN" altLang="en-US" sz="1050" dirty="0" smtClean="0">
                  <a:latin typeface="+mn-ea"/>
                </a:rPr>
                <a:t>。。。</a:t>
              </a:r>
            </a:p>
          </p:txBody>
        </p:sp>
      </p:grpSp>
      <p:cxnSp>
        <p:nvCxnSpPr>
          <p:cNvPr id="321" name="AutoShape 20"/>
          <p:cNvCxnSpPr>
            <a:cxnSpLocks noChangeShapeType="1"/>
          </p:cNvCxnSpPr>
          <p:nvPr/>
        </p:nvCxnSpPr>
        <p:spPr bwMode="auto">
          <a:xfrm rot="10800000">
            <a:off x="1643044" y="2284403"/>
            <a:ext cx="357188" cy="1588"/>
          </a:xfrm>
          <a:prstGeom prst="bentConnector3">
            <a:avLst>
              <a:gd name="adj1" fmla="val 50000"/>
            </a:avLst>
          </a:prstGeom>
          <a:noFill/>
          <a:ln w="38100">
            <a:solidFill>
              <a:schemeClr val="tx2"/>
            </a:solidFill>
            <a:miter lim="800000"/>
            <a:headEnd type="none"/>
            <a:tailEnd type="triangle" w="med" len="med"/>
          </a:ln>
        </p:spPr>
      </p:cxnSp>
      <p:cxnSp>
        <p:nvCxnSpPr>
          <p:cNvPr id="325" name="AutoShape 20"/>
          <p:cNvCxnSpPr>
            <a:cxnSpLocks noChangeShapeType="1"/>
          </p:cNvCxnSpPr>
          <p:nvPr/>
        </p:nvCxnSpPr>
        <p:spPr bwMode="auto">
          <a:xfrm rot="10800000">
            <a:off x="1636070" y="4000504"/>
            <a:ext cx="435600" cy="1588"/>
          </a:xfrm>
          <a:prstGeom prst="bentConnector3">
            <a:avLst>
              <a:gd name="adj1" fmla="val 50000"/>
            </a:avLst>
          </a:prstGeom>
          <a:noFill/>
          <a:ln w="38100">
            <a:solidFill>
              <a:schemeClr val="tx2"/>
            </a:solidFill>
            <a:miter lim="800000"/>
            <a:headEnd type="triangle"/>
            <a:tailEnd type="triangle" w="med" len="med"/>
          </a:ln>
        </p:spPr>
      </p:cxnSp>
      <p:cxnSp>
        <p:nvCxnSpPr>
          <p:cNvPr id="329" name="AutoShape 20"/>
          <p:cNvCxnSpPr>
            <a:cxnSpLocks noChangeShapeType="1"/>
            <a:stCxn id="309" idx="2"/>
          </p:cNvCxnSpPr>
          <p:nvPr/>
        </p:nvCxnSpPr>
        <p:spPr bwMode="auto">
          <a:xfrm rot="5400000">
            <a:off x="4464446" y="4750206"/>
            <a:ext cx="214315" cy="794"/>
          </a:xfrm>
          <a:prstGeom prst="bentConnector3">
            <a:avLst>
              <a:gd name="adj1" fmla="val 50000"/>
            </a:avLst>
          </a:prstGeom>
          <a:noFill/>
          <a:ln w="38100">
            <a:solidFill>
              <a:schemeClr val="tx2"/>
            </a:solidFill>
            <a:miter lim="800000"/>
            <a:headEnd type="none"/>
            <a:tailEnd type="triangle" w="med" len="med"/>
          </a:ln>
        </p:spPr>
      </p:cxnSp>
      <p:cxnSp>
        <p:nvCxnSpPr>
          <p:cNvPr id="332" name="AutoShape 20"/>
          <p:cNvCxnSpPr>
            <a:cxnSpLocks noChangeShapeType="1"/>
          </p:cNvCxnSpPr>
          <p:nvPr/>
        </p:nvCxnSpPr>
        <p:spPr bwMode="auto">
          <a:xfrm>
            <a:off x="7143768" y="2285992"/>
            <a:ext cx="357158" cy="1588"/>
          </a:xfrm>
          <a:prstGeom prst="bentConnector3">
            <a:avLst>
              <a:gd name="adj1" fmla="val 50000"/>
            </a:avLst>
          </a:prstGeom>
          <a:noFill/>
          <a:ln w="38100">
            <a:solidFill>
              <a:schemeClr val="tx2"/>
            </a:solidFill>
            <a:miter lim="800000"/>
            <a:headEnd type="none"/>
            <a:tailEnd type="triangle" w="med" len="med"/>
          </a:ln>
        </p:spPr>
      </p:cxnSp>
      <p:sp>
        <p:nvSpPr>
          <p:cNvPr id="340" name="圆角矩形 6"/>
          <p:cNvSpPr/>
          <p:nvPr/>
        </p:nvSpPr>
        <p:spPr>
          <a:xfrm>
            <a:off x="285720" y="4336043"/>
            <a:ext cx="1112981" cy="30740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0955" tIns="13970" rIns="20955" bIns="13970" numCol="1" spcCol="1270" anchor="ctr" anchorCtr="0">
            <a:noAutofit/>
          </a:bodyPr>
          <a:lstStyle/>
          <a:p>
            <a:pPr lvl="0" algn="ctr" defTabSz="466725">
              <a:lnSpc>
                <a:spcPct val="90000"/>
              </a:lnSpc>
              <a:spcBef>
                <a:spcPct val="0"/>
              </a:spcBef>
              <a:spcAft>
                <a:spcPct val="35000"/>
              </a:spcAft>
            </a:pPr>
            <a:r>
              <a:rPr lang="zh-CN" altLang="en-US" sz="1050" kern="1200" dirty="0" smtClean="0"/>
              <a:t>分布资源管理</a:t>
            </a:r>
            <a:endParaRPr lang="zh-CN" altLang="en-US" sz="1050" kern="1200" dirty="0"/>
          </a:p>
        </p:txBody>
      </p:sp>
      <p:grpSp>
        <p:nvGrpSpPr>
          <p:cNvPr id="342" name="组合 535"/>
          <p:cNvGrpSpPr/>
          <p:nvPr/>
        </p:nvGrpSpPr>
        <p:grpSpPr>
          <a:xfrm>
            <a:off x="-2071734" y="0"/>
            <a:ext cx="333146" cy="1000132"/>
            <a:chOff x="3367086" y="584"/>
            <a:chExt cx="1380672" cy="640943"/>
          </a:xfrm>
        </p:grpSpPr>
        <p:sp>
          <p:nvSpPr>
            <p:cNvPr id="343" name="圆角矩形 342"/>
            <p:cNvSpPr/>
            <p:nvPr/>
          </p:nvSpPr>
          <p:spPr>
            <a:xfrm>
              <a:off x="3367086" y="584"/>
              <a:ext cx="1380672" cy="640943"/>
            </a:xfrm>
            <a:prstGeom prst="roundRect">
              <a:avLst>
                <a:gd name="adj" fmla="val 10000"/>
              </a:avLst>
            </a:prstGeom>
            <a:solidFill>
              <a:schemeClr val="accent1">
                <a:lumMod val="75000"/>
              </a:schemeClr>
            </a:solidFill>
          </p:spPr>
          <p:style>
            <a:lnRef idx="3">
              <a:schemeClr val="lt1"/>
            </a:lnRef>
            <a:fillRef idx="1">
              <a:schemeClr val="accent5"/>
            </a:fillRef>
            <a:effectRef idx="1">
              <a:schemeClr val="accent5"/>
            </a:effectRef>
            <a:fontRef idx="minor">
              <a:schemeClr val="lt1"/>
            </a:fontRef>
          </p:style>
        </p:sp>
        <p:sp>
          <p:nvSpPr>
            <p:cNvPr id="344" name="圆角矩形 4"/>
            <p:cNvSpPr/>
            <p:nvPr/>
          </p:nvSpPr>
          <p:spPr>
            <a:xfrm>
              <a:off x="3385859" y="19357"/>
              <a:ext cx="1343126" cy="60339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2860" tIns="15240" rIns="22860" bIns="15240" numCol="1" spcCol="1270" anchor="ctr" anchorCtr="0">
              <a:noAutofit/>
            </a:bodyPr>
            <a:lstStyle/>
            <a:p>
              <a:pPr lvl="0" algn="ctr" defTabSz="533400">
                <a:lnSpc>
                  <a:spcPct val="90000"/>
                </a:lnSpc>
                <a:spcBef>
                  <a:spcPct val="0"/>
                </a:spcBef>
                <a:spcAft>
                  <a:spcPct val="35000"/>
                </a:spcAft>
              </a:pPr>
              <a:r>
                <a:rPr lang="zh-CN" altLang="en-US" sz="1200" kern="1200" dirty="0" smtClean="0"/>
                <a:t>流程管理</a:t>
              </a:r>
              <a:endParaRPr lang="zh-CN" altLang="en-US" sz="1200" kern="1200" dirty="0"/>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08"/>
                                        </p:tgtEl>
                                        <p:attrNameLst>
                                          <p:attrName>style.visibility</p:attrName>
                                        </p:attrNameLst>
                                      </p:cBhvr>
                                      <p:to>
                                        <p:strVal val="visible"/>
                                      </p:to>
                                    </p:set>
                                    <p:animEffect transition="in" filter="wipe(left)">
                                      <p:cBhvr>
                                        <p:cTn id="7" dur="500"/>
                                        <p:tgtEl>
                                          <p:spTgt spid="208"/>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94"/>
                                        </p:tgtEl>
                                        <p:attrNameLst>
                                          <p:attrName>style.visibility</p:attrName>
                                        </p:attrNameLst>
                                      </p:cBhvr>
                                      <p:to>
                                        <p:strVal val="visible"/>
                                      </p:to>
                                    </p:set>
                                    <p:animEffect transition="in" filter="wipe(left)">
                                      <p:cBhvr>
                                        <p:cTn id="11" dur="500"/>
                                        <p:tgtEl>
                                          <p:spTgt spid="294"/>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302"/>
                                        </p:tgtEl>
                                        <p:attrNameLst>
                                          <p:attrName>style.visibility</p:attrName>
                                        </p:attrNameLst>
                                      </p:cBhvr>
                                      <p:to>
                                        <p:strVal val="visible"/>
                                      </p:to>
                                    </p:set>
                                    <p:animEffect transition="in" filter="wipe(left)">
                                      <p:cBhvr>
                                        <p:cTn id="15" dur="500"/>
                                        <p:tgtEl>
                                          <p:spTgt spid="302"/>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425"/>
                                        </p:tgtEl>
                                        <p:attrNameLst>
                                          <p:attrName>style.visibility</p:attrName>
                                        </p:attrNameLst>
                                      </p:cBhvr>
                                      <p:to>
                                        <p:strVal val="visible"/>
                                      </p:to>
                                    </p:set>
                                    <p:animEffect transition="in" filter="wipe(left)">
                                      <p:cBhvr>
                                        <p:cTn id="19" dur="500"/>
                                        <p:tgtEl>
                                          <p:spTgt spid="425"/>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471"/>
                                        </p:tgtEl>
                                        <p:attrNameLst>
                                          <p:attrName>style.visibility</p:attrName>
                                        </p:attrNameLst>
                                      </p:cBhvr>
                                      <p:to>
                                        <p:strVal val="visible"/>
                                      </p:to>
                                    </p:set>
                                    <p:animEffect transition="in" filter="wipe(left)">
                                      <p:cBhvr>
                                        <p:cTn id="23" dur="500"/>
                                        <p:tgtEl>
                                          <p:spTgt spid="471"/>
                                        </p:tgtEl>
                                      </p:cBhvr>
                                    </p:animEffect>
                                  </p:childTnLst>
                                </p:cTn>
                              </p:par>
                            </p:childTnLst>
                          </p:cTn>
                        </p:par>
                        <p:par>
                          <p:cTn id="24" fill="hold">
                            <p:stCondLst>
                              <p:cond delay="2500"/>
                            </p:stCondLst>
                            <p:childTnLst>
                              <p:par>
                                <p:cTn id="25" presetID="22" presetClass="entr" presetSubtype="8" fill="hold" nodeType="afterEffect">
                                  <p:stCondLst>
                                    <p:cond delay="0"/>
                                  </p:stCondLst>
                                  <p:childTnLst>
                                    <p:set>
                                      <p:cBhvr>
                                        <p:cTn id="26" dur="1" fill="hold">
                                          <p:stCondLst>
                                            <p:cond delay="0"/>
                                          </p:stCondLst>
                                        </p:cTn>
                                        <p:tgtEl>
                                          <p:spTgt spid="481"/>
                                        </p:tgtEl>
                                        <p:attrNameLst>
                                          <p:attrName>style.visibility</p:attrName>
                                        </p:attrNameLst>
                                      </p:cBhvr>
                                      <p:to>
                                        <p:strVal val="visible"/>
                                      </p:to>
                                    </p:set>
                                    <p:animEffect transition="in" filter="wipe(left)">
                                      <p:cBhvr>
                                        <p:cTn id="27" dur="500"/>
                                        <p:tgtEl>
                                          <p:spTgt spid="481"/>
                                        </p:tgtEl>
                                      </p:cBhvr>
                                    </p:animEffect>
                                  </p:childTnLst>
                                </p:cTn>
                              </p:par>
                            </p:childTnLst>
                          </p:cTn>
                        </p:par>
                        <p:par>
                          <p:cTn id="28" fill="hold">
                            <p:stCondLst>
                              <p:cond delay="3000"/>
                            </p:stCondLst>
                            <p:childTnLst>
                              <p:par>
                                <p:cTn id="29" presetID="22" presetClass="entr" presetSubtype="8" fill="hold" nodeType="afterEffect">
                                  <p:stCondLst>
                                    <p:cond delay="0"/>
                                  </p:stCondLst>
                                  <p:childTnLst>
                                    <p:set>
                                      <p:cBhvr>
                                        <p:cTn id="30" dur="1" fill="hold">
                                          <p:stCondLst>
                                            <p:cond delay="0"/>
                                          </p:stCondLst>
                                        </p:cTn>
                                        <p:tgtEl>
                                          <p:spTgt spid="321"/>
                                        </p:tgtEl>
                                        <p:attrNameLst>
                                          <p:attrName>style.visibility</p:attrName>
                                        </p:attrNameLst>
                                      </p:cBhvr>
                                      <p:to>
                                        <p:strVal val="visible"/>
                                      </p:to>
                                    </p:set>
                                    <p:animEffect transition="in" filter="wipe(left)">
                                      <p:cBhvr>
                                        <p:cTn id="31" dur="500"/>
                                        <p:tgtEl>
                                          <p:spTgt spid="321"/>
                                        </p:tgtEl>
                                      </p:cBhvr>
                                    </p:animEffect>
                                  </p:childTnLst>
                                </p:cTn>
                              </p:par>
                            </p:childTnLst>
                          </p:cTn>
                        </p:par>
                        <p:par>
                          <p:cTn id="32" fill="hold">
                            <p:stCondLst>
                              <p:cond delay="3500"/>
                            </p:stCondLst>
                            <p:childTnLst>
                              <p:par>
                                <p:cTn id="33" presetID="22" presetClass="entr" presetSubtype="8" fill="hold" nodeType="afterEffect">
                                  <p:stCondLst>
                                    <p:cond delay="0"/>
                                  </p:stCondLst>
                                  <p:childTnLst>
                                    <p:set>
                                      <p:cBhvr>
                                        <p:cTn id="34" dur="1" fill="hold">
                                          <p:stCondLst>
                                            <p:cond delay="0"/>
                                          </p:stCondLst>
                                        </p:cTn>
                                        <p:tgtEl>
                                          <p:spTgt spid="325"/>
                                        </p:tgtEl>
                                        <p:attrNameLst>
                                          <p:attrName>style.visibility</p:attrName>
                                        </p:attrNameLst>
                                      </p:cBhvr>
                                      <p:to>
                                        <p:strVal val="visible"/>
                                      </p:to>
                                    </p:set>
                                    <p:animEffect transition="in" filter="wipe(left)">
                                      <p:cBhvr>
                                        <p:cTn id="35" dur="500"/>
                                        <p:tgtEl>
                                          <p:spTgt spid="325"/>
                                        </p:tgtEl>
                                      </p:cBhvr>
                                    </p:animEffect>
                                  </p:childTnLst>
                                </p:cTn>
                              </p:par>
                            </p:childTnLst>
                          </p:cTn>
                        </p:par>
                        <p:par>
                          <p:cTn id="36" fill="hold">
                            <p:stCondLst>
                              <p:cond delay="4000"/>
                            </p:stCondLst>
                            <p:childTnLst>
                              <p:par>
                                <p:cTn id="37" presetID="22" presetClass="entr" presetSubtype="8" fill="hold" nodeType="afterEffect">
                                  <p:stCondLst>
                                    <p:cond delay="0"/>
                                  </p:stCondLst>
                                  <p:childTnLst>
                                    <p:set>
                                      <p:cBhvr>
                                        <p:cTn id="38" dur="1" fill="hold">
                                          <p:stCondLst>
                                            <p:cond delay="0"/>
                                          </p:stCondLst>
                                        </p:cTn>
                                        <p:tgtEl>
                                          <p:spTgt spid="329"/>
                                        </p:tgtEl>
                                        <p:attrNameLst>
                                          <p:attrName>style.visibility</p:attrName>
                                        </p:attrNameLst>
                                      </p:cBhvr>
                                      <p:to>
                                        <p:strVal val="visible"/>
                                      </p:to>
                                    </p:set>
                                    <p:animEffect transition="in" filter="wipe(left)">
                                      <p:cBhvr>
                                        <p:cTn id="39" dur="500"/>
                                        <p:tgtEl>
                                          <p:spTgt spid="329"/>
                                        </p:tgtEl>
                                      </p:cBhvr>
                                    </p:animEffect>
                                  </p:childTnLst>
                                </p:cTn>
                              </p:par>
                            </p:childTnLst>
                          </p:cTn>
                        </p:par>
                        <p:par>
                          <p:cTn id="40" fill="hold">
                            <p:stCondLst>
                              <p:cond delay="4500"/>
                            </p:stCondLst>
                            <p:childTnLst>
                              <p:par>
                                <p:cTn id="41" presetID="22" presetClass="entr" presetSubtype="8" fill="hold" nodeType="afterEffect">
                                  <p:stCondLst>
                                    <p:cond delay="0"/>
                                  </p:stCondLst>
                                  <p:childTnLst>
                                    <p:set>
                                      <p:cBhvr>
                                        <p:cTn id="42" dur="1" fill="hold">
                                          <p:stCondLst>
                                            <p:cond delay="0"/>
                                          </p:stCondLst>
                                        </p:cTn>
                                        <p:tgtEl>
                                          <p:spTgt spid="332"/>
                                        </p:tgtEl>
                                        <p:attrNameLst>
                                          <p:attrName>style.visibility</p:attrName>
                                        </p:attrNameLst>
                                      </p:cBhvr>
                                      <p:to>
                                        <p:strVal val="visible"/>
                                      </p:to>
                                    </p:set>
                                    <p:animEffect transition="in" filter="wipe(left)">
                                      <p:cBhvr>
                                        <p:cTn id="43" dur="500"/>
                                        <p:tgtEl>
                                          <p:spTgt spid="3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just"/>
            <a:r>
              <a:rPr altLang="en-US" dirty="0" smtClean="0"/>
              <a:t>精益研发平台基础ＩＴ架构</a:t>
            </a:r>
            <a:endParaRPr lang="zh-CN" altLang="en-US" dirty="0"/>
          </a:p>
        </p:txBody>
      </p:sp>
      <p:grpSp>
        <p:nvGrpSpPr>
          <p:cNvPr id="4" name="组合 3"/>
          <p:cNvGrpSpPr/>
          <p:nvPr/>
        </p:nvGrpSpPr>
        <p:grpSpPr>
          <a:xfrm>
            <a:off x="1074317" y="599630"/>
            <a:ext cx="8889828" cy="6484768"/>
            <a:chOff x="1074317" y="599630"/>
            <a:chExt cx="8889828" cy="6484768"/>
          </a:xfrm>
        </p:grpSpPr>
        <p:pic>
          <p:nvPicPr>
            <p:cNvPr id="5"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73664"/>
            <a:stretch/>
          </p:blipFill>
          <p:spPr bwMode="auto">
            <a:xfrm>
              <a:off x="6947088" y="4204691"/>
              <a:ext cx="179281" cy="12660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73664"/>
            <a:stretch/>
          </p:blipFill>
          <p:spPr bwMode="auto">
            <a:xfrm>
              <a:off x="6781976" y="4204691"/>
              <a:ext cx="179281" cy="12660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73664"/>
            <a:stretch/>
          </p:blipFill>
          <p:spPr bwMode="auto">
            <a:xfrm>
              <a:off x="6613107" y="4204691"/>
              <a:ext cx="179281" cy="12660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73664"/>
            <a:stretch/>
          </p:blipFill>
          <p:spPr bwMode="auto">
            <a:xfrm>
              <a:off x="6446410" y="4204691"/>
              <a:ext cx="179281" cy="12660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73664"/>
            <a:stretch/>
          </p:blipFill>
          <p:spPr bwMode="auto">
            <a:xfrm>
              <a:off x="5888868" y="4203976"/>
              <a:ext cx="179281" cy="12660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73664"/>
            <a:stretch/>
          </p:blipFill>
          <p:spPr bwMode="auto">
            <a:xfrm>
              <a:off x="5721326" y="4203976"/>
              <a:ext cx="179281" cy="12660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73664"/>
            <a:stretch/>
          </p:blipFill>
          <p:spPr bwMode="auto">
            <a:xfrm>
              <a:off x="5562261" y="4203976"/>
              <a:ext cx="179281" cy="12660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73664"/>
            <a:stretch/>
          </p:blipFill>
          <p:spPr bwMode="auto">
            <a:xfrm>
              <a:off x="5401017" y="4203976"/>
              <a:ext cx="179281" cy="12660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73664"/>
            <a:stretch/>
          </p:blipFill>
          <p:spPr bwMode="auto">
            <a:xfrm>
              <a:off x="5233773" y="4203976"/>
              <a:ext cx="179281" cy="12660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73664"/>
            <a:stretch/>
          </p:blipFill>
          <p:spPr bwMode="auto">
            <a:xfrm>
              <a:off x="5068661" y="4203976"/>
              <a:ext cx="179281" cy="12660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73664"/>
            <a:stretch/>
          </p:blipFill>
          <p:spPr bwMode="auto">
            <a:xfrm>
              <a:off x="4899792" y="4203976"/>
              <a:ext cx="179281" cy="12660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 name="任意多边形 15"/>
            <p:cNvSpPr/>
            <p:nvPr/>
          </p:nvSpPr>
          <p:spPr>
            <a:xfrm flipV="1">
              <a:off x="1723411" y="902198"/>
              <a:ext cx="360040" cy="207547"/>
            </a:xfrm>
            <a:custGeom>
              <a:avLst/>
              <a:gdLst>
                <a:gd name="connsiteX0" fmla="*/ 0 w 280988"/>
                <a:gd name="connsiteY0" fmla="*/ 238220 h 238220"/>
                <a:gd name="connsiteX1" fmla="*/ 280988 w 280988"/>
                <a:gd name="connsiteY1" fmla="*/ 95 h 238220"/>
              </a:gdLst>
              <a:ahLst/>
              <a:cxnLst>
                <a:cxn ang="0">
                  <a:pos x="connsiteX0" y="connsiteY0"/>
                </a:cxn>
                <a:cxn ang="0">
                  <a:pos x="connsiteX1" y="connsiteY1"/>
                </a:cxn>
              </a:cxnLst>
              <a:rect l="l" t="t" r="r" b="b"/>
              <a:pathLst>
                <a:path w="280988" h="238220">
                  <a:moveTo>
                    <a:pt x="0" y="238220"/>
                  </a:moveTo>
                  <a:cubicBezTo>
                    <a:pt x="113109" y="117173"/>
                    <a:pt x="226219" y="-3874"/>
                    <a:pt x="280988" y="95"/>
                  </a:cubicBezTo>
                </a:path>
              </a:pathLst>
            </a:cu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pic>
          <p:nvPicPr>
            <p:cNvPr id="17"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73664"/>
            <a:stretch/>
          </p:blipFill>
          <p:spPr bwMode="auto">
            <a:xfrm>
              <a:off x="2849648" y="2210138"/>
              <a:ext cx="179281" cy="12660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 name="Picture 3"/>
            <p:cNvPicPr>
              <a:picLocks noChangeAspect="1" noChangeArrowheads="1"/>
            </p:cNvPicPr>
            <p:nvPr/>
          </p:nvPicPr>
          <p:blipFill rotWithShape="1">
            <a:blip r:embed="rId4" cstate="print">
              <a:clrChange>
                <a:clrFrom>
                  <a:srgbClr val="FEFEFE"/>
                </a:clrFrom>
                <a:clrTo>
                  <a:srgbClr val="FEFEFE">
                    <a:alpha val="0"/>
                  </a:srgbClr>
                </a:clrTo>
              </a:clrChange>
              <a:extLst>
                <a:ext uri="{28A0092B-C50C-407E-A947-70E740481C1C}">
                  <a14:useLocalDpi xmlns:a14="http://schemas.microsoft.com/office/drawing/2010/main" val="0"/>
                </a:ext>
              </a:extLst>
            </a:blip>
            <a:srcRect t="8317" r="68115"/>
            <a:stretch/>
          </p:blipFill>
          <p:spPr bwMode="auto">
            <a:xfrm>
              <a:off x="5399788" y="2205283"/>
              <a:ext cx="379852" cy="12910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9" name="直接连接符 18"/>
            <p:cNvCxnSpPr>
              <a:endCxn id="154" idx="0"/>
            </p:cNvCxnSpPr>
            <p:nvPr/>
          </p:nvCxnSpPr>
          <p:spPr>
            <a:xfrm>
              <a:off x="1732819" y="3591273"/>
              <a:ext cx="0" cy="207521"/>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6920748" y="1207639"/>
              <a:ext cx="150440"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a:endCxn id="151" idx="0"/>
            </p:cNvCxnSpPr>
            <p:nvPr/>
          </p:nvCxnSpPr>
          <p:spPr>
            <a:xfrm>
              <a:off x="2242314" y="4028274"/>
              <a:ext cx="0" cy="217244"/>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rot="10800000" flipV="1">
              <a:off x="1732820" y="3571875"/>
              <a:ext cx="3982188" cy="19397"/>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a:endCxn id="85" idx="0"/>
            </p:cNvCxnSpPr>
            <p:nvPr/>
          </p:nvCxnSpPr>
          <p:spPr>
            <a:xfrm>
              <a:off x="3142197" y="3695032"/>
              <a:ext cx="0" cy="103762"/>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
          <p:nvSpPr>
            <p:cNvPr id="24" name="矩形 23"/>
            <p:cNvSpPr/>
            <p:nvPr/>
          </p:nvSpPr>
          <p:spPr>
            <a:xfrm>
              <a:off x="1250842" y="4858613"/>
              <a:ext cx="1937438" cy="215444"/>
            </a:xfrm>
            <a:prstGeom prst="rect">
              <a:avLst/>
            </a:prstGeom>
          </p:spPr>
          <p:txBody>
            <a:bodyPr wrap="square">
              <a:spAutoFit/>
            </a:bodyPr>
            <a:lstStyle/>
            <a:p>
              <a:pPr algn="r"/>
              <a:r>
                <a:rPr lang="en-US" altLang="zh-CN" sz="800" smtClean="0">
                  <a:latin typeface="Arial Narrow" pitchFamily="34" charset="0"/>
                </a:rPr>
                <a:t>Disk Storage, 100s TB, 8Gb FC, for online data</a:t>
              </a:r>
              <a:endParaRPr lang="zh-CN" altLang="en-US" sz="800">
                <a:latin typeface="Arial Narrow" pitchFamily="34" charset="0"/>
              </a:endParaRPr>
            </a:p>
          </p:txBody>
        </p:sp>
        <p:sp>
          <p:nvSpPr>
            <p:cNvPr id="25" name="TextBox 24"/>
            <p:cNvSpPr txBox="1"/>
            <p:nvPr/>
          </p:nvSpPr>
          <p:spPr>
            <a:xfrm>
              <a:off x="1117529" y="1857539"/>
              <a:ext cx="7159524" cy="246221"/>
            </a:xfrm>
            <a:prstGeom prst="rect">
              <a:avLst/>
            </a:prstGeom>
            <a:noFill/>
            <a:ln w="19050">
              <a:solidFill>
                <a:schemeClr val="tx1"/>
              </a:solidFill>
            </a:ln>
          </p:spPr>
          <p:txBody>
            <a:bodyPr wrap="square" rtlCol="0">
              <a:spAutoFit/>
            </a:bodyPr>
            <a:lstStyle/>
            <a:p>
              <a:pPr algn="ctr"/>
              <a:r>
                <a:rPr lang="en-US" altLang="zh-CN" sz="1000" b="1"/>
                <a:t>E</a:t>
              </a:r>
              <a:r>
                <a:rPr lang="en-US" altLang="zh-CN" sz="1000" b="1" smtClean="0"/>
                <a:t>nterprise Gigabit Ethernet Backbone Network</a:t>
              </a:r>
              <a:endParaRPr lang="zh-CN" altLang="en-US" sz="1000" b="1"/>
            </a:p>
          </p:txBody>
        </p:sp>
        <p:sp>
          <p:nvSpPr>
            <p:cNvPr id="26" name="矩形 25"/>
            <p:cNvSpPr/>
            <p:nvPr/>
          </p:nvSpPr>
          <p:spPr>
            <a:xfrm>
              <a:off x="6276211" y="3800101"/>
              <a:ext cx="741316" cy="230832"/>
            </a:xfrm>
            <a:prstGeom prst="rect">
              <a:avLst/>
            </a:prstGeom>
            <a:ln w="25400">
              <a:solidFill>
                <a:schemeClr val="tx1"/>
              </a:solidFill>
            </a:ln>
          </p:spPr>
          <p:txBody>
            <a:bodyPr wrap="square">
              <a:spAutoFit/>
            </a:bodyPr>
            <a:lstStyle/>
            <a:p>
              <a:pPr algn="ctr"/>
              <a:r>
                <a:rPr lang="en-US" altLang="zh-CN" sz="900" b="1" dirty="0" smtClean="0"/>
                <a:t>GbE Switch</a:t>
              </a:r>
              <a:endParaRPr lang="zh-CN" altLang="en-US" sz="900" b="1" dirty="0" smtClean="0"/>
            </a:p>
          </p:txBody>
        </p:sp>
        <p:cxnSp>
          <p:nvCxnSpPr>
            <p:cNvPr id="27" name="直接连接符 26"/>
            <p:cNvCxnSpPr>
              <a:stCxn id="26" idx="2"/>
            </p:cNvCxnSpPr>
            <p:nvPr/>
          </p:nvCxnSpPr>
          <p:spPr>
            <a:xfrm>
              <a:off x="6646869" y="4030933"/>
              <a:ext cx="0" cy="981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4783891" y="5546956"/>
              <a:ext cx="2215221" cy="0"/>
            </a:xfrm>
            <a:prstGeom prst="line">
              <a:avLst/>
            </a:prstGeom>
            <a:ln w="38100">
              <a:solidFill>
                <a:srgbClr val="FF9900"/>
              </a:solidFill>
            </a:ln>
          </p:spPr>
          <p:style>
            <a:lnRef idx="1">
              <a:schemeClr val="accent1"/>
            </a:lnRef>
            <a:fillRef idx="0">
              <a:schemeClr val="accent1"/>
            </a:fillRef>
            <a:effectRef idx="0">
              <a:schemeClr val="accent1"/>
            </a:effectRef>
            <a:fontRef idx="minor">
              <a:schemeClr val="tx1"/>
            </a:fontRef>
          </p:style>
        </p:cxnSp>
        <p:pic>
          <p:nvPicPr>
            <p:cNvPr id="29" name="Picture 11"/>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34051"/>
            <a:stretch/>
          </p:blipFill>
          <p:spPr bwMode="auto">
            <a:xfrm>
              <a:off x="4750721" y="5963546"/>
              <a:ext cx="2294363" cy="4253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30" name="直接连接符 29"/>
            <p:cNvCxnSpPr/>
            <p:nvPr/>
          </p:nvCxnSpPr>
          <p:spPr>
            <a:xfrm flipH="1">
              <a:off x="9964143" y="6958226"/>
              <a:ext cx="2" cy="126172"/>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3142197" y="3695032"/>
              <a:ext cx="2572811" cy="1972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
          <p:nvSpPr>
            <p:cNvPr id="32" name="矩形 31"/>
            <p:cNvSpPr/>
            <p:nvPr/>
          </p:nvSpPr>
          <p:spPr>
            <a:xfrm>
              <a:off x="4769694" y="5662152"/>
              <a:ext cx="1148174" cy="215444"/>
            </a:xfrm>
            <a:prstGeom prst="rect">
              <a:avLst/>
            </a:prstGeom>
            <a:solidFill>
              <a:schemeClr val="bg1"/>
            </a:solidFill>
            <a:ln w="25400">
              <a:solidFill>
                <a:schemeClr val="tx1"/>
              </a:solidFill>
            </a:ln>
          </p:spPr>
          <p:txBody>
            <a:bodyPr wrap="square">
              <a:spAutoFit/>
            </a:bodyPr>
            <a:lstStyle/>
            <a:p>
              <a:pPr algn="ctr"/>
              <a:r>
                <a:rPr lang="en-US" altLang="zh-CN" sz="800" b="1" smtClean="0"/>
                <a:t>QDR InfiniBand Switch</a:t>
              </a:r>
              <a:endParaRPr lang="zh-CN" altLang="en-US" sz="800" b="1"/>
            </a:p>
          </p:txBody>
        </p:sp>
        <p:sp>
          <p:nvSpPr>
            <p:cNvPr id="33" name="TextBox 32"/>
            <p:cNvSpPr txBox="1"/>
            <p:nvPr/>
          </p:nvSpPr>
          <p:spPr>
            <a:xfrm>
              <a:off x="7239471" y="3551806"/>
              <a:ext cx="1029204" cy="584775"/>
            </a:xfrm>
            <a:prstGeom prst="rect">
              <a:avLst/>
            </a:prstGeom>
            <a:noFill/>
            <a:ln>
              <a:solidFill>
                <a:schemeClr val="tx1"/>
              </a:solidFill>
              <a:prstDash val="dash"/>
            </a:ln>
          </p:spPr>
          <p:txBody>
            <a:bodyPr wrap="square" rtlCol="0">
              <a:spAutoFit/>
            </a:bodyPr>
            <a:lstStyle/>
            <a:p>
              <a:pPr>
                <a:lnSpc>
                  <a:spcPct val="80000"/>
                </a:lnSpc>
              </a:pPr>
              <a:r>
                <a:rPr lang="en-US" altLang="zh-CN" sz="800" b="1" dirty="0" smtClean="0">
                  <a:latin typeface="Arial Narrow" pitchFamily="34" charset="0"/>
                </a:rPr>
                <a:t>SGE Master Server</a:t>
              </a:r>
              <a:br>
                <a:rPr lang="en-US" altLang="zh-CN" sz="800" b="1" dirty="0" smtClean="0">
                  <a:latin typeface="Arial Narrow" pitchFamily="34" charset="0"/>
                </a:rPr>
              </a:br>
              <a:r>
                <a:rPr lang="en-US" altLang="zh-CN" sz="800" dirty="0" smtClean="0">
                  <a:latin typeface="Arial Narrow" pitchFamily="34" charset="0"/>
                </a:rPr>
                <a:t>2P 6C x86(64) Rack</a:t>
              </a:r>
            </a:p>
            <a:p>
              <a:pPr>
                <a:lnSpc>
                  <a:spcPct val="80000"/>
                </a:lnSpc>
              </a:pPr>
              <a:r>
                <a:rPr lang="en-US" altLang="zh-CN" sz="800" dirty="0" smtClean="0">
                  <a:latin typeface="Arial Narrow" pitchFamily="34" charset="0"/>
                </a:rPr>
                <a:t>24GB Reg. DDR3</a:t>
              </a:r>
            </a:p>
            <a:p>
              <a:pPr>
                <a:lnSpc>
                  <a:spcPct val="80000"/>
                </a:lnSpc>
              </a:pPr>
              <a:r>
                <a:rPr lang="en-US" altLang="zh-CN" sz="800" dirty="0" smtClean="0">
                  <a:latin typeface="Arial Narrow" pitchFamily="34" charset="0"/>
                </a:rPr>
                <a:t>2X146GB HD RAID1</a:t>
              </a:r>
            </a:p>
            <a:p>
              <a:pPr>
                <a:lnSpc>
                  <a:spcPct val="80000"/>
                </a:lnSpc>
              </a:pPr>
              <a:r>
                <a:rPr lang="en-US" altLang="zh-CN" sz="800" dirty="0" smtClean="0">
                  <a:latin typeface="Arial Narrow" pitchFamily="34" charset="0"/>
                </a:rPr>
                <a:t>Linux x64,GE,10GE,IB</a:t>
              </a:r>
              <a:endParaRPr lang="zh-CN" altLang="en-US" sz="800" dirty="0">
                <a:latin typeface="Arial Narrow" pitchFamily="34" charset="0"/>
              </a:endParaRPr>
            </a:p>
          </p:txBody>
        </p:sp>
        <p:cxnSp>
          <p:nvCxnSpPr>
            <p:cNvPr id="34" name="直接连接符 33"/>
            <p:cNvCxnSpPr/>
            <p:nvPr/>
          </p:nvCxnSpPr>
          <p:spPr>
            <a:xfrm>
              <a:off x="6920748" y="1036986"/>
              <a:ext cx="150440"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7096130" y="937064"/>
              <a:ext cx="1028131" cy="215444"/>
            </a:xfrm>
            <a:prstGeom prst="rect">
              <a:avLst/>
            </a:prstGeom>
            <a:noFill/>
          </p:spPr>
          <p:txBody>
            <a:bodyPr wrap="square" rtlCol="0">
              <a:spAutoFit/>
            </a:bodyPr>
            <a:lstStyle/>
            <a:p>
              <a:r>
                <a:rPr lang="en-US" altLang="zh-CN" sz="800" smtClean="0"/>
                <a:t>10 Gigabit Ethernet</a:t>
              </a:r>
              <a:endParaRPr lang="zh-CN" altLang="en-US" sz="800"/>
            </a:p>
          </p:txBody>
        </p:sp>
        <p:cxnSp>
          <p:nvCxnSpPr>
            <p:cNvPr id="36" name="直接连接符 35"/>
            <p:cNvCxnSpPr/>
            <p:nvPr/>
          </p:nvCxnSpPr>
          <p:spPr>
            <a:xfrm flipH="1">
              <a:off x="3214678" y="638750"/>
              <a:ext cx="5446" cy="121861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7096130" y="765006"/>
              <a:ext cx="1063723" cy="215444"/>
            </a:xfrm>
            <a:prstGeom prst="rect">
              <a:avLst/>
            </a:prstGeom>
            <a:noFill/>
          </p:spPr>
          <p:txBody>
            <a:bodyPr wrap="square" rtlCol="0">
              <a:spAutoFit/>
            </a:bodyPr>
            <a:lstStyle/>
            <a:p>
              <a:r>
                <a:rPr lang="en-US" altLang="zh-CN" sz="800" smtClean="0"/>
                <a:t>Gigabit Ethernet</a:t>
              </a:r>
              <a:endParaRPr lang="zh-CN" altLang="en-US" sz="800"/>
            </a:p>
          </p:txBody>
        </p:sp>
        <p:sp>
          <p:nvSpPr>
            <p:cNvPr id="38" name="TextBox 37"/>
            <p:cNvSpPr txBox="1"/>
            <p:nvPr/>
          </p:nvSpPr>
          <p:spPr>
            <a:xfrm>
              <a:off x="7096130" y="1107717"/>
              <a:ext cx="1180924" cy="215444"/>
            </a:xfrm>
            <a:prstGeom prst="rect">
              <a:avLst/>
            </a:prstGeom>
            <a:noFill/>
          </p:spPr>
          <p:txBody>
            <a:bodyPr wrap="square" rtlCol="0">
              <a:spAutoFit/>
            </a:bodyPr>
            <a:lstStyle/>
            <a:p>
              <a:r>
                <a:rPr lang="en-US" altLang="zh-CN" sz="800" smtClean="0"/>
                <a:t>8Gb Fibre Channel</a:t>
              </a:r>
              <a:endParaRPr lang="zh-CN" altLang="en-US" sz="800"/>
            </a:p>
          </p:txBody>
        </p:sp>
        <p:cxnSp>
          <p:nvCxnSpPr>
            <p:cNvPr id="39" name="直接连接符 38"/>
            <p:cNvCxnSpPr/>
            <p:nvPr/>
          </p:nvCxnSpPr>
          <p:spPr>
            <a:xfrm>
              <a:off x="6920748" y="1394524"/>
              <a:ext cx="150440" cy="0"/>
            </a:xfrm>
            <a:prstGeom prst="line">
              <a:avLst/>
            </a:prstGeom>
            <a:ln w="38100">
              <a:solidFill>
                <a:srgbClr val="FF9900"/>
              </a:solidFill>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7096130" y="1294602"/>
              <a:ext cx="1096889" cy="215444"/>
            </a:xfrm>
            <a:prstGeom prst="rect">
              <a:avLst/>
            </a:prstGeom>
            <a:noFill/>
          </p:spPr>
          <p:txBody>
            <a:bodyPr wrap="square" rtlCol="0">
              <a:spAutoFit/>
            </a:bodyPr>
            <a:lstStyle/>
            <a:p>
              <a:r>
                <a:rPr lang="en-US" altLang="zh-CN" sz="800" smtClean="0"/>
                <a:t>40Gb(QDR) Infiniband</a:t>
              </a:r>
              <a:endParaRPr lang="zh-CN" altLang="en-US" sz="800"/>
            </a:p>
          </p:txBody>
        </p:sp>
        <p:cxnSp>
          <p:nvCxnSpPr>
            <p:cNvPr id="41" name="直接连接符 40"/>
            <p:cNvCxnSpPr/>
            <p:nvPr/>
          </p:nvCxnSpPr>
          <p:spPr>
            <a:xfrm>
              <a:off x="6920748" y="880316"/>
              <a:ext cx="15044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4357686" y="714356"/>
              <a:ext cx="1858427" cy="954107"/>
            </a:xfrm>
            <a:prstGeom prst="rect">
              <a:avLst/>
            </a:prstGeom>
            <a:noFill/>
          </p:spPr>
          <p:txBody>
            <a:bodyPr wrap="square" rtlCol="0">
              <a:spAutoFit/>
            </a:bodyPr>
            <a:lstStyle/>
            <a:p>
              <a:r>
                <a:rPr lang="en-US" altLang="zh-CN" sz="800" b="1" dirty="0"/>
                <a:t>PERA C/S &amp; B/S C</a:t>
              </a:r>
              <a:r>
                <a:rPr lang="en-US" altLang="zh-CN" sz="800" b="1" dirty="0" smtClean="0"/>
                <a:t>lients Computers</a:t>
              </a:r>
            </a:p>
            <a:p>
              <a:r>
                <a:rPr lang="en-US" altLang="zh-CN" sz="800" dirty="0" smtClean="0"/>
                <a:t>Desktop or Mobile PC or Workstations</a:t>
              </a:r>
            </a:p>
            <a:p>
              <a:pPr marL="90488" indent="-90488">
                <a:buFont typeface="Arial" pitchFamily="34" charset="0"/>
                <a:buChar char="•"/>
              </a:pPr>
              <a:r>
                <a:rPr lang="en-US" altLang="zh-CN" sz="800" dirty="0" smtClean="0"/>
                <a:t>Single or Dual x86(64) Processor(s)</a:t>
              </a:r>
            </a:p>
            <a:p>
              <a:pPr marL="90488" indent="-90488">
                <a:buFont typeface="Arial" pitchFamily="34" charset="0"/>
                <a:buChar char="•"/>
              </a:pPr>
              <a:r>
                <a:rPr lang="en-US" altLang="zh-CN" sz="800" dirty="0" smtClean="0"/>
                <a:t>2~10s GB Memory</a:t>
              </a:r>
            </a:p>
            <a:p>
              <a:pPr marL="90488" indent="-90488">
                <a:buFont typeface="Arial" pitchFamily="34" charset="0"/>
                <a:buChar char="•"/>
              </a:pPr>
              <a:r>
                <a:rPr lang="en-US" altLang="zh-CN" sz="800" dirty="0" smtClean="0"/>
                <a:t>100s~1000s GB Hard Disk</a:t>
              </a:r>
            </a:p>
            <a:p>
              <a:pPr marL="90488" indent="-90488">
                <a:buFont typeface="Arial" pitchFamily="34" charset="0"/>
                <a:buChar char="•"/>
              </a:pPr>
              <a:r>
                <a:rPr lang="en-US" altLang="zh-CN" sz="800" dirty="0" smtClean="0"/>
                <a:t>MS Windows XP SP3, 32 or 64-bit</a:t>
              </a:r>
            </a:p>
            <a:p>
              <a:pPr marL="90488" indent="-90488">
                <a:buFont typeface="Arial" pitchFamily="34" charset="0"/>
                <a:buChar char="•"/>
              </a:pPr>
              <a:r>
                <a:rPr lang="en-US" altLang="zh-CN" sz="800" dirty="0" smtClean="0"/>
                <a:t>Gigabit Ethernet Adapter</a:t>
              </a:r>
              <a:endParaRPr lang="zh-CN" altLang="en-US" sz="800" dirty="0"/>
            </a:p>
          </p:txBody>
        </p:sp>
        <p:grpSp>
          <p:nvGrpSpPr>
            <p:cNvPr id="43" name="组合 214"/>
            <p:cNvGrpSpPr/>
            <p:nvPr/>
          </p:nvGrpSpPr>
          <p:grpSpPr>
            <a:xfrm>
              <a:off x="2571732" y="692243"/>
              <a:ext cx="1357321" cy="1105993"/>
              <a:chOff x="2571736" y="692243"/>
              <a:chExt cx="1162618" cy="1105993"/>
            </a:xfrm>
          </p:grpSpPr>
          <p:cxnSp>
            <p:nvCxnSpPr>
              <p:cNvPr id="159" name="直接连接符 158"/>
              <p:cNvCxnSpPr>
                <a:stCxn id="160" idx="1"/>
              </p:cNvCxnSpPr>
              <p:nvPr/>
            </p:nvCxnSpPr>
            <p:spPr>
              <a:xfrm flipH="1" flipV="1">
                <a:off x="3113035" y="798048"/>
                <a:ext cx="129026"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60" name="Picture 2"/>
              <p:cNvPicPr>
                <a:picLocks noChangeAspect="1" noChangeArrowheads="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242061" y="692243"/>
                <a:ext cx="360039" cy="2116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1" name="Picture 2"/>
              <p:cNvPicPr>
                <a:picLocks noChangeAspect="1" noChangeArrowheads="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242062" y="1062928"/>
                <a:ext cx="360039" cy="2116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2" name="Picture 2"/>
              <p:cNvPicPr>
                <a:picLocks noChangeAspect="1" noChangeArrowheads="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242062" y="1443169"/>
                <a:ext cx="360039" cy="2116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63" name="直接连接符 162"/>
              <p:cNvCxnSpPr/>
              <p:nvPr/>
            </p:nvCxnSpPr>
            <p:spPr>
              <a:xfrm flipH="1">
                <a:off x="2977203" y="1376466"/>
                <a:ext cx="13447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4" name="直接连接符 163"/>
              <p:cNvCxnSpPr/>
              <p:nvPr/>
            </p:nvCxnSpPr>
            <p:spPr>
              <a:xfrm flipH="1">
                <a:off x="2981288" y="974304"/>
                <a:ext cx="13174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5" name="直接连接符 164"/>
              <p:cNvCxnSpPr>
                <a:stCxn id="161" idx="1"/>
              </p:cNvCxnSpPr>
              <p:nvPr/>
            </p:nvCxnSpPr>
            <p:spPr>
              <a:xfrm flipH="1" flipV="1">
                <a:off x="3113035" y="1168733"/>
                <a:ext cx="129027"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6" name="直接连接符 165"/>
              <p:cNvCxnSpPr>
                <a:stCxn id="162" idx="1"/>
              </p:cNvCxnSpPr>
              <p:nvPr/>
            </p:nvCxnSpPr>
            <p:spPr>
              <a:xfrm flipH="1">
                <a:off x="3115761" y="1548975"/>
                <a:ext cx="1263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67" name="Picture 2" descr="HP EliteBook 8740w 移动工作站">
                <a:hlinkClick r:id="rId7"/>
              </p:cNvPr>
              <p:cNvPicPr>
                <a:picLocks noChangeAspect="1" noChangeArrowheads="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771906" y="840236"/>
                <a:ext cx="269439" cy="188608"/>
              </a:xfrm>
              <a:prstGeom prst="rect">
                <a:avLst/>
              </a:prstGeom>
              <a:noFill/>
              <a:extLst>
                <a:ext uri="{909E8E84-426E-40DD-AFC4-6F175D3DCCD1}">
                  <a14:hiddenFill xmlns:a14="http://schemas.microsoft.com/office/drawing/2010/main">
                    <a:solidFill>
                      <a:srgbClr val="FFFFFF"/>
                    </a:solidFill>
                  </a14:hiddenFill>
                </a:ext>
              </a:extLst>
            </p:spPr>
          </p:pic>
          <p:pic>
            <p:nvPicPr>
              <p:cNvPr id="168" name="Picture 2" descr="HP EliteBook 8740w 移动工作站">
                <a:hlinkClick r:id="rId7"/>
              </p:cNvPr>
              <p:cNvPicPr>
                <a:picLocks noChangeAspect="1" noChangeArrowheads="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771905" y="1232450"/>
                <a:ext cx="269439" cy="188608"/>
              </a:xfrm>
              <a:prstGeom prst="rect">
                <a:avLst/>
              </a:prstGeom>
              <a:noFill/>
              <a:extLst>
                <a:ext uri="{909E8E84-426E-40DD-AFC4-6F175D3DCCD1}">
                  <a14:hiddenFill xmlns:a14="http://schemas.microsoft.com/office/drawing/2010/main">
                    <a:solidFill>
                      <a:srgbClr val="FFFFFF"/>
                    </a:solidFill>
                  </a14:hiddenFill>
                </a:ext>
              </a:extLst>
            </p:spPr>
          </p:pic>
          <p:sp>
            <p:nvSpPr>
              <p:cNvPr id="169" name="TextBox 168"/>
              <p:cNvSpPr txBox="1"/>
              <p:nvPr/>
            </p:nvSpPr>
            <p:spPr>
              <a:xfrm>
                <a:off x="3115761" y="842207"/>
                <a:ext cx="560630" cy="184666"/>
              </a:xfrm>
              <a:prstGeom prst="rect">
                <a:avLst/>
              </a:prstGeom>
              <a:noFill/>
            </p:spPr>
            <p:txBody>
              <a:bodyPr wrap="square" rtlCol="0">
                <a:spAutoFit/>
              </a:bodyPr>
              <a:lstStyle/>
              <a:p>
                <a:r>
                  <a:rPr lang="en-US" altLang="zh-CN" sz="600" dirty="0" smtClean="0">
                    <a:latin typeface="Arial Narrow" pitchFamily="34" charset="0"/>
                  </a:rPr>
                  <a:t>       WS</a:t>
                </a:r>
                <a:endParaRPr lang="zh-CN" altLang="en-US" sz="600" dirty="0">
                  <a:latin typeface="Arial Narrow" pitchFamily="34" charset="0"/>
                </a:endParaRPr>
              </a:p>
            </p:txBody>
          </p:sp>
          <p:sp>
            <p:nvSpPr>
              <p:cNvPr id="170" name="TextBox 169"/>
              <p:cNvSpPr txBox="1"/>
              <p:nvPr/>
            </p:nvSpPr>
            <p:spPr>
              <a:xfrm>
                <a:off x="2593581" y="964966"/>
                <a:ext cx="604403" cy="184666"/>
              </a:xfrm>
              <a:prstGeom prst="rect">
                <a:avLst/>
              </a:prstGeom>
              <a:noFill/>
            </p:spPr>
            <p:txBody>
              <a:bodyPr wrap="square" rtlCol="0">
                <a:spAutoFit/>
              </a:bodyPr>
              <a:lstStyle/>
              <a:p>
                <a:r>
                  <a:rPr lang="en-US" altLang="zh-CN" sz="600" dirty="0" smtClean="0">
                    <a:latin typeface="Arial Narrow" pitchFamily="34" charset="0"/>
                  </a:rPr>
                  <a:t>System Admin</a:t>
                </a:r>
                <a:endParaRPr lang="zh-CN" altLang="en-US" sz="600" dirty="0">
                  <a:latin typeface="Arial Narrow" pitchFamily="34" charset="0"/>
                </a:endParaRPr>
              </a:p>
            </p:txBody>
          </p:sp>
          <p:sp>
            <p:nvSpPr>
              <p:cNvPr id="171" name="TextBox 170"/>
              <p:cNvSpPr txBox="1"/>
              <p:nvPr/>
            </p:nvSpPr>
            <p:spPr>
              <a:xfrm>
                <a:off x="2571736" y="1365214"/>
                <a:ext cx="626248" cy="184666"/>
              </a:xfrm>
              <a:prstGeom prst="rect">
                <a:avLst/>
              </a:prstGeom>
              <a:noFill/>
            </p:spPr>
            <p:txBody>
              <a:bodyPr wrap="square" rtlCol="0">
                <a:spAutoFit/>
              </a:bodyPr>
              <a:lstStyle/>
              <a:p>
                <a:r>
                  <a:rPr lang="en-US" altLang="zh-CN" sz="600" dirty="0" smtClean="0">
                    <a:latin typeface="Arial Narrow" pitchFamily="34" charset="0"/>
                  </a:rPr>
                  <a:t>Workflow Portal</a:t>
                </a:r>
                <a:endParaRPr lang="zh-CN" altLang="en-US" sz="600" dirty="0">
                  <a:latin typeface="Arial Narrow" pitchFamily="34" charset="0"/>
                </a:endParaRPr>
              </a:p>
            </p:txBody>
          </p:sp>
          <p:sp>
            <p:nvSpPr>
              <p:cNvPr id="172" name="TextBox 171"/>
              <p:cNvSpPr txBox="1"/>
              <p:nvPr/>
            </p:nvSpPr>
            <p:spPr>
              <a:xfrm>
                <a:off x="3168972" y="1217935"/>
                <a:ext cx="454208" cy="184666"/>
              </a:xfrm>
              <a:prstGeom prst="rect">
                <a:avLst/>
              </a:prstGeom>
              <a:noFill/>
            </p:spPr>
            <p:txBody>
              <a:bodyPr wrap="square" rtlCol="0">
                <a:spAutoFit/>
              </a:bodyPr>
              <a:lstStyle/>
              <a:p>
                <a:r>
                  <a:rPr lang="en-US" altLang="zh-CN" sz="600" dirty="0" smtClean="0">
                    <a:latin typeface="Arial Narrow" pitchFamily="34" charset="0"/>
                  </a:rPr>
                  <a:t>     SE</a:t>
                </a:r>
                <a:endParaRPr lang="zh-CN" altLang="en-US" sz="600" dirty="0">
                  <a:latin typeface="Arial Narrow" pitchFamily="34" charset="0"/>
                </a:endParaRPr>
              </a:p>
            </p:txBody>
          </p:sp>
          <p:sp>
            <p:nvSpPr>
              <p:cNvPr id="173" name="TextBox 172"/>
              <p:cNvSpPr txBox="1"/>
              <p:nvPr/>
            </p:nvSpPr>
            <p:spPr>
              <a:xfrm>
                <a:off x="3058298" y="1613570"/>
                <a:ext cx="676056" cy="184666"/>
              </a:xfrm>
              <a:prstGeom prst="rect">
                <a:avLst/>
              </a:prstGeom>
              <a:noFill/>
            </p:spPr>
            <p:txBody>
              <a:bodyPr wrap="square" rtlCol="0">
                <a:spAutoFit/>
              </a:bodyPr>
              <a:lstStyle/>
              <a:p>
                <a:r>
                  <a:rPr lang="en-US" altLang="zh-CN" sz="600" dirty="0" smtClean="0">
                    <a:latin typeface="Arial Narrow" pitchFamily="34" charset="0"/>
                  </a:rPr>
                  <a:t>           ……</a:t>
                </a:r>
                <a:endParaRPr lang="zh-CN" altLang="en-US" sz="600" dirty="0">
                  <a:latin typeface="Arial Narrow" pitchFamily="34" charset="0"/>
                </a:endParaRPr>
              </a:p>
            </p:txBody>
          </p:sp>
        </p:grpSp>
        <p:sp>
          <p:nvSpPr>
            <p:cNvPr id="44" name="TextBox 43"/>
            <p:cNvSpPr txBox="1"/>
            <p:nvPr/>
          </p:nvSpPr>
          <p:spPr>
            <a:xfrm>
              <a:off x="2652288" y="2492897"/>
              <a:ext cx="307777" cy="713040"/>
            </a:xfrm>
            <a:prstGeom prst="rect">
              <a:avLst/>
            </a:prstGeom>
            <a:noFill/>
          </p:spPr>
          <p:txBody>
            <a:bodyPr vert="vert270" wrap="square" rtlCol="0">
              <a:spAutoFit/>
            </a:bodyPr>
            <a:lstStyle/>
            <a:p>
              <a:pPr algn="ctr"/>
              <a:r>
                <a:rPr lang="en-US" altLang="zh-CN" sz="800" smtClean="0"/>
                <a:t>LDAP Server(S)</a:t>
              </a:r>
              <a:endParaRPr lang="zh-CN" altLang="en-US" sz="800"/>
            </a:p>
          </p:txBody>
        </p:sp>
        <p:pic>
          <p:nvPicPr>
            <p:cNvPr id="45"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73664"/>
            <a:stretch/>
          </p:blipFill>
          <p:spPr bwMode="auto">
            <a:xfrm>
              <a:off x="3125377" y="2210138"/>
              <a:ext cx="179281" cy="12660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6" name="TextBox 45"/>
            <p:cNvSpPr txBox="1"/>
            <p:nvPr/>
          </p:nvSpPr>
          <p:spPr>
            <a:xfrm>
              <a:off x="2928017" y="2413849"/>
              <a:ext cx="307777" cy="863366"/>
            </a:xfrm>
            <a:prstGeom prst="rect">
              <a:avLst/>
            </a:prstGeom>
            <a:noFill/>
          </p:spPr>
          <p:txBody>
            <a:bodyPr vert="vert270" wrap="square" rtlCol="0">
              <a:spAutoFit/>
            </a:bodyPr>
            <a:lstStyle/>
            <a:p>
              <a:pPr algn="ctr"/>
              <a:r>
                <a:rPr lang="en-US" altLang="zh-CN" sz="800" smtClean="0"/>
                <a:t>License Server (s)</a:t>
              </a:r>
              <a:endParaRPr lang="zh-CN" altLang="en-US" sz="800"/>
            </a:p>
          </p:txBody>
        </p:sp>
        <p:pic>
          <p:nvPicPr>
            <p:cNvPr id="47"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73664"/>
            <a:stretch/>
          </p:blipFill>
          <p:spPr bwMode="auto">
            <a:xfrm>
              <a:off x="3404727" y="2212527"/>
              <a:ext cx="179281" cy="12660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8" name="TextBox 47"/>
            <p:cNvSpPr txBox="1"/>
            <p:nvPr/>
          </p:nvSpPr>
          <p:spPr>
            <a:xfrm>
              <a:off x="3207367" y="2369333"/>
              <a:ext cx="307777" cy="980620"/>
            </a:xfrm>
            <a:prstGeom prst="rect">
              <a:avLst/>
            </a:prstGeom>
            <a:noFill/>
          </p:spPr>
          <p:txBody>
            <a:bodyPr vert="vert270" wrap="square" rtlCol="0">
              <a:spAutoFit/>
            </a:bodyPr>
            <a:lstStyle/>
            <a:p>
              <a:pPr algn="ctr"/>
              <a:r>
                <a:rPr lang="en-US" altLang="zh-CN" sz="800" dirty="0" smtClean="0"/>
                <a:t>Simserver  Server</a:t>
              </a:r>
              <a:endParaRPr lang="zh-CN" altLang="en-US" sz="800" dirty="0"/>
            </a:p>
          </p:txBody>
        </p:sp>
        <p:pic>
          <p:nvPicPr>
            <p:cNvPr id="49"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73664"/>
            <a:stretch/>
          </p:blipFill>
          <p:spPr bwMode="auto">
            <a:xfrm>
              <a:off x="3685265" y="2210137"/>
              <a:ext cx="179281" cy="12660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0" name="TextBox 49"/>
            <p:cNvSpPr txBox="1"/>
            <p:nvPr/>
          </p:nvSpPr>
          <p:spPr>
            <a:xfrm>
              <a:off x="3487905" y="2366943"/>
              <a:ext cx="307777" cy="980620"/>
            </a:xfrm>
            <a:prstGeom prst="rect">
              <a:avLst/>
            </a:prstGeom>
            <a:noFill/>
          </p:spPr>
          <p:txBody>
            <a:bodyPr vert="vert270" wrap="square" rtlCol="0">
              <a:spAutoFit/>
            </a:bodyPr>
            <a:lstStyle/>
            <a:p>
              <a:pPr algn="ctr"/>
              <a:r>
                <a:rPr lang="en-US" altLang="zh-CN" sz="800" smtClean="0"/>
                <a:t>Workflow Server</a:t>
              </a:r>
              <a:endParaRPr lang="zh-CN" altLang="en-US" sz="800"/>
            </a:p>
          </p:txBody>
        </p:sp>
        <p:pic>
          <p:nvPicPr>
            <p:cNvPr id="51"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73664"/>
            <a:stretch/>
          </p:blipFill>
          <p:spPr bwMode="auto">
            <a:xfrm>
              <a:off x="3956180" y="2210137"/>
              <a:ext cx="179281" cy="12660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2" name="TextBox 51"/>
            <p:cNvSpPr txBox="1"/>
            <p:nvPr/>
          </p:nvSpPr>
          <p:spPr>
            <a:xfrm>
              <a:off x="3758820" y="2366943"/>
              <a:ext cx="307777" cy="980620"/>
            </a:xfrm>
            <a:prstGeom prst="rect">
              <a:avLst/>
            </a:prstGeom>
            <a:noFill/>
          </p:spPr>
          <p:txBody>
            <a:bodyPr vert="vert270" wrap="square" rtlCol="0">
              <a:spAutoFit/>
            </a:bodyPr>
            <a:lstStyle/>
            <a:p>
              <a:pPr algn="ctr"/>
              <a:r>
                <a:rPr lang="en-US" altLang="zh-CN" sz="800" dirty="0" smtClean="0"/>
                <a:t>DataMan Server</a:t>
              </a:r>
              <a:endParaRPr lang="zh-CN" altLang="en-US" sz="800" dirty="0"/>
            </a:p>
          </p:txBody>
        </p:sp>
        <p:pic>
          <p:nvPicPr>
            <p:cNvPr id="53"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73664"/>
            <a:stretch/>
          </p:blipFill>
          <p:spPr bwMode="auto">
            <a:xfrm>
              <a:off x="4233040" y="2212527"/>
              <a:ext cx="179281" cy="12660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4" name="TextBox 53"/>
            <p:cNvSpPr txBox="1"/>
            <p:nvPr/>
          </p:nvSpPr>
          <p:spPr>
            <a:xfrm>
              <a:off x="4035680" y="2369333"/>
              <a:ext cx="307777" cy="980620"/>
            </a:xfrm>
            <a:prstGeom prst="rect">
              <a:avLst/>
            </a:prstGeom>
            <a:noFill/>
          </p:spPr>
          <p:txBody>
            <a:bodyPr vert="vert270" wrap="square" rtlCol="0">
              <a:spAutoFit/>
            </a:bodyPr>
            <a:lstStyle/>
            <a:p>
              <a:pPr algn="ctr"/>
              <a:r>
                <a:rPr lang="en-US" altLang="zh-CN" sz="800" dirty="0" smtClean="0"/>
                <a:t>Component Server</a:t>
              </a:r>
              <a:endParaRPr lang="zh-CN" altLang="en-US" sz="800" dirty="0"/>
            </a:p>
          </p:txBody>
        </p:sp>
        <p:pic>
          <p:nvPicPr>
            <p:cNvPr id="55"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73664"/>
            <a:stretch/>
          </p:blipFill>
          <p:spPr bwMode="auto">
            <a:xfrm>
              <a:off x="4505855" y="2212527"/>
              <a:ext cx="179281" cy="12660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6" name="TextBox 55"/>
            <p:cNvSpPr txBox="1"/>
            <p:nvPr/>
          </p:nvSpPr>
          <p:spPr>
            <a:xfrm>
              <a:off x="4308495" y="2369333"/>
              <a:ext cx="307777" cy="980620"/>
            </a:xfrm>
            <a:prstGeom prst="rect">
              <a:avLst/>
            </a:prstGeom>
            <a:noFill/>
          </p:spPr>
          <p:txBody>
            <a:bodyPr vert="vert270" wrap="square" rtlCol="0">
              <a:spAutoFit/>
            </a:bodyPr>
            <a:lstStyle/>
            <a:p>
              <a:pPr algn="ctr"/>
              <a:r>
                <a:rPr lang="en-US" altLang="zh-CN" sz="800" dirty="0" smtClean="0"/>
                <a:t>SysEngine Server</a:t>
              </a:r>
              <a:endParaRPr lang="zh-CN" altLang="en-US" sz="800" dirty="0"/>
            </a:p>
          </p:txBody>
        </p:sp>
        <p:pic>
          <p:nvPicPr>
            <p:cNvPr id="57"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73664"/>
            <a:stretch/>
          </p:blipFill>
          <p:spPr bwMode="auto">
            <a:xfrm>
              <a:off x="4794086" y="2212527"/>
              <a:ext cx="179281" cy="12660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8" name="TextBox 57"/>
            <p:cNvSpPr txBox="1"/>
            <p:nvPr/>
          </p:nvSpPr>
          <p:spPr>
            <a:xfrm>
              <a:off x="4596726" y="2269833"/>
              <a:ext cx="307777" cy="1152128"/>
            </a:xfrm>
            <a:prstGeom prst="rect">
              <a:avLst/>
            </a:prstGeom>
            <a:noFill/>
          </p:spPr>
          <p:txBody>
            <a:bodyPr vert="vert270" wrap="square" rtlCol="0">
              <a:spAutoFit/>
            </a:bodyPr>
            <a:lstStyle/>
            <a:p>
              <a:pPr algn="ctr"/>
              <a:r>
                <a:rPr lang="en-US" altLang="zh-CN" sz="800" smtClean="0"/>
                <a:t>KnowledgeMan Server</a:t>
              </a:r>
              <a:endParaRPr lang="zh-CN" altLang="en-US" sz="800"/>
            </a:p>
          </p:txBody>
        </p:sp>
        <p:pic>
          <p:nvPicPr>
            <p:cNvPr id="59"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73664"/>
            <a:stretch/>
          </p:blipFill>
          <p:spPr bwMode="auto">
            <a:xfrm>
              <a:off x="5081086" y="2227312"/>
              <a:ext cx="179281" cy="12660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0" name="TextBox 59"/>
            <p:cNvSpPr txBox="1"/>
            <p:nvPr/>
          </p:nvSpPr>
          <p:spPr>
            <a:xfrm>
              <a:off x="4883726" y="2284618"/>
              <a:ext cx="307777" cy="1152128"/>
            </a:xfrm>
            <a:prstGeom prst="rect">
              <a:avLst/>
            </a:prstGeom>
            <a:noFill/>
          </p:spPr>
          <p:txBody>
            <a:bodyPr vert="vert270" wrap="square" rtlCol="0">
              <a:spAutoFit/>
            </a:bodyPr>
            <a:lstStyle/>
            <a:p>
              <a:pPr algn="ctr"/>
              <a:r>
                <a:rPr lang="en-US" altLang="zh-CN" sz="800" dirty="0" smtClean="0"/>
                <a:t>Quality Server</a:t>
              </a:r>
              <a:endParaRPr lang="zh-CN" altLang="en-US" sz="800" dirty="0"/>
            </a:p>
          </p:txBody>
        </p:sp>
        <p:sp>
          <p:nvSpPr>
            <p:cNvPr id="61" name="TextBox 60"/>
            <p:cNvSpPr txBox="1"/>
            <p:nvPr/>
          </p:nvSpPr>
          <p:spPr>
            <a:xfrm>
              <a:off x="5281937" y="2205283"/>
              <a:ext cx="307777" cy="1295773"/>
            </a:xfrm>
            <a:prstGeom prst="rect">
              <a:avLst/>
            </a:prstGeom>
            <a:noFill/>
          </p:spPr>
          <p:txBody>
            <a:bodyPr vert="vert270" wrap="square" rtlCol="0">
              <a:spAutoFit/>
            </a:bodyPr>
            <a:lstStyle/>
            <a:p>
              <a:pPr algn="ctr"/>
              <a:r>
                <a:rPr lang="en-US" altLang="zh-CN" sz="800" dirty="0" smtClean="0"/>
                <a:t>DB Server(S)</a:t>
              </a:r>
              <a:endParaRPr lang="zh-CN" altLang="en-US" sz="800" dirty="0"/>
            </a:p>
          </p:txBody>
        </p:sp>
        <p:cxnSp>
          <p:nvCxnSpPr>
            <p:cNvPr id="62" name="直接连接符 61"/>
            <p:cNvCxnSpPr/>
            <p:nvPr/>
          </p:nvCxnSpPr>
          <p:spPr>
            <a:xfrm>
              <a:off x="2041754" y="1691542"/>
              <a:ext cx="0" cy="16374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63" name="Picture 3" descr="C:\Users\Haqian\AppData\Local\Microsoft\Windows\Temporary Internet Files\Content.IE5\84YA0BBF\MC900431622[1].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901571" y="1431735"/>
              <a:ext cx="280365" cy="280365"/>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10"/>
            <p:cNvPicPr>
              <a:picLocks noChangeAspect="1" noChangeArrowheads="1"/>
            </p:cNvPicPr>
            <p:nvPr/>
          </p:nvPicPr>
          <p:blipFill>
            <a:blip r:embed="rId10"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868960" y="1040828"/>
              <a:ext cx="345586" cy="2694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65" name="直接连接符 64"/>
            <p:cNvCxnSpPr/>
            <p:nvPr/>
          </p:nvCxnSpPr>
          <p:spPr>
            <a:xfrm>
              <a:off x="2036716" y="1283157"/>
              <a:ext cx="0" cy="163749"/>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pic>
          <p:nvPicPr>
            <p:cNvPr id="66" name="Picture 2" descr="HP EliteBook 8740w 移动工作站">
              <a:hlinkClick r:id="rId7"/>
            </p:cNvPr>
            <p:cNvPicPr>
              <a:picLocks noChangeAspect="1" noChangeArrowheads="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529720" y="791842"/>
              <a:ext cx="269439" cy="188608"/>
            </a:xfrm>
            <a:prstGeom prst="rect">
              <a:avLst/>
            </a:prstGeom>
            <a:noFill/>
            <a:extLst>
              <a:ext uri="{909E8E84-426E-40DD-AFC4-6F175D3DCCD1}">
                <a14:hiddenFill xmlns:a14="http://schemas.microsoft.com/office/drawing/2010/main">
                  <a:solidFill>
                    <a:srgbClr val="FFFFFF"/>
                  </a:solidFill>
                </a14:hiddenFill>
              </a:ext>
            </a:extLst>
          </p:spPr>
        </p:pic>
        <p:pic>
          <p:nvPicPr>
            <p:cNvPr id="67" name="Picture 2" descr="HP EliteBook 8740w 移动工作站">
              <a:hlinkClick r:id="rId7"/>
            </p:cNvPr>
            <p:cNvPicPr>
              <a:picLocks noChangeAspect="1" noChangeArrowheads="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530392" y="1160939"/>
              <a:ext cx="269439" cy="188608"/>
            </a:xfrm>
            <a:prstGeom prst="rect">
              <a:avLst/>
            </a:prstGeom>
            <a:noFill/>
            <a:extLst>
              <a:ext uri="{909E8E84-426E-40DD-AFC4-6F175D3DCCD1}">
                <a14:hiddenFill xmlns:a14="http://schemas.microsoft.com/office/drawing/2010/main">
                  <a:solidFill>
                    <a:srgbClr val="FFFFFF"/>
                  </a:solidFill>
                </a14:hiddenFill>
              </a:ext>
            </a:extLst>
          </p:spPr>
        </p:pic>
        <p:pic>
          <p:nvPicPr>
            <p:cNvPr id="68" name="Picture 2" descr="HP EliteBook 8740w 移动工作站">
              <a:hlinkClick r:id="rId7"/>
            </p:cNvPr>
            <p:cNvPicPr>
              <a:picLocks noChangeAspect="1" noChangeArrowheads="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530392" y="1513736"/>
              <a:ext cx="269439" cy="188608"/>
            </a:xfrm>
            <a:prstGeom prst="rect">
              <a:avLst/>
            </a:prstGeom>
            <a:noFill/>
            <a:extLst>
              <a:ext uri="{909E8E84-426E-40DD-AFC4-6F175D3DCCD1}">
                <a14:hiddenFill xmlns:a14="http://schemas.microsoft.com/office/drawing/2010/main">
                  <a:solidFill>
                    <a:srgbClr val="FFFFFF"/>
                  </a:solidFill>
                </a14:hiddenFill>
              </a:ext>
            </a:extLst>
          </p:spPr>
        </p:pic>
        <p:sp>
          <p:nvSpPr>
            <p:cNvPr id="69" name="任意多边形 68"/>
            <p:cNvSpPr/>
            <p:nvPr/>
          </p:nvSpPr>
          <p:spPr>
            <a:xfrm>
              <a:off x="1738843" y="1175547"/>
              <a:ext cx="200591" cy="109523"/>
            </a:xfrm>
            <a:custGeom>
              <a:avLst/>
              <a:gdLst>
                <a:gd name="connsiteX0" fmla="*/ 0 w 280988"/>
                <a:gd name="connsiteY0" fmla="*/ 238220 h 238220"/>
                <a:gd name="connsiteX1" fmla="*/ 280988 w 280988"/>
                <a:gd name="connsiteY1" fmla="*/ 95 h 238220"/>
              </a:gdLst>
              <a:ahLst/>
              <a:cxnLst>
                <a:cxn ang="0">
                  <a:pos x="connsiteX0" y="connsiteY0"/>
                </a:cxn>
                <a:cxn ang="0">
                  <a:pos x="connsiteX1" y="connsiteY1"/>
                </a:cxn>
              </a:cxnLst>
              <a:rect l="l" t="t" r="r" b="b"/>
              <a:pathLst>
                <a:path w="280988" h="238220">
                  <a:moveTo>
                    <a:pt x="0" y="238220"/>
                  </a:moveTo>
                  <a:cubicBezTo>
                    <a:pt x="113109" y="117173"/>
                    <a:pt x="226219" y="-3874"/>
                    <a:pt x="280988" y="95"/>
                  </a:cubicBezTo>
                </a:path>
              </a:pathLst>
            </a:cu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70" name="任意多边形 69"/>
            <p:cNvSpPr/>
            <p:nvPr/>
          </p:nvSpPr>
          <p:spPr>
            <a:xfrm>
              <a:off x="1738843" y="1285382"/>
              <a:ext cx="238034" cy="342772"/>
            </a:xfrm>
            <a:custGeom>
              <a:avLst/>
              <a:gdLst>
                <a:gd name="connsiteX0" fmla="*/ 0 w 280988"/>
                <a:gd name="connsiteY0" fmla="*/ 238220 h 238220"/>
                <a:gd name="connsiteX1" fmla="*/ 280988 w 280988"/>
                <a:gd name="connsiteY1" fmla="*/ 95 h 238220"/>
              </a:gdLst>
              <a:ahLst/>
              <a:cxnLst>
                <a:cxn ang="0">
                  <a:pos x="connsiteX0" y="connsiteY0"/>
                </a:cxn>
                <a:cxn ang="0">
                  <a:pos x="connsiteX1" y="connsiteY1"/>
                </a:cxn>
              </a:cxnLst>
              <a:rect l="l" t="t" r="r" b="b"/>
              <a:pathLst>
                <a:path w="280988" h="238220">
                  <a:moveTo>
                    <a:pt x="0" y="238220"/>
                  </a:moveTo>
                  <a:cubicBezTo>
                    <a:pt x="113109" y="117173"/>
                    <a:pt x="226219" y="-3874"/>
                    <a:pt x="280988" y="95"/>
                  </a:cubicBezTo>
                </a:path>
              </a:pathLst>
            </a:cu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71" name="流程图: 过程 70"/>
            <p:cNvSpPr/>
            <p:nvPr/>
          </p:nvSpPr>
          <p:spPr>
            <a:xfrm>
              <a:off x="1117529" y="599630"/>
              <a:ext cx="5737635" cy="1201047"/>
            </a:xfrm>
            <a:prstGeom prst="flowChartProcess">
              <a:avLst/>
            </a:prstGeom>
            <a:noFill/>
            <a:ln w="12700">
              <a:solidFill>
                <a:schemeClr val="tx2">
                  <a:lumMod val="60000"/>
                  <a:lumOff val="4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TextBox 71"/>
            <p:cNvSpPr txBox="1"/>
            <p:nvPr/>
          </p:nvSpPr>
          <p:spPr>
            <a:xfrm>
              <a:off x="1127198" y="2183605"/>
              <a:ext cx="1722135" cy="1361911"/>
            </a:xfrm>
            <a:prstGeom prst="rect">
              <a:avLst/>
            </a:prstGeom>
            <a:noFill/>
          </p:spPr>
          <p:txBody>
            <a:bodyPr wrap="square" rtlCol="0">
              <a:spAutoFit/>
            </a:bodyPr>
            <a:lstStyle/>
            <a:p>
              <a:r>
                <a:rPr lang="en-US" altLang="zh-CN" sz="750" b="1" dirty="0" smtClean="0">
                  <a:latin typeface="Arial Narrow" pitchFamily="34" charset="0"/>
                </a:rPr>
                <a:t>Application &amp; Web Servers </a:t>
              </a:r>
            </a:p>
            <a:p>
              <a:pPr marL="90488" indent="-90488">
                <a:buFont typeface="Arial" pitchFamily="34" charset="0"/>
                <a:buChar char="•"/>
              </a:pPr>
              <a:r>
                <a:rPr lang="en-US" altLang="zh-CN" sz="750" dirty="0" smtClean="0">
                  <a:latin typeface="Arial Narrow" pitchFamily="34" charset="0"/>
                </a:rPr>
                <a:t>Jboss, Weblogic, Webshpere</a:t>
              </a:r>
            </a:p>
            <a:p>
              <a:pPr marL="90488" indent="-90488">
                <a:buFont typeface="Arial" pitchFamily="34" charset="0"/>
                <a:buChar char="•"/>
              </a:pPr>
              <a:r>
                <a:rPr lang="en-US" altLang="zh-CN" sz="750" dirty="0" smtClean="0">
                  <a:latin typeface="Arial Narrow" pitchFamily="34" charset="0"/>
                </a:rPr>
                <a:t>.NET Framework</a:t>
              </a:r>
            </a:p>
            <a:p>
              <a:r>
                <a:rPr lang="en-US" altLang="zh-CN" sz="750" b="1" dirty="0" smtClean="0">
                  <a:latin typeface="Arial Narrow" pitchFamily="34" charset="0"/>
                </a:rPr>
                <a:t>System Recommendation</a:t>
              </a:r>
            </a:p>
            <a:p>
              <a:pPr marL="90488" indent="-90488">
                <a:buFont typeface="Arial" pitchFamily="34" charset="0"/>
                <a:buChar char="•"/>
              </a:pPr>
              <a:r>
                <a:rPr lang="en-US" altLang="zh-CN" sz="750" dirty="0" smtClean="0">
                  <a:latin typeface="Arial Narrow" pitchFamily="34" charset="0"/>
                </a:rPr>
                <a:t>2P 6C x86(64) Rackmount or Blade</a:t>
              </a:r>
            </a:p>
            <a:p>
              <a:pPr marL="90488" indent="-90488">
                <a:buFont typeface="Arial" pitchFamily="34" charset="0"/>
                <a:buChar char="•"/>
              </a:pPr>
              <a:r>
                <a:rPr lang="en-US" altLang="zh-CN" sz="750" dirty="0" smtClean="0">
                  <a:latin typeface="Arial Narrow" pitchFamily="34" charset="0"/>
                </a:rPr>
                <a:t>10s GB Memory</a:t>
              </a:r>
            </a:p>
            <a:p>
              <a:pPr marL="90488" indent="-90488">
                <a:buFont typeface="Arial" pitchFamily="34" charset="0"/>
                <a:buChar char="•"/>
              </a:pPr>
              <a:r>
                <a:rPr lang="en-US" altLang="zh-CN" sz="750" dirty="0" smtClean="0">
                  <a:latin typeface="Arial Narrow" pitchFamily="34" charset="0"/>
                </a:rPr>
                <a:t>100s GB HD RAID1 or Boot from SAN</a:t>
              </a:r>
            </a:p>
            <a:p>
              <a:pPr marL="90488" indent="-90488">
                <a:buFont typeface="Arial" pitchFamily="34" charset="0"/>
                <a:buChar char="•"/>
              </a:pPr>
              <a:r>
                <a:rPr lang="en-US" altLang="zh-CN" sz="750" dirty="0" smtClean="0">
                  <a:latin typeface="Arial Narrow" pitchFamily="34" charset="0"/>
                </a:rPr>
                <a:t>MS Windows Server 2003</a:t>
              </a:r>
              <a:r>
                <a:rPr lang="zh-CN" altLang="en-US" sz="750" dirty="0" smtClean="0">
                  <a:latin typeface="Arial Narrow" pitchFamily="34" charset="0"/>
                </a:rPr>
                <a:t>、</a:t>
              </a:r>
              <a:r>
                <a:rPr lang="en-US" altLang="zh-CN" sz="750" dirty="0" smtClean="0">
                  <a:latin typeface="Arial Narrow" pitchFamily="34" charset="0"/>
                </a:rPr>
                <a:t>UNIX</a:t>
              </a:r>
              <a:r>
                <a:rPr lang="zh-CN" altLang="en-US" sz="750" dirty="0" smtClean="0">
                  <a:latin typeface="Arial Narrow" pitchFamily="34" charset="0"/>
                </a:rPr>
                <a:t>、</a:t>
              </a:r>
              <a:r>
                <a:rPr lang="en-US" altLang="zh-CN" sz="750" dirty="0" smtClean="0">
                  <a:latin typeface="Arial Narrow" pitchFamily="34" charset="0"/>
                </a:rPr>
                <a:t>Linux</a:t>
              </a:r>
            </a:p>
            <a:p>
              <a:pPr marL="90488" indent="-90488">
                <a:buFont typeface="Arial" pitchFamily="34" charset="0"/>
                <a:buChar char="•"/>
              </a:pPr>
              <a:r>
                <a:rPr lang="en-US" altLang="zh-CN" sz="750" dirty="0" smtClean="0">
                  <a:latin typeface="Arial Narrow" pitchFamily="34" charset="0"/>
                </a:rPr>
                <a:t>Gigabit Ethernet Adaptor</a:t>
              </a:r>
            </a:p>
            <a:p>
              <a:pPr marL="90488" indent="-90488">
                <a:buFont typeface="Arial" pitchFamily="34" charset="0"/>
                <a:buChar char="•"/>
              </a:pPr>
              <a:r>
                <a:rPr lang="en-US" altLang="zh-CN" sz="750" dirty="0" smtClean="0">
                  <a:latin typeface="Arial Narrow" pitchFamily="34" charset="0"/>
                </a:rPr>
                <a:t>10GE / 8Gb </a:t>
              </a:r>
              <a:r>
                <a:rPr lang="en-US" altLang="zh-CN" sz="750" dirty="0">
                  <a:latin typeface="Arial Narrow" pitchFamily="34" charset="0"/>
                </a:rPr>
                <a:t>FC HBA</a:t>
              </a:r>
              <a:r>
                <a:rPr lang="en-US" altLang="zh-CN" sz="750" dirty="0" smtClean="0">
                  <a:latin typeface="Arial Narrow" pitchFamily="34" charset="0"/>
                </a:rPr>
                <a:t> (Optional)</a:t>
              </a:r>
              <a:endParaRPr lang="zh-CN" altLang="en-US" sz="750" dirty="0">
                <a:latin typeface="Arial Narrow" pitchFamily="34" charset="0"/>
              </a:endParaRPr>
            </a:p>
          </p:txBody>
        </p:sp>
        <p:pic>
          <p:nvPicPr>
            <p:cNvPr id="73"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73664"/>
            <a:stretch/>
          </p:blipFill>
          <p:spPr bwMode="auto">
            <a:xfrm>
              <a:off x="4733095" y="4203976"/>
              <a:ext cx="179281" cy="12660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4" name="TextBox 73"/>
            <p:cNvSpPr txBox="1"/>
            <p:nvPr/>
          </p:nvSpPr>
          <p:spPr>
            <a:xfrm>
              <a:off x="6286512" y="2214554"/>
              <a:ext cx="1756168" cy="1246495"/>
            </a:xfrm>
            <a:prstGeom prst="rect">
              <a:avLst/>
            </a:prstGeom>
            <a:noFill/>
          </p:spPr>
          <p:txBody>
            <a:bodyPr wrap="square" rtlCol="0">
              <a:spAutoFit/>
            </a:bodyPr>
            <a:lstStyle/>
            <a:p>
              <a:r>
                <a:rPr lang="en-US" altLang="zh-CN" sz="750" b="1" dirty="0" smtClean="0">
                  <a:latin typeface="Arial Narrow" pitchFamily="34" charset="0"/>
                </a:rPr>
                <a:t>DataBase Servers </a:t>
              </a:r>
            </a:p>
            <a:p>
              <a:pPr marL="90488" indent="-90488">
                <a:buFont typeface="Arial" pitchFamily="34" charset="0"/>
                <a:buChar char="•"/>
              </a:pPr>
              <a:r>
                <a:rPr lang="en-US" altLang="zh-CN" sz="750" dirty="0" smtClean="0">
                  <a:latin typeface="Arial Narrow" pitchFamily="34" charset="0"/>
                </a:rPr>
                <a:t>Oracle</a:t>
              </a:r>
            </a:p>
            <a:p>
              <a:r>
                <a:rPr lang="en-US" altLang="zh-CN" sz="750" b="1" dirty="0" smtClean="0">
                  <a:latin typeface="Arial Narrow" pitchFamily="34" charset="0"/>
                </a:rPr>
                <a:t>System Recommendation</a:t>
              </a:r>
            </a:p>
            <a:p>
              <a:pPr marL="90488" indent="-90488">
                <a:buFont typeface="Arial" pitchFamily="34" charset="0"/>
                <a:buChar char="•"/>
              </a:pPr>
              <a:r>
                <a:rPr lang="en-US" altLang="zh-CN" sz="750" dirty="0" smtClean="0">
                  <a:latin typeface="Arial Narrow" pitchFamily="34" charset="0"/>
                </a:rPr>
                <a:t>4P 10C x86(64) Rackmount or Blade</a:t>
              </a:r>
            </a:p>
            <a:p>
              <a:pPr marL="90488" indent="-90488">
                <a:buFont typeface="Arial" pitchFamily="34" charset="0"/>
                <a:buChar char="•"/>
              </a:pPr>
              <a:r>
                <a:rPr lang="en-US" altLang="zh-CN" sz="750" dirty="0" smtClean="0">
                  <a:latin typeface="Arial Narrow" pitchFamily="34" charset="0"/>
                </a:rPr>
                <a:t>10s~100s GB Memory</a:t>
              </a:r>
            </a:p>
            <a:p>
              <a:pPr marL="90488" indent="-90488">
                <a:buFont typeface="Arial" pitchFamily="34" charset="0"/>
                <a:buChar char="•"/>
              </a:pPr>
              <a:r>
                <a:rPr lang="en-US" altLang="zh-CN" sz="750" dirty="0" smtClean="0">
                  <a:latin typeface="Arial Narrow" pitchFamily="34" charset="0"/>
                </a:rPr>
                <a:t>100s GB HD RAID1 or Boot from SAN</a:t>
              </a:r>
            </a:p>
            <a:p>
              <a:pPr marL="90488" indent="-90488">
                <a:buFont typeface="Arial" pitchFamily="34" charset="0"/>
                <a:buChar char="•"/>
              </a:pPr>
              <a:r>
                <a:rPr lang="en-US" altLang="zh-CN" sz="750" dirty="0" smtClean="0">
                  <a:latin typeface="Arial Narrow" pitchFamily="34" charset="0"/>
                </a:rPr>
                <a:t>MS Windows Server 2003</a:t>
              </a:r>
              <a:r>
                <a:rPr lang="zh-CN" altLang="en-US" sz="750" dirty="0" smtClean="0">
                  <a:latin typeface="Arial Narrow" pitchFamily="34" charset="0"/>
                </a:rPr>
                <a:t>、</a:t>
              </a:r>
              <a:r>
                <a:rPr lang="en-US" altLang="zh-CN" sz="750" dirty="0" smtClean="0">
                  <a:latin typeface="Arial Narrow" pitchFamily="34" charset="0"/>
                </a:rPr>
                <a:t> UNIX</a:t>
              </a:r>
              <a:r>
                <a:rPr lang="zh-CN" altLang="en-US" sz="750" dirty="0" smtClean="0">
                  <a:latin typeface="Arial Narrow" pitchFamily="34" charset="0"/>
                </a:rPr>
                <a:t>、</a:t>
              </a:r>
              <a:r>
                <a:rPr lang="en-US" altLang="zh-CN" sz="750" dirty="0" smtClean="0">
                  <a:latin typeface="Arial Narrow" pitchFamily="34" charset="0"/>
                </a:rPr>
                <a:t>Linux</a:t>
              </a:r>
            </a:p>
            <a:p>
              <a:pPr marL="90488" indent="-90488">
                <a:buFont typeface="Arial" pitchFamily="34" charset="0"/>
                <a:buChar char="•"/>
              </a:pPr>
              <a:r>
                <a:rPr lang="en-US" altLang="zh-CN" sz="750" dirty="0" smtClean="0">
                  <a:latin typeface="Arial Narrow" pitchFamily="34" charset="0"/>
                </a:rPr>
                <a:t>Gigabit Ethernet Adaptor</a:t>
              </a:r>
            </a:p>
            <a:p>
              <a:pPr marL="90488" indent="-90488">
                <a:buFont typeface="Arial" pitchFamily="34" charset="0"/>
                <a:buChar char="•"/>
              </a:pPr>
              <a:r>
                <a:rPr lang="en-US" altLang="zh-CN" sz="750" dirty="0" smtClean="0">
                  <a:latin typeface="Arial Narrow" pitchFamily="34" charset="0"/>
                </a:rPr>
                <a:t>10GE / 8Gb </a:t>
              </a:r>
              <a:r>
                <a:rPr lang="en-US" altLang="zh-CN" sz="750" dirty="0">
                  <a:latin typeface="Arial Narrow" pitchFamily="34" charset="0"/>
                </a:rPr>
                <a:t>FC </a:t>
              </a:r>
              <a:r>
                <a:rPr lang="en-US" altLang="zh-CN" sz="750" dirty="0" smtClean="0">
                  <a:latin typeface="Arial Narrow" pitchFamily="34" charset="0"/>
                </a:rPr>
                <a:t>HBA</a:t>
              </a:r>
              <a:endParaRPr lang="zh-CN" altLang="en-US" sz="750" dirty="0">
                <a:latin typeface="Arial Narrow" pitchFamily="34" charset="0"/>
              </a:endParaRPr>
            </a:p>
          </p:txBody>
        </p:sp>
        <p:sp>
          <p:nvSpPr>
            <p:cNvPr id="75" name="流程图: 过程 74"/>
            <p:cNvSpPr/>
            <p:nvPr/>
          </p:nvSpPr>
          <p:spPr>
            <a:xfrm>
              <a:off x="5386768" y="2183605"/>
              <a:ext cx="2890285" cy="1323439"/>
            </a:xfrm>
            <a:prstGeom prst="flowChartProcess">
              <a:avLst/>
            </a:prstGeom>
            <a:noFill/>
            <a:ln w="12700">
              <a:solidFill>
                <a:srgbClr val="92D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6" name="直接连接符 75"/>
            <p:cNvCxnSpPr/>
            <p:nvPr/>
          </p:nvCxnSpPr>
          <p:spPr>
            <a:xfrm>
              <a:off x="2966732" y="2099947"/>
              <a:ext cx="0" cy="72691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直接连接符 76"/>
            <p:cNvCxnSpPr/>
            <p:nvPr/>
          </p:nvCxnSpPr>
          <p:spPr>
            <a:xfrm>
              <a:off x="3237152" y="2103760"/>
              <a:ext cx="0" cy="72691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a:off x="3512503" y="2099947"/>
              <a:ext cx="0" cy="72691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a:off x="3804336" y="2099947"/>
              <a:ext cx="0" cy="72691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直接连接符 79"/>
            <p:cNvCxnSpPr/>
            <p:nvPr/>
          </p:nvCxnSpPr>
          <p:spPr>
            <a:xfrm>
              <a:off x="4083548" y="2099947"/>
              <a:ext cx="0" cy="72691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直接连接符 80"/>
            <p:cNvCxnSpPr/>
            <p:nvPr/>
          </p:nvCxnSpPr>
          <p:spPr>
            <a:xfrm>
              <a:off x="4355534" y="2099947"/>
              <a:ext cx="0" cy="72691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直接连接符 81"/>
            <p:cNvCxnSpPr/>
            <p:nvPr/>
          </p:nvCxnSpPr>
          <p:spPr>
            <a:xfrm>
              <a:off x="4620228" y="2102772"/>
              <a:ext cx="0" cy="72691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直接连接符 82"/>
            <p:cNvCxnSpPr/>
            <p:nvPr/>
          </p:nvCxnSpPr>
          <p:spPr>
            <a:xfrm>
              <a:off x="4926084" y="2103760"/>
              <a:ext cx="0" cy="72691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直接连接符 83"/>
            <p:cNvCxnSpPr/>
            <p:nvPr/>
          </p:nvCxnSpPr>
          <p:spPr>
            <a:xfrm>
              <a:off x="5205918" y="2103760"/>
              <a:ext cx="0" cy="72691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5" name="矩形 84"/>
            <p:cNvSpPr/>
            <p:nvPr/>
          </p:nvSpPr>
          <p:spPr>
            <a:xfrm>
              <a:off x="2445100" y="3798794"/>
              <a:ext cx="1394193" cy="2294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b="1">
                  <a:solidFill>
                    <a:schemeClr val="tx1"/>
                  </a:solidFill>
                </a:rPr>
                <a:t>10 Gb </a:t>
              </a:r>
              <a:r>
                <a:rPr lang="en-US" altLang="zh-CN" sz="1000" b="1" smtClean="0">
                  <a:solidFill>
                    <a:schemeClr val="tx1"/>
                  </a:solidFill>
                </a:rPr>
                <a:t>Ethernet</a:t>
              </a:r>
              <a:endParaRPr lang="zh-CN" altLang="en-US" sz="1000" b="1">
                <a:solidFill>
                  <a:schemeClr val="tx1"/>
                </a:solidFill>
              </a:endParaRPr>
            </a:p>
          </p:txBody>
        </p:sp>
        <p:sp>
          <p:nvSpPr>
            <p:cNvPr id="86" name="流程图: 过程 85"/>
            <p:cNvSpPr/>
            <p:nvPr/>
          </p:nvSpPr>
          <p:spPr>
            <a:xfrm>
              <a:off x="1126526" y="2183605"/>
              <a:ext cx="4163089" cy="1323439"/>
            </a:xfrm>
            <a:prstGeom prst="flowChartProcess">
              <a:avLst/>
            </a:prstGeom>
            <a:noFill/>
            <a:ln w="12700">
              <a:solidFill>
                <a:srgbClr val="7030A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7" name="直接连接符 86"/>
            <p:cNvCxnSpPr/>
            <p:nvPr/>
          </p:nvCxnSpPr>
          <p:spPr>
            <a:xfrm flipH="1">
              <a:off x="3467153" y="3402176"/>
              <a:ext cx="1192" cy="189097"/>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88" name="直接连接符 87"/>
            <p:cNvCxnSpPr/>
            <p:nvPr/>
          </p:nvCxnSpPr>
          <p:spPr>
            <a:xfrm>
              <a:off x="3749296" y="3402176"/>
              <a:ext cx="0" cy="201946"/>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89" name="直接连接符 88"/>
            <p:cNvCxnSpPr/>
            <p:nvPr/>
          </p:nvCxnSpPr>
          <p:spPr>
            <a:xfrm flipH="1">
              <a:off x="4007140" y="3402176"/>
              <a:ext cx="1" cy="189097"/>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90" name="直接连接符 89"/>
            <p:cNvCxnSpPr/>
            <p:nvPr/>
          </p:nvCxnSpPr>
          <p:spPr>
            <a:xfrm flipH="1">
              <a:off x="4567237" y="3402176"/>
              <a:ext cx="1192" cy="189097"/>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91" name="直接连接符 90"/>
            <p:cNvCxnSpPr/>
            <p:nvPr/>
          </p:nvCxnSpPr>
          <p:spPr>
            <a:xfrm>
              <a:off x="4851190" y="3411222"/>
              <a:ext cx="1" cy="180051"/>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92" name="直接连接符 91"/>
            <p:cNvCxnSpPr/>
            <p:nvPr/>
          </p:nvCxnSpPr>
          <p:spPr>
            <a:xfrm flipH="1">
              <a:off x="5132088" y="3413124"/>
              <a:ext cx="1" cy="178149"/>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93" name="直接连接符 92"/>
            <p:cNvCxnSpPr/>
            <p:nvPr/>
          </p:nvCxnSpPr>
          <p:spPr>
            <a:xfrm flipH="1">
              <a:off x="5576734" y="3410744"/>
              <a:ext cx="1192" cy="180529"/>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94" name="直接连接符 93"/>
            <p:cNvCxnSpPr/>
            <p:nvPr/>
          </p:nvCxnSpPr>
          <p:spPr>
            <a:xfrm flipH="1">
              <a:off x="4298363" y="3406459"/>
              <a:ext cx="1192" cy="184814"/>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95" name="直接连接符 94"/>
            <p:cNvCxnSpPr/>
            <p:nvPr/>
          </p:nvCxnSpPr>
          <p:spPr>
            <a:xfrm>
              <a:off x="3563888" y="3407124"/>
              <a:ext cx="0" cy="296639"/>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96" name="直接连接符 95"/>
            <p:cNvCxnSpPr/>
            <p:nvPr/>
          </p:nvCxnSpPr>
          <p:spPr>
            <a:xfrm>
              <a:off x="3839293" y="3407124"/>
              <a:ext cx="0" cy="296639"/>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97" name="直接连接符 96"/>
            <p:cNvCxnSpPr/>
            <p:nvPr/>
          </p:nvCxnSpPr>
          <p:spPr>
            <a:xfrm>
              <a:off x="4102931" y="3410744"/>
              <a:ext cx="0" cy="296639"/>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98" name="直接连接符 97"/>
            <p:cNvCxnSpPr/>
            <p:nvPr/>
          </p:nvCxnSpPr>
          <p:spPr>
            <a:xfrm>
              <a:off x="4390658" y="3410744"/>
              <a:ext cx="0" cy="296639"/>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99" name="直接连接符 98"/>
            <p:cNvCxnSpPr/>
            <p:nvPr/>
          </p:nvCxnSpPr>
          <p:spPr>
            <a:xfrm>
              <a:off x="4656190" y="3406459"/>
              <a:ext cx="0" cy="296639"/>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00" name="直接连接符 99"/>
            <p:cNvCxnSpPr/>
            <p:nvPr/>
          </p:nvCxnSpPr>
          <p:spPr>
            <a:xfrm>
              <a:off x="4945246" y="3407124"/>
              <a:ext cx="0" cy="296639"/>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01" name="直接连接符 100"/>
            <p:cNvCxnSpPr/>
            <p:nvPr/>
          </p:nvCxnSpPr>
          <p:spPr>
            <a:xfrm>
              <a:off x="5220072" y="3406458"/>
              <a:ext cx="0" cy="296639"/>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02" name="直接连接符 101"/>
            <p:cNvCxnSpPr/>
            <p:nvPr/>
          </p:nvCxnSpPr>
          <p:spPr>
            <a:xfrm>
              <a:off x="5720750" y="3413124"/>
              <a:ext cx="0" cy="281908"/>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
          <p:nvSpPr>
            <p:cNvPr id="103" name="矩形 102"/>
            <p:cNvSpPr/>
            <p:nvPr/>
          </p:nvSpPr>
          <p:spPr>
            <a:xfrm>
              <a:off x="1259104" y="5251087"/>
              <a:ext cx="1937438" cy="215444"/>
            </a:xfrm>
            <a:prstGeom prst="rect">
              <a:avLst/>
            </a:prstGeom>
          </p:spPr>
          <p:txBody>
            <a:bodyPr wrap="square">
              <a:spAutoFit/>
            </a:bodyPr>
            <a:lstStyle/>
            <a:p>
              <a:pPr algn="r"/>
              <a:r>
                <a:rPr lang="en-US" altLang="zh-CN" sz="800" smtClean="0">
                  <a:latin typeface="Arial Narrow" pitchFamily="34" charset="0"/>
                </a:rPr>
                <a:t>Tape Storage, 100s TB, 8Gb FC, for backup</a:t>
              </a:r>
              <a:endParaRPr lang="zh-CN" altLang="en-US" sz="800">
                <a:latin typeface="Arial Narrow" pitchFamily="34" charset="0"/>
              </a:endParaRPr>
            </a:p>
          </p:txBody>
        </p:sp>
        <p:pic>
          <p:nvPicPr>
            <p:cNvPr id="104" name="Picture 12"/>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flipV="1">
              <a:off x="4388656" y="3794826"/>
              <a:ext cx="1478555" cy="237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05" name="直接连接符 104"/>
            <p:cNvCxnSpPr/>
            <p:nvPr/>
          </p:nvCxnSpPr>
          <p:spPr>
            <a:xfrm>
              <a:off x="5337897" y="2102772"/>
              <a:ext cx="0" cy="169602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直接连接符 105"/>
            <p:cNvCxnSpPr>
              <a:stCxn id="85" idx="3"/>
              <a:endCxn id="104" idx="1"/>
            </p:cNvCxnSpPr>
            <p:nvPr/>
          </p:nvCxnSpPr>
          <p:spPr>
            <a:xfrm>
              <a:off x="3839293" y="3913534"/>
              <a:ext cx="549363"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
          <p:nvSpPr>
            <p:cNvPr id="107" name="TextBox 106"/>
            <p:cNvSpPr txBox="1"/>
            <p:nvPr/>
          </p:nvSpPr>
          <p:spPr>
            <a:xfrm>
              <a:off x="3307748" y="4223886"/>
              <a:ext cx="1476143" cy="1274195"/>
            </a:xfrm>
            <a:prstGeom prst="rect">
              <a:avLst/>
            </a:prstGeom>
            <a:noFill/>
          </p:spPr>
          <p:txBody>
            <a:bodyPr wrap="square" rtlCol="0">
              <a:spAutoFit/>
            </a:bodyPr>
            <a:lstStyle/>
            <a:p>
              <a:pPr>
                <a:lnSpc>
                  <a:spcPct val="80000"/>
                </a:lnSpc>
              </a:pPr>
              <a:r>
                <a:rPr lang="en-US" altLang="zh-CN" sz="800" b="1" dirty="0" smtClean="0">
                  <a:latin typeface="Arial Narrow" pitchFamily="34" charset="0"/>
                </a:rPr>
                <a:t>HPC Cluster &amp; Fat Node</a:t>
              </a:r>
            </a:p>
            <a:p>
              <a:pPr marL="90488" indent="-90488">
                <a:lnSpc>
                  <a:spcPct val="80000"/>
                </a:lnSpc>
                <a:buFont typeface="Arial" pitchFamily="34" charset="0"/>
                <a:buChar char="•"/>
              </a:pPr>
              <a:r>
                <a:rPr lang="en-US" altLang="zh-CN" sz="800" dirty="0" smtClean="0">
                  <a:latin typeface="Arial Narrow" pitchFamily="34" charset="0"/>
                </a:rPr>
                <a:t>MFEA/CFD/CEM solvers</a:t>
              </a:r>
            </a:p>
            <a:p>
              <a:pPr>
                <a:lnSpc>
                  <a:spcPct val="80000"/>
                </a:lnSpc>
              </a:pPr>
              <a:r>
                <a:rPr lang="en-US" altLang="zh-CN" sz="800" b="1" dirty="0" smtClean="0">
                  <a:latin typeface="Arial Narrow" pitchFamily="34" charset="0"/>
                </a:rPr>
                <a:t>Cluster Nodes Recommendation</a:t>
              </a:r>
            </a:p>
            <a:p>
              <a:pPr marL="90488" indent="-90488">
                <a:lnSpc>
                  <a:spcPct val="80000"/>
                </a:lnSpc>
                <a:buFont typeface="Arial" pitchFamily="34" charset="0"/>
                <a:buChar char="•"/>
              </a:pPr>
              <a:r>
                <a:rPr lang="en-US" altLang="zh-CN" sz="800" dirty="0" smtClean="0">
                  <a:latin typeface="Arial Narrow" pitchFamily="34" charset="0"/>
                </a:rPr>
                <a:t>2P 6C x86(64) Blade </a:t>
              </a:r>
            </a:p>
            <a:p>
              <a:pPr marL="90488" indent="-90488">
                <a:lnSpc>
                  <a:spcPct val="80000"/>
                </a:lnSpc>
                <a:buFont typeface="Arial" pitchFamily="34" charset="0"/>
                <a:buChar char="•"/>
              </a:pPr>
              <a:r>
                <a:rPr lang="en-US" altLang="zh-CN" sz="800" dirty="0" smtClean="0">
                  <a:latin typeface="Arial Narrow" pitchFamily="34" charset="0"/>
                </a:rPr>
                <a:t>48 or 96 GB Reg. DDR3</a:t>
              </a:r>
            </a:p>
            <a:p>
              <a:pPr marL="90488" indent="-90488">
                <a:lnSpc>
                  <a:spcPct val="80000"/>
                </a:lnSpc>
                <a:buFont typeface="Arial" pitchFamily="34" charset="0"/>
                <a:buChar char="•"/>
              </a:pPr>
              <a:r>
                <a:rPr lang="en-US" altLang="zh-CN" sz="800" dirty="0" smtClean="0">
                  <a:latin typeface="Arial Narrow" pitchFamily="34" charset="0"/>
                </a:rPr>
                <a:t>2X146GB HD RAID1 </a:t>
              </a:r>
            </a:p>
            <a:p>
              <a:pPr marL="90488" indent="-90488">
                <a:lnSpc>
                  <a:spcPct val="80000"/>
                </a:lnSpc>
                <a:buFont typeface="Arial" pitchFamily="34" charset="0"/>
                <a:buChar char="•"/>
              </a:pPr>
              <a:r>
                <a:rPr lang="en-US" altLang="zh-CN" sz="800" dirty="0" smtClean="0">
                  <a:latin typeface="Arial Narrow" pitchFamily="34" charset="0"/>
                </a:rPr>
                <a:t>Linux x64, GE, 40Gb(QDR) IB</a:t>
              </a:r>
            </a:p>
            <a:p>
              <a:pPr>
                <a:lnSpc>
                  <a:spcPct val="80000"/>
                </a:lnSpc>
              </a:pPr>
              <a:r>
                <a:rPr lang="en-US" altLang="zh-CN" sz="800" b="1" dirty="0" smtClean="0">
                  <a:latin typeface="Arial Narrow" pitchFamily="34" charset="0"/>
                </a:rPr>
                <a:t>Fat Node Recommendation</a:t>
              </a:r>
            </a:p>
            <a:p>
              <a:pPr marL="88900" indent="-88900">
                <a:lnSpc>
                  <a:spcPct val="80000"/>
                </a:lnSpc>
                <a:buFont typeface="Arial" pitchFamily="34" charset="0"/>
                <a:buChar char="•"/>
              </a:pPr>
              <a:r>
                <a:rPr lang="en-US" altLang="zh-CN" sz="800" dirty="0" smtClean="0">
                  <a:latin typeface="Arial Narrow" pitchFamily="34" charset="0"/>
                </a:rPr>
                <a:t>4P 8C x86(64) Blade</a:t>
              </a:r>
            </a:p>
            <a:p>
              <a:pPr marL="88900" indent="-88900">
                <a:lnSpc>
                  <a:spcPct val="80000"/>
                </a:lnSpc>
                <a:buFont typeface="Arial" pitchFamily="34" charset="0"/>
                <a:buChar char="•"/>
              </a:pPr>
              <a:r>
                <a:rPr lang="en-US" altLang="zh-CN" sz="800" dirty="0" smtClean="0">
                  <a:latin typeface="Arial Narrow" pitchFamily="34" charset="0"/>
                </a:rPr>
                <a:t>256 or 512GB </a:t>
              </a:r>
              <a:r>
                <a:rPr lang="en-US" altLang="zh-CN" sz="800" dirty="0">
                  <a:latin typeface="Arial Narrow" pitchFamily="34" charset="0"/>
                </a:rPr>
                <a:t>Reg. </a:t>
              </a:r>
              <a:r>
                <a:rPr lang="en-US" altLang="zh-CN" sz="800" dirty="0" smtClean="0">
                  <a:latin typeface="Arial Narrow" pitchFamily="34" charset="0"/>
                </a:rPr>
                <a:t>DDR3</a:t>
              </a:r>
              <a:endParaRPr lang="en-US" altLang="zh-CN" sz="800" dirty="0">
                <a:latin typeface="Arial Narrow" pitchFamily="34" charset="0"/>
              </a:endParaRPr>
            </a:p>
            <a:p>
              <a:pPr marL="88900" indent="-88900">
                <a:lnSpc>
                  <a:spcPct val="80000"/>
                </a:lnSpc>
                <a:buFont typeface="Arial" pitchFamily="34" charset="0"/>
                <a:buChar char="•"/>
              </a:pPr>
              <a:r>
                <a:rPr lang="en-US" altLang="zh-CN" sz="800" dirty="0">
                  <a:latin typeface="Arial Narrow" pitchFamily="34" charset="0"/>
                </a:rPr>
                <a:t>2X146GB HD RAID1 </a:t>
              </a:r>
            </a:p>
            <a:p>
              <a:pPr marL="88900" indent="-88900">
                <a:lnSpc>
                  <a:spcPct val="80000"/>
                </a:lnSpc>
                <a:buFont typeface="Arial" pitchFamily="34" charset="0"/>
                <a:buChar char="•"/>
              </a:pPr>
              <a:r>
                <a:rPr lang="en-US" altLang="zh-CN" sz="800" dirty="0">
                  <a:latin typeface="Arial Narrow" pitchFamily="34" charset="0"/>
                </a:rPr>
                <a:t>Linux x64, GE, </a:t>
              </a:r>
              <a:r>
                <a:rPr lang="en-US" altLang="zh-CN" sz="800" dirty="0" smtClean="0">
                  <a:latin typeface="Arial Narrow" pitchFamily="34" charset="0"/>
                </a:rPr>
                <a:t>40Gb(QDR) IB</a:t>
              </a:r>
            </a:p>
          </p:txBody>
        </p:sp>
        <p:cxnSp>
          <p:nvCxnSpPr>
            <p:cNvPr id="108" name="直接连接符 107"/>
            <p:cNvCxnSpPr/>
            <p:nvPr/>
          </p:nvCxnSpPr>
          <p:spPr>
            <a:xfrm>
              <a:off x="4823624" y="4122889"/>
              <a:ext cx="0" cy="1538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9" name="直接连接符 108"/>
            <p:cNvCxnSpPr/>
            <p:nvPr/>
          </p:nvCxnSpPr>
          <p:spPr>
            <a:xfrm>
              <a:off x="4826460" y="4122889"/>
              <a:ext cx="2191067" cy="208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 name="直接连接符 109"/>
            <p:cNvCxnSpPr/>
            <p:nvPr/>
          </p:nvCxnSpPr>
          <p:spPr>
            <a:xfrm>
              <a:off x="5867211" y="3861048"/>
              <a:ext cx="409000" cy="198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1" name="直接连接符 110"/>
            <p:cNvCxnSpPr/>
            <p:nvPr/>
          </p:nvCxnSpPr>
          <p:spPr>
            <a:xfrm>
              <a:off x="4993157" y="4122889"/>
              <a:ext cx="0" cy="1538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 name="直接连接符 111"/>
            <p:cNvCxnSpPr/>
            <p:nvPr/>
          </p:nvCxnSpPr>
          <p:spPr>
            <a:xfrm>
              <a:off x="5158301" y="4127064"/>
              <a:ext cx="0" cy="1538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直接连接符 112"/>
            <p:cNvCxnSpPr/>
            <p:nvPr/>
          </p:nvCxnSpPr>
          <p:spPr>
            <a:xfrm>
              <a:off x="5331776" y="4122888"/>
              <a:ext cx="0" cy="1538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4" name="直接连接符 113"/>
            <p:cNvCxnSpPr/>
            <p:nvPr/>
          </p:nvCxnSpPr>
          <p:spPr>
            <a:xfrm>
              <a:off x="5496282" y="4122887"/>
              <a:ext cx="0" cy="1538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5" name="直接连接符 114"/>
            <p:cNvCxnSpPr/>
            <p:nvPr/>
          </p:nvCxnSpPr>
          <p:spPr>
            <a:xfrm>
              <a:off x="5651901" y="4122886"/>
              <a:ext cx="0" cy="1538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直接连接符 115"/>
            <p:cNvCxnSpPr/>
            <p:nvPr/>
          </p:nvCxnSpPr>
          <p:spPr>
            <a:xfrm>
              <a:off x="5815248" y="4122885"/>
              <a:ext cx="0" cy="1538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 name="直接连接符 116"/>
            <p:cNvCxnSpPr/>
            <p:nvPr/>
          </p:nvCxnSpPr>
          <p:spPr>
            <a:xfrm>
              <a:off x="5978508" y="4127063"/>
              <a:ext cx="0" cy="1538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18" name="Picture 3"/>
            <p:cNvPicPr>
              <a:picLocks noChangeAspect="1" noChangeArrowheads="1"/>
            </p:cNvPicPr>
            <p:nvPr/>
          </p:nvPicPr>
          <p:blipFill rotWithShape="1">
            <a:blip r:embed="rId12" cstate="print">
              <a:clrChange>
                <a:clrFrom>
                  <a:srgbClr val="FEFEFE"/>
                </a:clrFrom>
                <a:clrTo>
                  <a:srgbClr val="FEFEFE">
                    <a:alpha val="0"/>
                  </a:srgbClr>
                </a:clrTo>
              </a:clrChange>
              <a:extLst>
                <a:ext uri="{28A0092B-C50C-407E-A947-70E740481C1C}">
                  <a14:useLocalDpi xmlns:a14="http://schemas.microsoft.com/office/drawing/2010/main" val="0"/>
                </a:ext>
              </a:extLst>
            </a:blip>
            <a:srcRect l="5465" t="8317" r="68115"/>
            <a:stretch/>
          </p:blipFill>
          <p:spPr bwMode="auto">
            <a:xfrm>
              <a:off x="6099490" y="4188095"/>
              <a:ext cx="314747" cy="12910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19" name="直接连接符 118"/>
            <p:cNvCxnSpPr/>
            <p:nvPr/>
          </p:nvCxnSpPr>
          <p:spPr>
            <a:xfrm>
              <a:off x="6281071" y="4119506"/>
              <a:ext cx="0" cy="1538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0" name="直接连接符 119"/>
            <p:cNvCxnSpPr/>
            <p:nvPr/>
          </p:nvCxnSpPr>
          <p:spPr>
            <a:xfrm>
              <a:off x="6539177" y="4127777"/>
              <a:ext cx="0" cy="1538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1" name="直接连接符 120"/>
            <p:cNvCxnSpPr/>
            <p:nvPr/>
          </p:nvCxnSpPr>
          <p:spPr>
            <a:xfrm>
              <a:off x="6702747" y="4127779"/>
              <a:ext cx="0" cy="1538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直接连接符 121"/>
            <p:cNvCxnSpPr/>
            <p:nvPr/>
          </p:nvCxnSpPr>
          <p:spPr>
            <a:xfrm>
              <a:off x="6869230" y="4127779"/>
              <a:ext cx="0" cy="1538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直接连接符 122"/>
            <p:cNvCxnSpPr/>
            <p:nvPr/>
          </p:nvCxnSpPr>
          <p:spPr>
            <a:xfrm>
              <a:off x="7013247" y="4127779"/>
              <a:ext cx="0" cy="1538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直接连接符 123"/>
            <p:cNvCxnSpPr/>
            <p:nvPr/>
          </p:nvCxnSpPr>
          <p:spPr>
            <a:xfrm>
              <a:off x="4783891" y="5393014"/>
              <a:ext cx="1045" cy="153942"/>
            </a:xfrm>
            <a:prstGeom prst="line">
              <a:avLst/>
            </a:prstGeom>
            <a:ln w="38100">
              <a:solidFill>
                <a:srgbClr val="FF9900"/>
              </a:solidFill>
            </a:ln>
          </p:spPr>
          <p:style>
            <a:lnRef idx="1">
              <a:schemeClr val="accent1"/>
            </a:lnRef>
            <a:fillRef idx="0">
              <a:schemeClr val="accent1"/>
            </a:fillRef>
            <a:effectRef idx="0">
              <a:schemeClr val="accent1"/>
            </a:effectRef>
            <a:fontRef idx="minor">
              <a:schemeClr val="tx1"/>
            </a:fontRef>
          </p:style>
        </p:cxnSp>
        <p:cxnSp>
          <p:nvCxnSpPr>
            <p:cNvPr id="125" name="直接连接符 124"/>
            <p:cNvCxnSpPr/>
            <p:nvPr/>
          </p:nvCxnSpPr>
          <p:spPr>
            <a:xfrm>
              <a:off x="4947422" y="5393014"/>
              <a:ext cx="1045" cy="153942"/>
            </a:xfrm>
            <a:prstGeom prst="line">
              <a:avLst/>
            </a:prstGeom>
            <a:ln w="38100">
              <a:solidFill>
                <a:srgbClr val="FF9900"/>
              </a:solidFill>
            </a:ln>
          </p:spPr>
          <p:style>
            <a:lnRef idx="1">
              <a:schemeClr val="accent1"/>
            </a:lnRef>
            <a:fillRef idx="0">
              <a:schemeClr val="accent1"/>
            </a:fillRef>
            <a:effectRef idx="0">
              <a:schemeClr val="accent1"/>
            </a:effectRef>
            <a:fontRef idx="minor">
              <a:schemeClr val="tx1"/>
            </a:fontRef>
          </p:style>
        </p:cxnSp>
        <p:cxnSp>
          <p:nvCxnSpPr>
            <p:cNvPr id="126" name="直接连接符 125"/>
            <p:cNvCxnSpPr/>
            <p:nvPr/>
          </p:nvCxnSpPr>
          <p:spPr>
            <a:xfrm>
              <a:off x="5119254" y="5397112"/>
              <a:ext cx="1045" cy="153942"/>
            </a:xfrm>
            <a:prstGeom prst="line">
              <a:avLst/>
            </a:prstGeom>
            <a:ln w="38100">
              <a:solidFill>
                <a:srgbClr val="FF9900"/>
              </a:solidFill>
            </a:ln>
          </p:spPr>
          <p:style>
            <a:lnRef idx="1">
              <a:schemeClr val="accent1"/>
            </a:lnRef>
            <a:fillRef idx="0">
              <a:schemeClr val="accent1"/>
            </a:fillRef>
            <a:effectRef idx="0">
              <a:schemeClr val="accent1"/>
            </a:effectRef>
            <a:fontRef idx="minor">
              <a:schemeClr val="tx1"/>
            </a:fontRef>
          </p:style>
        </p:cxnSp>
        <p:cxnSp>
          <p:nvCxnSpPr>
            <p:cNvPr id="127" name="直接连接符 126"/>
            <p:cNvCxnSpPr/>
            <p:nvPr/>
          </p:nvCxnSpPr>
          <p:spPr>
            <a:xfrm>
              <a:off x="5282128" y="5402128"/>
              <a:ext cx="1045" cy="153942"/>
            </a:xfrm>
            <a:prstGeom prst="line">
              <a:avLst/>
            </a:prstGeom>
            <a:ln w="38100">
              <a:solidFill>
                <a:srgbClr val="FF9900"/>
              </a:solidFill>
            </a:ln>
          </p:spPr>
          <p:style>
            <a:lnRef idx="1">
              <a:schemeClr val="accent1"/>
            </a:lnRef>
            <a:fillRef idx="0">
              <a:schemeClr val="accent1"/>
            </a:fillRef>
            <a:effectRef idx="0">
              <a:schemeClr val="accent1"/>
            </a:effectRef>
            <a:fontRef idx="minor">
              <a:schemeClr val="tx1"/>
            </a:fontRef>
          </p:style>
        </p:cxnSp>
        <p:cxnSp>
          <p:nvCxnSpPr>
            <p:cNvPr id="128" name="直接连接符 127"/>
            <p:cNvCxnSpPr/>
            <p:nvPr/>
          </p:nvCxnSpPr>
          <p:spPr>
            <a:xfrm>
              <a:off x="5447921" y="5399336"/>
              <a:ext cx="1045" cy="153942"/>
            </a:xfrm>
            <a:prstGeom prst="line">
              <a:avLst/>
            </a:prstGeom>
            <a:ln w="38100">
              <a:solidFill>
                <a:srgbClr val="FF9900"/>
              </a:solidFill>
            </a:ln>
          </p:spPr>
          <p:style>
            <a:lnRef idx="1">
              <a:schemeClr val="accent1"/>
            </a:lnRef>
            <a:fillRef idx="0">
              <a:schemeClr val="accent1"/>
            </a:fillRef>
            <a:effectRef idx="0">
              <a:schemeClr val="accent1"/>
            </a:effectRef>
            <a:fontRef idx="minor">
              <a:schemeClr val="tx1"/>
            </a:fontRef>
          </p:style>
        </p:cxnSp>
        <p:cxnSp>
          <p:nvCxnSpPr>
            <p:cNvPr id="129" name="直接连接符 128"/>
            <p:cNvCxnSpPr/>
            <p:nvPr/>
          </p:nvCxnSpPr>
          <p:spPr>
            <a:xfrm>
              <a:off x="5613786" y="5405511"/>
              <a:ext cx="1045" cy="153942"/>
            </a:xfrm>
            <a:prstGeom prst="line">
              <a:avLst/>
            </a:prstGeom>
            <a:ln w="38100">
              <a:solidFill>
                <a:srgbClr val="FF9900"/>
              </a:solidFill>
            </a:ln>
          </p:spPr>
          <p:style>
            <a:lnRef idx="1">
              <a:schemeClr val="accent1"/>
            </a:lnRef>
            <a:fillRef idx="0">
              <a:schemeClr val="accent1"/>
            </a:fillRef>
            <a:effectRef idx="0">
              <a:schemeClr val="accent1"/>
            </a:effectRef>
            <a:fontRef idx="minor">
              <a:schemeClr val="tx1"/>
            </a:fontRef>
          </p:style>
        </p:cxnSp>
        <p:cxnSp>
          <p:nvCxnSpPr>
            <p:cNvPr id="130" name="直接连接符 129"/>
            <p:cNvCxnSpPr/>
            <p:nvPr/>
          </p:nvCxnSpPr>
          <p:spPr>
            <a:xfrm>
              <a:off x="5772191" y="5402423"/>
              <a:ext cx="1045" cy="153942"/>
            </a:xfrm>
            <a:prstGeom prst="line">
              <a:avLst/>
            </a:prstGeom>
            <a:ln w="38100">
              <a:solidFill>
                <a:srgbClr val="FF9900"/>
              </a:solidFill>
            </a:ln>
          </p:spPr>
          <p:style>
            <a:lnRef idx="1">
              <a:schemeClr val="accent1"/>
            </a:lnRef>
            <a:fillRef idx="0">
              <a:schemeClr val="accent1"/>
            </a:fillRef>
            <a:effectRef idx="0">
              <a:schemeClr val="accent1"/>
            </a:effectRef>
            <a:fontRef idx="minor">
              <a:schemeClr val="tx1"/>
            </a:fontRef>
          </p:style>
        </p:cxnSp>
        <p:cxnSp>
          <p:nvCxnSpPr>
            <p:cNvPr id="131" name="直接连接符 130"/>
            <p:cNvCxnSpPr/>
            <p:nvPr/>
          </p:nvCxnSpPr>
          <p:spPr>
            <a:xfrm>
              <a:off x="5940043" y="5405511"/>
              <a:ext cx="1045" cy="153942"/>
            </a:xfrm>
            <a:prstGeom prst="line">
              <a:avLst/>
            </a:prstGeom>
            <a:ln w="38100">
              <a:solidFill>
                <a:srgbClr val="FF9900"/>
              </a:solidFill>
            </a:ln>
          </p:spPr>
          <p:style>
            <a:lnRef idx="1">
              <a:schemeClr val="accent1"/>
            </a:lnRef>
            <a:fillRef idx="0">
              <a:schemeClr val="accent1"/>
            </a:fillRef>
            <a:effectRef idx="0">
              <a:schemeClr val="accent1"/>
            </a:effectRef>
            <a:fontRef idx="minor">
              <a:schemeClr val="tx1"/>
            </a:fontRef>
          </p:style>
        </p:cxnSp>
        <p:cxnSp>
          <p:nvCxnSpPr>
            <p:cNvPr id="132" name="直接连接符 131"/>
            <p:cNvCxnSpPr/>
            <p:nvPr/>
          </p:nvCxnSpPr>
          <p:spPr>
            <a:xfrm>
              <a:off x="6272186" y="5399040"/>
              <a:ext cx="1045" cy="153942"/>
            </a:xfrm>
            <a:prstGeom prst="line">
              <a:avLst/>
            </a:prstGeom>
            <a:ln w="38100">
              <a:solidFill>
                <a:srgbClr val="FF9900"/>
              </a:solidFill>
            </a:ln>
          </p:spPr>
          <p:style>
            <a:lnRef idx="1">
              <a:schemeClr val="accent1"/>
            </a:lnRef>
            <a:fillRef idx="0">
              <a:schemeClr val="accent1"/>
            </a:fillRef>
            <a:effectRef idx="0">
              <a:schemeClr val="accent1"/>
            </a:effectRef>
            <a:fontRef idx="minor">
              <a:schemeClr val="tx1"/>
            </a:fontRef>
          </p:style>
        </p:cxnSp>
        <p:cxnSp>
          <p:nvCxnSpPr>
            <p:cNvPr id="133" name="直接连接符 132"/>
            <p:cNvCxnSpPr/>
            <p:nvPr/>
          </p:nvCxnSpPr>
          <p:spPr>
            <a:xfrm>
              <a:off x="6499718" y="5404098"/>
              <a:ext cx="1045" cy="153942"/>
            </a:xfrm>
            <a:prstGeom prst="line">
              <a:avLst/>
            </a:prstGeom>
            <a:ln w="38100">
              <a:solidFill>
                <a:srgbClr val="FF9900"/>
              </a:solidFill>
            </a:ln>
          </p:spPr>
          <p:style>
            <a:lnRef idx="1">
              <a:schemeClr val="accent1"/>
            </a:lnRef>
            <a:fillRef idx="0">
              <a:schemeClr val="accent1"/>
            </a:fillRef>
            <a:effectRef idx="0">
              <a:schemeClr val="accent1"/>
            </a:effectRef>
            <a:fontRef idx="minor">
              <a:schemeClr val="tx1"/>
            </a:fontRef>
          </p:style>
        </p:cxnSp>
        <p:cxnSp>
          <p:nvCxnSpPr>
            <p:cNvPr id="134" name="直接连接符 133"/>
            <p:cNvCxnSpPr/>
            <p:nvPr/>
          </p:nvCxnSpPr>
          <p:spPr>
            <a:xfrm>
              <a:off x="6666259" y="5406068"/>
              <a:ext cx="1045" cy="153942"/>
            </a:xfrm>
            <a:prstGeom prst="line">
              <a:avLst/>
            </a:prstGeom>
            <a:ln w="38100">
              <a:solidFill>
                <a:srgbClr val="FF9900"/>
              </a:solidFill>
            </a:ln>
          </p:spPr>
          <p:style>
            <a:lnRef idx="1">
              <a:schemeClr val="accent1"/>
            </a:lnRef>
            <a:fillRef idx="0">
              <a:schemeClr val="accent1"/>
            </a:fillRef>
            <a:effectRef idx="0">
              <a:schemeClr val="accent1"/>
            </a:effectRef>
            <a:fontRef idx="minor">
              <a:schemeClr val="tx1"/>
            </a:fontRef>
          </p:style>
        </p:cxnSp>
        <p:cxnSp>
          <p:nvCxnSpPr>
            <p:cNvPr id="135" name="直接连接符 134"/>
            <p:cNvCxnSpPr/>
            <p:nvPr/>
          </p:nvCxnSpPr>
          <p:spPr>
            <a:xfrm>
              <a:off x="6828935" y="5403530"/>
              <a:ext cx="1045" cy="153942"/>
            </a:xfrm>
            <a:prstGeom prst="line">
              <a:avLst/>
            </a:prstGeom>
            <a:ln w="38100">
              <a:solidFill>
                <a:srgbClr val="FF9900"/>
              </a:solidFill>
            </a:ln>
          </p:spPr>
          <p:style>
            <a:lnRef idx="1">
              <a:schemeClr val="accent1"/>
            </a:lnRef>
            <a:fillRef idx="0">
              <a:schemeClr val="accent1"/>
            </a:fillRef>
            <a:effectRef idx="0">
              <a:schemeClr val="accent1"/>
            </a:effectRef>
            <a:fontRef idx="minor">
              <a:schemeClr val="tx1"/>
            </a:fontRef>
          </p:style>
        </p:cxnSp>
        <p:cxnSp>
          <p:nvCxnSpPr>
            <p:cNvPr id="136" name="直接连接符 135"/>
            <p:cNvCxnSpPr/>
            <p:nvPr/>
          </p:nvCxnSpPr>
          <p:spPr>
            <a:xfrm>
              <a:off x="6998067" y="5406068"/>
              <a:ext cx="1045" cy="153942"/>
            </a:xfrm>
            <a:prstGeom prst="line">
              <a:avLst/>
            </a:prstGeom>
            <a:ln w="38100">
              <a:solidFill>
                <a:srgbClr val="FF9900"/>
              </a:solidFill>
            </a:ln>
          </p:spPr>
          <p:style>
            <a:lnRef idx="1">
              <a:schemeClr val="accent1"/>
            </a:lnRef>
            <a:fillRef idx="0">
              <a:schemeClr val="accent1"/>
            </a:fillRef>
            <a:effectRef idx="0">
              <a:schemeClr val="accent1"/>
            </a:effectRef>
            <a:fontRef idx="minor">
              <a:schemeClr val="tx1"/>
            </a:fontRef>
          </p:style>
        </p:cxnSp>
        <p:cxnSp>
          <p:nvCxnSpPr>
            <p:cNvPr id="137" name="直接连接符 136"/>
            <p:cNvCxnSpPr>
              <a:endCxn id="32" idx="0"/>
            </p:cNvCxnSpPr>
            <p:nvPr/>
          </p:nvCxnSpPr>
          <p:spPr>
            <a:xfrm>
              <a:off x="5343781" y="5551054"/>
              <a:ext cx="0" cy="111098"/>
            </a:xfrm>
            <a:prstGeom prst="line">
              <a:avLst/>
            </a:prstGeom>
            <a:ln w="38100">
              <a:solidFill>
                <a:srgbClr val="FF9900"/>
              </a:solidFill>
            </a:ln>
          </p:spPr>
          <p:style>
            <a:lnRef idx="1">
              <a:schemeClr val="accent1"/>
            </a:lnRef>
            <a:fillRef idx="0">
              <a:schemeClr val="accent1"/>
            </a:fillRef>
            <a:effectRef idx="0">
              <a:schemeClr val="accent1"/>
            </a:effectRef>
            <a:fontRef idx="minor">
              <a:schemeClr val="tx1"/>
            </a:fontRef>
          </p:style>
        </p:cxnSp>
        <p:cxnSp>
          <p:nvCxnSpPr>
            <p:cNvPr id="138" name="直接连接符 137"/>
            <p:cNvCxnSpPr/>
            <p:nvPr/>
          </p:nvCxnSpPr>
          <p:spPr>
            <a:xfrm>
              <a:off x="6582915" y="5369833"/>
              <a:ext cx="0" cy="288936"/>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39" name="直接连接符 138"/>
            <p:cNvCxnSpPr/>
            <p:nvPr/>
          </p:nvCxnSpPr>
          <p:spPr>
            <a:xfrm>
              <a:off x="6753634" y="5360479"/>
              <a:ext cx="0" cy="288936"/>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40" name="直接连接符 139"/>
            <p:cNvCxnSpPr/>
            <p:nvPr/>
          </p:nvCxnSpPr>
          <p:spPr>
            <a:xfrm>
              <a:off x="6915229" y="5360479"/>
              <a:ext cx="0" cy="288936"/>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41" name="直接连接符 140"/>
            <p:cNvCxnSpPr/>
            <p:nvPr/>
          </p:nvCxnSpPr>
          <p:spPr>
            <a:xfrm>
              <a:off x="7089283" y="5358809"/>
              <a:ext cx="0" cy="288936"/>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42" name="直接连接符 141"/>
            <p:cNvCxnSpPr>
              <a:stCxn id="146" idx="2"/>
            </p:cNvCxnSpPr>
            <p:nvPr/>
          </p:nvCxnSpPr>
          <p:spPr>
            <a:xfrm>
              <a:off x="6587089" y="5877596"/>
              <a:ext cx="0" cy="8595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43" name="直接连接符 142"/>
            <p:cNvCxnSpPr/>
            <p:nvPr/>
          </p:nvCxnSpPr>
          <p:spPr>
            <a:xfrm>
              <a:off x="6099490" y="3965373"/>
              <a:ext cx="0" cy="1601359"/>
            </a:xfrm>
            <a:prstGeom prst="line">
              <a:avLst/>
            </a:prstGeom>
            <a:ln w="38100">
              <a:solidFill>
                <a:srgbClr val="FF9900"/>
              </a:solidFill>
            </a:ln>
          </p:spPr>
          <p:style>
            <a:lnRef idx="1">
              <a:schemeClr val="accent1"/>
            </a:lnRef>
            <a:fillRef idx="0">
              <a:schemeClr val="accent1"/>
            </a:fillRef>
            <a:effectRef idx="0">
              <a:schemeClr val="accent1"/>
            </a:effectRef>
            <a:fontRef idx="minor">
              <a:schemeClr val="tx1"/>
            </a:fontRef>
          </p:style>
        </p:cxnSp>
        <p:cxnSp>
          <p:nvCxnSpPr>
            <p:cNvPr id="144" name="直接连接符 143"/>
            <p:cNvCxnSpPr/>
            <p:nvPr/>
          </p:nvCxnSpPr>
          <p:spPr>
            <a:xfrm>
              <a:off x="5867211" y="3965373"/>
              <a:ext cx="232279" cy="0"/>
            </a:xfrm>
            <a:prstGeom prst="line">
              <a:avLst/>
            </a:prstGeom>
            <a:ln w="38100">
              <a:solidFill>
                <a:srgbClr val="FF9900"/>
              </a:solidFill>
            </a:ln>
          </p:spPr>
          <p:style>
            <a:lnRef idx="1">
              <a:schemeClr val="accent1"/>
            </a:lnRef>
            <a:fillRef idx="0">
              <a:schemeClr val="accent1"/>
            </a:fillRef>
            <a:effectRef idx="0">
              <a:schemeClr val="accent1"/>
            </a:effectRef>
            <a:fontRef idx="minor">
              <a:schemeClr val="tx1"/>
            </a:fontRef>
          </p:style>
        </p:cxnSp>
        <p:sp>
          <p:nvSpPr>
            <p:cNvPr id="145" name="流程图: 过程 144"/>
            <p:cNvSpPr/>
            <p:nvPr/>
          </p:nvSpPr>
          <p:spPr>
            <a:xfrm>
              <a:off x="3352742" y="4183352"/>
              <a:ext cx="3075781" cy="1299687"/>
            </a:xfrm>
            <a:prstGeom prst="flowChartProcess">
              <a:avLst/>
            </a:prstGeom>
            <a:noFill/>
            <a:ln w="12700">
              <a:solidFill>
                <a:srgbClr val="FFC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6" name="矩形 145"/>
            <p:cNvSpPr/>
            <p:nvPr/>
          </p:nvSpPr>
          <p:spPr>
            <a:xfrm>
              <a:off x="6078016" y="5662152"/>
              <a:ext cx="1018146" cy="215444"/>
            </a:xfrm>
            <a:prstGeom prst="rect">
              <a:avLst/>
            </a:prstGeom>
            <a:ln w="25400">
              <a:solidFill>
                <a:schemeClr val="tx1"/>
              </a:solidFill>
            </a:ln>
          </p:spPr>
          <p:txBody>
            <a:bodyPr wrap="square">
              <a:spAutoFit/>
            </a:bodyPr>
            <a:lstStyle/>
            <a:p>
              <a:pPr algn="ctr"/>
              <a:r>
                <a:rPr lang="en-US" altLang="zh-CN" sz="800" b="1" smtClean="0"/>
                <a:t>8 Gb FC SAN Switch</a:t>
              </a:r>
              <a:endParaRPr lang="zh-CN" altLang="en-US" sz="800" b="1"/>
            </a:p>
          </p:txBody>
        </p:sp>
        <p:sp>
          <p:nvSpPr>
            <p:cNvPr id="147" name="TextBox 146"/>
            <p:cNvSpPr txBox="1"/>
            <p:nvPr/>
          </p:nvSpPr>
          <p:spPr>
            <a:xfrm>
              <a:off x="7146844" y="4237530"/>
              <a:ext cx="1121831" cy="1200329"/>
            </a:xfrm>
            <a:prstGeom prst="rect">
              <a:avLst/>
            </a:prstGeom>
            <a:noFill/>
          </p:spPr>
          <p:txBody>
            <a:bodyPr wrap="square" rtlCol="0">
              <a:spAutoFit/>
            </a:bodyPr>
            <a:lstStyle/>
            <a:p>
              <a:r>
                <a:rPr lang="en-US" altLang="zh-CN" sz="800" b="1" smtClean="0">
                  <a:latin typeface="Arial Narrow" pitchFamily="34" charset="0"/>
                </a:rPr>
                <a:t>Parallel Storage Nodes</a:t>
              </a:r>
            </a:p>
            <a:p>
              <a:pPr marL="88900" indent="-88900">
                <a:buFont typeface="Arial" pitchFamily="34" charset="0"/>
                <a:buChar char="•"/>
              </a:pPr>
              <a:r>
                <a:rPr lang="en-US" altLang="zh-CN" sz="800" smtClean="0">
                  <a:latin typeface="Arial Narrow" pitchFamily="34" charset="0"/>
                </a:rPr>
                <a:t>2P 6C x86(64) Blade</a:t>
              </a:r>
            </a:p>
            <a:p>
              <a:pPr marL="88900" indent="-88900">
                <a:buFont typeface="Arial" pitchFamily="34" charset="0"/>
                <a:buChar char="•"/>
              </a:pPr>
              <a:r>
                <a:rPr lang="en-US" altLang="zh-CN" sz="800" smtClean="0">
                  <a:latin typeface="Arial Narrow" pitchFamily="34" charset="0"/>
                </a:rPr>
                <a:t>12GB Reg. DDR3</a:t>
              </a:r>
            </a:p>
            <a:p>
              <a:pPr marL="88900" indent="-88900">
                <a:buFont typeface="Arial" pitchFamily="34" charset="0"/>
                <a:buChar char="•"/>
              </a:pPr>
              <a:r>
                <a:rPr lang="en-US" altLang="zh-CN" sz="800" smtClean="0">
                  <a:latin typeface="Arial Narrow" pitchFamily="34" charset="0"/>
                </a:rPr>
                <a:t>2x146GB HD RAID1</a:t>
              </a:r>
            </a:p>
            <a:p>
              <a:pPr marL="88900" indent="-88900">
                <a:buFont typeface="Arial" pitchFamily="34" charset="0"/>
                <a:buChar char="•"/>
              </a:pPr>
              <a:r>
                <a:rPr lang="en-US" altLang="zh-CN" sz="800" smtClean="0">
                  <a:latin typeface="Arial Narrow" pitchFamily="34" charset="0"/>
                </a:rPr>
                <a:t>Linux x64</a:t>
              </a:r>
            </a:p>
            <a:p>
              <a:pPr marL="88900" indent="-88900">
                <a:buFont typeface="Arial" pitchFamily="34" charset="0"/>
                <a:buChar char="•"/>
              </a:pPr>
              <a:r>
                <a:rPr lang="en-US" altLang="zh-CN" sz="800" smtClean="0">
                  <a:latin typeface="Arial Narrow" pitchFamily="34" charset="0"/>
                </a:rPr>
                <a:t>GE</a:t>
              </a:r>
            </a:p>
            <a:p>
              <a:pPr marL="88900" indent="-88900">
                <a:buFont typeface="Arial" pitchFamily="34" charset="0"/>
                <a:buChar char="•"/>
              </a:pPr>
              <a:r>
                <a:rPr lang="en-US" altLang="zh-CN" sz="800" smtClean="0">
                  <a:latin typeface="Arial Narrow" pitchFamily="34" charset="0"/>
                </a:rPr>
                <a:t>8Gb FC HBA</a:t>
              </a:r>
            </a:p>
            <a:p>
              <a:pPr marL="88900" indent="-88900">
                <a:buFont typeface="Arial" pitchFamily="34" charset="0"/>
                <a:buChar char="•"/>
              </a:pPr>
              <a:r>
                <a:rPr lang="en-US" altLang="zh-CN" sz="800" smtClean="0">
                  <a:latin typeface="Arial Narrow" pitchFamily="34" charset="0"/>
                </a:rPr>
                <a:t>40Gb (QDR) IB HCA</a:t>
              </a:r>
            </a:p>
            <a:p>
              <a:pPr marL="88900" indent="-88900">
                <a:buFont typeface="Arial" pitchFamily="34" charset="0"/>
                <a:buChar char="•"/>
              </a:pPr>
              <a:r>
                <a:rPr lang="en-US" altLang="zh-CN" sz="800" smtClean="0">
                  <a:latin typeface="Arial Narrow" pitchFamily="34" charset="0"/>
                </a:rPr>
                <a:t>Lustre or GPFS, etc.</a:t>
              </a:r>
            </a:p>
          </p:txBody>
        </p:sp>
        <p:sp>
          <p:nvSpPr>
            <p:cNvPr id="148" name="流程图: 过程 147"/>
            <p:cNvSpPr/>
            <p:nvPr/>
          </p:nvSpPr>
          <p:spPr>
            <a:xfrm>
              <a:off x="6446410" y="4183352"/>
              <a:ext cx="1822265" cy="1299687"/>
            </a:xfrm>
            <a:prstGeom prst="flowChartProcess">
              <a:avLst/>
            </a:prstGeom>
            <a:noFill/>
            <a:ln w="12700">
              <a:solidFill>
                <a:srgbClr val="FFFF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TextBox 148"/>
            <p:cNvSpPr txBox="1"/>
            <p:nvPr/>
          </p:nvSpPr>
          <p:spPr>
            <a:xfrm>
              <a:off x="6998589" y="6006937"/>
              <a:ext cx="1051113" cy="338554"/>
            </a:xfrm>
            <a:prstGeom prst="rect">
              <a:avLst/>
            </a:prstGeom>
            <a:noFill/>
          </p:spPr>
          <p:txBody>
            <a:bodyPr wrap="square" rtlCol="0">
              <a:spAutoFit/>
            </a:bodyPr>
            <a:lstStyle/>
            <a:p>
              <a:r>
                <a:rPr lang="en-US" altLang="zh-CN" sz="800" smtClean="0">
                  <a:latin typeface="Arial Narrow" pitchFamily="34" charset="0"/>
                </a:rPr>
                <a:t>Disk Storage, 10s TB, 8Gb FC, for Parall I/O</a:t>
              </a:r>
            </a:p>
          </p:txBody>
        </p:sp>
        <p:cxnSp>
          <p:nvCxnSpPr>
            <p:cNvPr id="150" name="直接连接符 149"/>
            <p:cNvCxnSpPr/>
            <p:nvPr/>
          </p:nvCxnSpPr>
          <p:spPr>
            <a:xfrm>
              <a:off x="1200324" y="4032242"/>
              <a:ext cx="0" cy="113401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pic>
          <p:nvPicPr>
            <p:cNvPr id="151" name="Picture 5"/>
            <p:cNvPicPr>
              <a:picLocks noChangeAspect="1" noChangeArrowheads="1"/>
            </p:cNvPicPr>
            <p:nvPr/>
          </p:nvPicPr>
          <p:blipFill rotWithShape="1">
            <a:blip r:embed="rId13" cstate="print">
              <a:clrChange>
                <a:clrFrom>
                  <a:srgbClr val="FFFFFF"/>
                </a:clrFrom>
                <a:clrTo>
                  <a:srgbClr val="FFFFFF">
                    <a:alpha val="0"/>
                  </a:srgbClr>
                </a:clrTo>
              </a:clrChange>
              <a:extLst>
                <a:ext uri="{28A0092B-C50C-407E-A947-70E740481C1C}">
                  <a14:useLocalDpi xmlns:a14="http://schemas.microsoft.com/office/drawing/2010/main" val="0"/>
                </a:ext>
              </a:extLst>
            </a:blip>
            <a:srcRect t="50000"/>
            <a:stretch/>
          </p:blipFill>
          <p:spPr bwMode="auto">
            <a:xfrm>
              <a:off x="1244594" y="4245518"/>
              <a:ext cx="1995439" cy="3451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2" name="Picture 5"/>
            <p:cNvPicPr>
              <a:picLocks noChangeAspect="1" noChangeArrowheads="1"/>
            </p:cNvPicPr>
            <p:nvPr/>
          </p:nvPicPr>
          <p:blipFill rotWithShape="1">
            <a:blip r:embed="rId14" cstate="print">
              <a:clrChange>
                <a:clrFrom>
                  <a:srgbClr val="FFFFFF"/>
                </a:clrFrom>
                <a:clrTo>
                  <a:srgbClr val="FFFFFF">
                    <a:alpha val="0"/>
                  </a:srgbClr>
                </a:clrTo>
              </a:clrChange>
              <a:extLst>
                <a:ext uri="{28A0092B-C50C-407E-A947-70E740481C1C}">
                  <a14:useLocalDpi xmlns:a14="http://schemas.microsoft.com/office/drawing/2010/main" val="0"/>
                </a:ext>
              </a:extLst>
            </a:blip>
            <a:srcRect t="50000"/>
            <a:stretch/>
          </p:blipFill>
          <p:spPr bwMode="auto">
            <a:xfrm>
              <a:off x="1245050" y="4576094"/>
              <a:ext cx="1986648" cy="3436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3" name="流程图: 过程 152"/>
            <p:cNvSpPr/>
            <p:nvPr/>
          </p:nvSpPr>
          <p:spPr>
            <a:xfrm>
              <a:off x="1126526" y="4183352"/>
              <a:ext cx="2178131" cy="1299687"/>
            </a:xfrm>
            <a:prstGeom prst="flowChartProcess">
              <a:avLst/>
            </a:prstGeom>
            <a:noFill/>
            <a:ln w="12700">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4" name="矩形 153"/>
            <p:cNvSpPr/>
            <p:nvPr/>
          </p:nvSpPr>
          <p:spPr>
            <a:xfrm>
              <a:off x="1126526" y="3798794"/>
              <a:ext cx="1212586" cy="246221"/>
            </a:xfrm>
            <a:prstGeom prst="rect">
              <a:avLst/>
            </a:prstGeom>
            <a:ln w="25400">
              <a:solidFill>
                <a:schemeClr val="tx1"/>
              </a:solidFill>
            </a:ln>
          </p:spPr>
          <p:txBody>
            <a:bodyPr wrap="square">
              <a:spAutoFit/>
            </a:bodyPr>
            <a:lstStyle/>
            <a:p>
              <a:pPr algn="ctr"/>
              <a:r>
                <a:rPr lang="en-US" altLang="zh-CN" sz="1000" b="1" smtClean="0"/>
                <a:t>8 Gb FC SAN</a:t>
              </a:r>
              <a:endParaRPr lang="zh-CN" altLang="en-US" sz="1000" b="1"/>
            </a:p>
          </p:txBody>
        </p:sp>
        <p:cxnSp>
          <p:nvCxnSpPr>
            <p:cNvPr id="155" name="直接连接符 154"/>
            <p:cNvCxnSpPr/>
            <p:nvPr/>
          </p:nvCxnSpPr>
          <p:spPr>
            <a:xfrm flipH="1">
              <a:off x="1200324" y="5166252"/>
              <a:ext cx="144016"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pic>
          <p:nvPicPr>
            <p:cNvPr id="156" name="Picture 8"/>
            <p:cNvPicPr>
              <a:picLocks noChangeAspect="1" noChangeArrowheads="1"/>
            </p:cNvPicPr>
            <p:nvPr/>
          </p:nvPicPr>
          <p:blipFill rotWithShape="1">
            <a:blip r:embed="rId15" cstate="print">
              <a:clrChange>
                <a:clrFrom>
                  <a:srgbClr val="FDFDFD"/>
                </a:clrFrom>
                <a:clrTo>
                  <a:srgbClr val="FDFDFD">
                    <a:alpha val="0"/>
                  </a:srgbClr>
                </a:clrTo>
              </a:clrChange>
              <a:extLst>
                <a:ext uri="{28A0092B-C50C-407E-A947-70E740481C1C}">
                  <a14:useLocalDpi xmlns:a14="http://schemas.microsoft.com/office/drawing/2010/main" val="0"/>
                </a:ext>
              </a:extLst>
            </a:blip>
            <a:srcRect l="2680" t="34038" r="2758" b="13204"/>
            <a:stretch/>
          </p:blipFill>
          <p:spPr bwMode="auto">
            <a:xfrm>
              <a:off x="1262919" y="5043938"/>
              <a:ext cx="1942429" cy="2446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7" name="流程图: 过程 156"/>
            <p:cNvSpPr/>
            <p:nvPr/>
          </p:nvSpPr>
          <p:spPr>
            <a:xfrm>
              <a:off x="1074317" y="3744252"/>
              <a:ext cx="2819953" cy="335738"/>
            </a:xfrm>
            <a:prstGeom prst="flowChartProcess">
              <a:avLst/>
            </a:prstGeom>
            <a:noFill/>
            <a:ln w="12700">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TextBox 157"/>
            <p:cNvSpPr txBox="1"/>
            <p:nvPr/>
          </p:nvSpPr>
          <p:spPr>
            <a:xfrm>
              <a:off x="1789505" y="3591831"/>
              <a:ext cx="1311190" cy="190821"/>
            </a:xfrm>
            <a:prstGeom prst="rect">
              <a:avLst/>
            </a:prstGeom>
            <a:noFill/>
            <a:ln>
              <a:noFill/>
              <a:prstDash val="dash"/>
            </a:ln>
          </p:spPr>
          <p:txBody>
            <a:bodyPr wrap="square" rtlCol="0">
              <a:spAutoFit/>
            </a:bodyPr>
            <a:lstStyle/>
            <a:p>
              <a:pPr>
                <a:lnSpc>
                  <a:spcPct val="80000"/>
                </a:lnSpc>
              </a:pPr>
              <a:r>
                <a:rPr lang="en-US" altLang="zh-CN" sz="800" smtClean="0">
                  <a:latin typeface="Arial Narrow" pitchFamily="34" charset="0"/>
                </a:rPr>
                <a:t>Converged </a:t>
              </a:r>
              <a:r>
                <a:rPr lang="en-US" altLang="zh-CN" sz="800">
                  <a:latin typeface="Arial Narrow" pitchFamily="34" charset="0"/>
                </a:rPr>
                <a:t>10GbE </a:t>
              </a:r>
              <a:r>
                <a:rPr lang="en-US" altLang="zh-CN" sz="800" smtClean="0">
                  <a:latin typeface="Arial Narrow" pitchFamily="34" charset="0"/>
                </a:rPr>
                <a:t>Switch</a:t>
              </a:r>
              <a:endParaRPr lang="zh-CN" altLang="en-US" sz="800">
                <a:latin typeface="Arial Narrow" pitchFamily="34" charset="0"/>
              </a:endParaRPr>
            </a:p>
          </p:txBody>
        </p:sp>
      </p:grpSp>
      <p:sp>
        <p:nvSpPr>
          <p:cNvPr id="174" name="TextBox 173"/>
          <p:cNvSpPr txBox="1"/>
          <p:nvPr/>
        </p:nvSpPr>
        <p:spPr>
          <a:xfrm>
            <a:off x="1214414" y="6090842"/>
            <a:ext cx="3224912" cy="338554"/>
          </a:xfrm>
          <a:prstGeom prst="rect">
            <a:avLst/>
          </a:prstGeom>
          <a:noFill/>
        </p:spPr>
        <p:txBody>
          <a:bodyPr wrap="square" rtlCol="0">
            <a:spAutoFit/>
          </a:bodyPr>
          <a:lstStyle/>
          <a:p>
            <a:pPr algn="ctr"/>
            <a:r>
              <a:rPr lang="zh-CN" altLang="en-US" sz="1600" b="1" dirty="0"/>
              <a:t>精</a:t>
            </a:r>
            <a:r>
              <a:rPr lang="zh-CN" altLang="en-US" sz="1600" b="1" dirty="0" smtClean="0"/>
              <a:t>益研发平台基础</a:t>
            </a:r>
            <a:r>
              <a:rPr lang="en-US" altLang="zh-CN" sz="1600" b="1" dirty="0" smtClean="0"/>
              <a:t>IT</a:t>
            </a:r>
            <a:r>
              <a:rPr lang="zh-CN" altLang="en-US" sz="1600" b="1" dirty="0" smtClean="0"/>
              <a:t>架构示意图</a:t>
            </a:r>
            <a:endParaRPr lang="zh-CN" altLang="en-US" sz="1600" b="1"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dirty="0" smtClean="0"/>
              <a:t>精益研发平台基础ＩＴ架构２</a:t>
            </a:r>
            <a:endParaRPr lang="zh-CN" altLang="en-US" dirty="0"/>
          </a:p>
        </p:txBody>
      </p:sp>
      <p:pic>
        <p:nvPicPr>
          <p:cNvPr id="4"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73664"/>
          <a:stretch/>
        </p:blipFill>
        <p:spPr bwMode="auto">
          <a:xfrm>
            <a:off x="6947088" y="4204691"/>
            <a:ext cx="179281" cy="12660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73664"/>
          <a:stretch/>
        </p:blipFill>
        <p:spPr bwMode="auto">
          <a:xfrm>
            <a:off x="6781976" y="4204691"/>
            <a:ext cx="179281" cy="12660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73664"/>
          <a:stretch/>
        </p:blipFill>
        <p:spPr bwMode="auto">
          <a:xfrm>
            <a:off x="6613107" y="4204691"/>
            <a:ext cx="179281" cy="12660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73664"/>
          <a:stretch/>
        </p:blipFill>
        <p:spPr bwMode="auto">
          <a:xfrm>
            <a:off x="6446410" y="4204691"/>
            <a:ext cx="179281" cy="12660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73664"/>
          <a:stretch/>
        </p:blipFill>
        <p:spPr bwMode="auto">
          <a:xfrm>
            <a:off x="5888868" y="4203976"/>
            <a:ext cx="179281" cy="12660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73664"/>
          <a:stretch/>
        </p:blipFill>
        <p:spPr bwMode="auto">
          <a:xfrm>
            <a:off x="5721326" y="4203976"/>
            <a:ext cx="179281" cy="12660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73664"/>
          <a:stretch/>
        </p:blipFill>
        <p:spPr bwMode="auto">
          <a:xfrm>
            <a:off x="5562261" y="4203976"/>
            <a:ext cx="179281" cy="12660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73664"/>
          <a:stretch/>
        </p:blipFill>
        <p:spPr bwMode="auto">
          <a:xfrm>
            <a:off x="5401017" y="4203976"/>
            <a:ext cx="179281" cy="12660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73664"/>
          <a:stretch/>
        </p:blipFill>
        <p:spPr bwMode="auto">
          <a:xfrm>
            <a:off x="5233773" y="4203976"/>
            <a:ext cx="179281" cy="12660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73664"/>
          <a:stretch/>
        </p:blipFill>
        <p:spPr bwMode="auto">
          <a:xfrm>
            <a:off x="5068661" y="4203976"/>
            <a:ext cx="179281" cy="12660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73664"/>
          <a:stretch/>
        </p:blipFill>
        <p:spPr bwMode="auto">
          <a:xfrm>
            <a:off x="4899792" y="4203976"/>
            <a:ext cx="179281" cy="12660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任意多边形 14"/>
          <p:cNvSpPr/>
          <p:nvPr/>
        </p:nvSpPr>
        <p:spPr>
          <a:xfrm flipV="1">
            <a:off x="1723411" y="902198"/>
            <a:ext cx="360040" cy="207547"/>
          </a:xfrm>
          <a:custGeom>
            <a:avLst/>
            <a:gdLst>
              <a:gd name="connsiteX0" fmla="*/ 0 w 280988"/>
              <a:gd name="connsiteY0" fmla="*/ 238220 h 238220"/>
              <a:gd name="connsiteX1" fmla="*/ 280988 w 280988"/>
              <a:gd name="connsiteY1" fmla="*/ 95 h 238220"/>
            </a:gdLst>
            <a:ahLst/>
            <a:cxnLst>
              <a:cxn ang="0">
                <a:pos x="connsiteX0" y="connsiteY0"/>
              </a:cxn>
              <a:cxn ang="0">
                <a:pos x="connsiteX1" y="connsiteY1"/>
              </a:cxn>
            </a:cxnLst>
            <a:rect l="l" t="t" r="r" b="b"/>
            <a:pathLst>
              <a:path w="280988" h="238220">
                <a:moveTo>
                  <a:pt x="0" y="238220"/>
                </a:moveTo>
                <a:cubicBezTo>
                  <a:pt x="113109" y="117173"/>
                  <a:pt x="226219" y="-3874"/>
                  <a:pt x="280988" y="95"/>
                </a:cubicBezTo>
              </a:path>
            </a:pathLst>
          </a:cu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pic>
        <p:nvPicPr>
          <p:cNvPr id="16"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73664"/>
          <a:stretch/>
        </p:blipFill>
        <p:spPr bwMode="auto">
          <a:xfrm>
            <a:off x="2849648" y="2210138"/>
            <a:ext cx="179281" cy="12660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 name="Picture 3"/>
          <p:cNvPicPr>
            <a:picLocks noChangeAspect="1" noChangeArrowheads="1"/>
          </p:cNvPicPr>
          <p:nvPr/>
        </p:nvPicPr>
        <p:blipFill rotWithShape="1">
          <a:blip r:embed="rId3" cstate="print">
            <a:clrChange>
              <a:clrFrom>
                <a:srgbClr val="FEFEFE"/>
              </a:clrFrom>
              <a:clrTo>
                <a:srgbClr val="FEFEFE">
                  <a:alpha val="0"/>
                </a:srgbClr>
              </a:clrTo>
            </a:clrChange>
            <a:extLst>
              <a:ext uri="{28A0092B-C50C-407E-A947-70E740481C1C}">
                <a14:useLocalDpi xmlns:a14="http://schemas.microsoft.com/office/drawing/2010/main" val="0"/>
              </a:ext>
            </a:extLst>
          </a:blip>
          <a:srcRect t="8317" r="68115"/>
          <a:stretch/>
        </p:blipFill>
        <p:spPr bwMode="auto">
          <a:xfrm>
            <a:off x="5399788" y="2205283"/>
            <a:ext cx="379852" cy="12910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8" name="直接连接符 17"/>
          <p:cNvCxnSpPr>
            <a:endCxn id="154" idx="0"/>
          </p:cNvCxnSpPr>
          <p:nvPr/>
        </p:nvCxnSpPr>
        <p:spPr>
          <a:xfrm>
            <a:off x="1732819" y="3591273"/>
            <a:ext cx="0" cy="207521"/>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6920748" y="1207639"/>
            <a:ext cx="150440"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a:endCxn id="151" idx="0"/>
          </p:cNvCxnSpPr>
          <p:nvPr/>
        </p:nvCxnSpPr>
        <p:spPr>
          <a:xfrm>
            <a:off x="2242314" y="4028274"/>
            <a:ext cx="0" cy="217244"/>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rot="10800000" flipV="1">
            <a:off x="1732820" y="3571875"/>
            <a:ext cx="3982188" cy="19397"/>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a:endCxn id="87" idx="0"/>
          </p:cNvCxnSpPr>
          <p:nvPr/>
        </p:nvCxnSpPr>
        <p:spPr>
          <a:xfrm>
            <a:off x="3142197" y="3695032"/>
            <a:ext cx="0" cy="103762"/>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
        <p:nvSpPr>
          <p:cNvPr id="23" name="矩形 22"/>
          <p:cNvSpPr/>
          <p:nvPr/>
        </p:nvSpPr>
        <p:spPr>
          <a:xfrm>
            <a:off x="1250842" y="4858613"/>
            <a:ext cx="1937438" cy="215444"/>
          </a:xfrm>
          <a:prstGeom prst="rect">
            <a:avLst/>
          </a:prstGeom>
        </p:spPr>
        <p:txBody>
          <a:bodyPr wrap="square">
            <a:spAutoFit/>
          </a:bodyPr>
          <a:lstStyle/>
          <a:p>
            <a:pPr algn="r"/>
            <a:r>
              <a:rPr lang="en-US" altLang="zh-CN" sz="800" smtClean="0">
                <a:latin typeface="Arial Narrow" pitchFamily="34" charset="0"/>
              </a:rPr>
              <a:t>Disk Storage, 100s TB, 8Gb FC, for online data</a:t>
            </a:r>
            <a:endParaRPr lang="zh-CN" altLang="en-US" sz="800">
              <a:latin typeface="Arial Narrow" pitchFamily="34" charset="0"/>
            </a:endParaRPr>
          </a:p>
        </p:txBody>
      </p:sp>
      <p:sp>
        <p:nvSpPr>
          <p:cNvPr id="24" name="矩形 23"/>
          <p:cNvSpPr/>
          <p:nvPr/>
        </p:nvSpPr>
        <p:spPr>
          <a:xfrm>
            <a:off x="6276211" y="3800101"/>
            <a:ext cx="741316" cy="230832"/>
          </a:xfrm>
          <a:prstGeom prst="rect">
            <a:avLst/>
          </a:prstGeom>
          <a:ln w="25400">
            <a:solidFill>
              <a:schemeClr val="tx1"/>
            </a:solidFill>
          </a:ln>
        </p:spPr>
        <p:txBody>
          <a:bodyPr wrap="square">
            <a:spAutoFit/>
          </a:bodyPr>
          <a:lstStyle/>
          <a:p>
            <a:pPr algn="ctr"/>
            <a:r>
              <a:rPr lang="en-US" altLang="zh-CN" sz="900" b="1" dirty="0" smtClean="0"/>
              <a:t>GbE Switch</a:t>
            </a:r>
            <a:endParaRPr lang="zh-CN" altLang="en-US" sz="900" b="1" dirty="0" smtClean="0"/>
          </a:p>
        </p:txBody>
      </p:sp>
      <p:cxnSp>
        <p:nvCxnSpPr>
          <p:cNvPr id="25" name="直接连接符 24"/>
          <p:cNvCxnSpPr>
            <a:stCxn id="24" idx="2"/>
          </p:cNvCxnSpPr>
          <p:nvPr/>
        </p:nvCxnSpPr>
        <p:spPr>
          <a:xfrm>
            <a:off x="6646869" y="4030933"/>
            <a:ext cx="0" cy="981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4783891" y="5546956"/>
            <a:ext cx="2215221" cy="0"/>
          </a:xfrm>
          <a:prstGeom prst="line">
            <a:avLst/>
          </a:prstGeom>
          <a:ln w="38100">
            <a:solidFill>
              <a:srgbClr val="FF9900"/>
            </a:solidFill>
          </a:ln>
        </p:spPr>
        <p:style>
          <a:lnRef idx="1">
            <a:schemeClr val="accent1"/>
          </a:lnRef>
          <a:fillRef idx="0">
            <a:schemeClr val="accent1"/>
          </a:fillRef>
          <a:effectRef idx="0">
            <a:schemeClr val="accent1"/>
          </a:effectRef>
          <a:fontRef idx="minor">
            <a:schemeClr val="tx1"/>
          </a:fontRef>
        </p:style>
      </p:cxnSp>
      <p:pic>
        <p:nvPicPr>
          <p:cNvPr id="27" name="Picture 11"/>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34051"/>
          <a:stretch/>
        </p:blipFill>
        <p:spPr bwMode="auto">
          <a:xfrm>
            <a:off x="4750721" y="5963546"/>
            <a:ext cx="2294363" cy="4253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28" name="直接连接符 27"/>
          <p:cNvCxnSpPr/>
          <p:nvPr/>
        </p:nvCxnSpPr>
        <p:spPr>
          <a:xfrm flipH="1">
            <a:off x="9964143" y="6958226"/>
            <a:ext cx="2" cy="126172"/>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a:off x="3142197" y="3695032"/>
            <a:ext cx="2572811" cy="1972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
        <p:nvSpPr>
          <p:cNvPr id="30" name="矩形 29"/>
          <p:cNvSpPr/>
          <p:nvPr/>
        </p:nvSpPr>
        <p:spPr>
          <a:xfrm>
            <a:off x="4769694" y="5662152"/>
            <a:ext cx="1148174" cy="215444"/>
          </a:xfrm>
          <a:prstGeom prst="rect">
            <a:avLst/>
          </a:prstGeom>
          <a:solidFill>
            <a:schemeClr val="bg1"/>
          </a:solidFill>
          <a:ln w="25400">
            <a:solidFill>
              <a:schemeClr val="tx1"/>
            </a:solidFill>
          </a:ln>
        </p:spPr>
        <p:txBody>
          <a:bodyPr wrap="square">
            <a:spAutoFit/>
          </a:bodyPr>
          <a:lstStyle/>
          <a:p>
            <a:pPr algn="ctr"/>
            <a:r>
              <a:rPr lang="en-US" altLang="zh-CN" sz="800" b="1" smtClean="0"/>
              <a:t>QDR InfiniBand Switch</a:t>
            </a:r>
            <a:endParaRPr lang="zh-CN" altLang="en-US" sz="800" b="1"/>
          </a:p>
        </p:txBody>
      </p:sp>
      <p:sp>
        <p:nvSpPr>
          <p:cNvPr id="31" name="TextBox 30"/>
          <p:cNvSpPr txBox="1"/>
          <p:nvPr/>
        </p:nvSpPr>
        <p:spPr>
          <a:xfrm>
            <a:off x="7239471" y="3551806"/>
            <a:ext cx="1029204" cy="584775"/>
          </a:xfrm>
          <a:prstGeom prst="rect">
            <a:avLst/>
          </a:prstGeom>
          <a:noFill/>
          <a:ln>
            <a:solidFill>
              <a:schemeClr val="tx1"/>
            </a:solidFill>
            <a:prstDash val="dash"/>
          </a:ln>
        </p:spPr>
        <p:txBody>
          <a:bodyPr wrap="square" rtlCol="0">
            <a:spAutoFit/>
          </a:bodyPr>
          <a:lstStyle/>
          <a:p>
            <a:pPr>
              <a:lnSpc>
                <a:spcPct val="80000"/>
              </a:lnSpc>
            </a:pPr>
            <a:r>
              <a:rPr lang="en-US" altLang="zh-CN" sz="800" b="1" dirty="0" smtClean="0">
                <a:latin typeface="Arial Narrow" pitchFamily="34" charset="0"/>
              </a:rPr>
              <a:t>SGE Master Server</a:t>
            </a:r>
            <a:br>
              <a:rPr lang="en-US" altLang="zh-CN" sz="800" b="1" dirty="0" smtClean="0">
                <a:latin typeface="Arial Narrow" pitchFamily="34" charset="0"/>
              </a:rPr>
            </a:br>
            <a:r>
              <a:rPr lang="en-US" altLang="zh-CN" sz="800" dirty="0" smtClean="0">
                <a:latin typeface="Arial Narrow" pitchFamily="34" charset="0"/>
              </a:rPr>
              <a:t>2P 6C x86(64) Rack</a:t>
            </a:r>
          </a:p>
          <a:p>
            <a:pPr>
              <a:lnSpc>
                <a:spcPct val="80000"/>
              </a:lnSpc>
            </a:pPr>
            <a:r>
              <a:rPr lang="en-US" altLang="zh-CN" sz="800" dirty="0" smtClean="0">
                <a:latin typeface="Arial Narrow" pitchFamily="34" charset="0"/>
              </a:rPr>
              <a:t>24GB Reg. DDR3</a:t>
            </a:r>
          </a:p>
          <a:p>
            <a:pPr>
              <a:lnSpc>
                <a:spcPct val="80000"/>
              </a:lnSpc>
            </a:pPr>
            <a:r>
              <a:rPr lang="en-US" altLang="zh-CN" sz="800" dirty="0" smtClean="0">
                <a:latin typeface="Arial Narrow" pitchFamily="34" charset="0"/>
              </a:rPr>
              <a:t>2X146GB HD RAID1</a:t>
            </a:r>
          </a:p>
          <a:p>
            <a:pPr>
              <a:lnSpc>
                <a:spcPct val="80000"/>
              </a:lnSpc>
            </a:pPr>
            <a:r>
              <a:rPr lang="en-US" altLang="zh-CN" sz="800" dirty="0" smtClean="0">
                <a:latin typeface="Arial Narrow" pitchFamily="34" charset="0"/>
              </a:rPr>
              <a:t>Linux x64,GE,10GE,IB</a:t>
            </a:r>
            <a:endParaRPr lang="zh-CN" altLang="en-US" sz="800" dirty="0">
              <a:latin typeface="Arial Narrow" pitchFamily="34" charset="0"/>
            </a:endParaRPr>
          </a:p>
        </p:txBody>
      </p:sp>
      <p:cxnSp>
        <p:nvCxnSpPr>
          <p:cNvPr id="32" name="直接连接符 31"/>
          <p:cNvCxnSpPr/>
          <p:nvPr/>
        </p:nvCxnSpPr>
        <p:spPr>
          <a:xfrm>
            <a:off x="6920748" y="1036986"/>
            <a:ext cx="150440"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7096130" y="937064"/>
            <a:ext cx="1028131" cy="215444"/>
          </a:xfrm>
          <a:prstGeom prst="rect">
            <a:avLst/>
          </a:prstGeom>
          <a:noFill/>
        </p:spPr>
        <p:txBody>
          <a:bodyPr wrap="square" rtlCol="0">
            <a:spAutoFit/>
          </a:bodyPr>
          <a:lstStyle/>
          <a:p>
            <a:r>
              <a:rPr lang="en-US" altLang="zh-CN" sz="800" smtClean="0"/>
              <a:t>10 Gigabit Ethernet</a:t>
            </a:r>
            <a:endParaRPr lang="zh-CN" altLang="en-US" sz="800"/>
          </a:p>
        </p:txBody>
      </p:sp>
      <p:cxnSp>
        <p:nvCxnSpPr>
          <p:cNvPr id="34" name="直接连接符 33"/>
          <p:cNvCxnSpPr/>
          <p:nvPr/>
        </p:nvCxnSpPr>
        <p:spPr>
          <a:xfrm flipH="1">
            <a:off x="3214678" y="638750"/>
            <a:ext cx="5446" cy="121861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7096130" y="765006"/>
            <a:ext cx="1063723" cy="215444"/>
          </a:xfrm>
          <a:prstGeom prst="rect">
            <a:avLst/>
          </a:prstGeom>
          <a:noFill/>
        </p:spPr>
        <p:txBody>
          <a:bodyPr wrap="square" rtlCol="0">
            <a:spAutoFit/>
          </a:bodyPr>
          <a:lstStyle/>
          <a:p>
            <a:r>
              <a:rPr lang="en-US" altLang="zh-CN" sz="800" dirty="0" smtClean="0"/>
              <a:t>Gigabit Ethernet</a:t>
            </a:r>
            <a:endParaRPr lang="zh-CN" altLang="en-US" sz="800" dirty="0"/>
          </a:p>
        </p:txBody>
      </p:sp>
      <p:sp>
        <p:nvSpPr>
          <p:cNvPr id="36" name="TextBox 35"/>
          <p:cNvSpPr txBox="1"/>
          <p:nvPr/>
        </p:nvSpPr>
        <p:spPr>
          <a:xfrm>
            <a:off x="7096130" y="1107717"/>
            <a:ext cx="1180924" cy="215444"/>
          </a:xfrm>
          <a:prstGeom prst="rect">
            <a:avLst/>
          </a:prstGeom>
          <a:noFill/>
        </p:spPr>
        <p:txBody>
          <a:bodyPr wrap="square" rtlCol="0">
            <a:spAutoFit/>
          </a:bodyPr>
          <a:lstStyle/>
          <a:p>
            <a:r>
              <a:rPr lang="en-US" altLang="zh-CN" sz="800" smtClean="0"/>
              <a:t>8Gb Fibre Channel</a:t>
            </a:r>
            <a:endParaRPr lang="zh-CN" altLang="en-US" sz="800"/>
          </a:p>
        </p:txBody>
      </p:sp>
      <p:cxnSp>
        <p:nvCxnSpPr>
          <p:cNvPr id="37" name="直接连接符 36"/>
          <p:cNvCxnSpPr/>
          <p:nvPr/>
        </p:nvCxnSpPr>
        <p:spPr>
          <a:xfrm>
            <a:off x="6920748" y="1394524"/>
            <a:ext cx="150440" cy="0"/>
          </a:xfrm>
          <a:prstGeom prst="line">
            <a:avLst/>
          </a:prstGeom>
          <a:ln w="38100">
            <a:solidFill>
              <a:srgbClr val="FF9900"/>
            </a:solidFill>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7096130" y="1294602"/>
            <a:ext cx="1096889" cy="215444"/>
          </a:xfrm>
          <a:prstGeom prst="rect">
            <a:avLst/>
          </a:prstGeom>
          <a:noFill/>
        </p:spPr>
        <p:txBody>
          <a:bodyPr wrap="square" rtlCol="0">
            <a:spAutoFit/>
          </a:bodyPr>
          <a:lstStyle/>
          <a:p>
            <a:r>
              <a:rPr lang="en-US" altLang="zh-CN" sz="800" smtClean="0"/>
              <a:t>40Gb(QDR) Infiniband</a:t>
            </a:r>
            <a:endParaRPr lang="zh-CN" altLang="en-US" sz="800"/>
          </a:p>
        </p:txBody>
      </p:sp>
      <p:cxnSp>
        <p:nvCxnSpPr>
          <p:cNvPr id="39" name="直接连接符 38"/>
          <p:cNvCxnSpPr/>
          <p:nvPr/>
        </p:nvCxnSpPr>
        <p:spPr>
          <a:xfrm>
            <a:off x="6920748" y="880316"/>
            <a:ext cx="15044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4357686" y="714356"/>
            <a:ext cx="1858427" cy="954107"/>
          </a:xfrm>
          <a:prstGeom prst="rect">
            <a:avLst/>
          </a:prstGeom>
          <a:noFill/>
        </p:spPr>
        <p:txBody>
          <a:bodyPr wrap="square" rtlCol="0">
            <a:spAutoFit/>
          </a:bodyPr>
          <a:lstStyle/>
          <a:p>
            <a:r>
              <a:rPr lang="en-US" altLang="zh-CN" sz="800" b="1" dirty="0"/>
              <a:t>PERA C/S &amp; B/S C</a:t>
            </a:r>
            <a:r>
              <a:rPr lang="en-US" altLang="zh-CN" sz="800" b="1" dirty="0" smtClean="0"/>
              <a:t>lients Computers</a:t>
            </a:r>
          </a:p>
          <a:p>
            <a:r>
              <a:rPr lang="en-US" altLang="zh-CN" sz="800" dirty="0" smtClean="0"/>
              <a:t>Desktop or Mobile PC or Workstations</a:t>
            </a:r>
          </a:p>
          <a:p>
            <a:pPr marL="90488" indent="-90488">
              <a:buFont typeface="Arial" pitchFamily="34" charset="0"/>
              <a:buChar char="•"/>
            </a:pPr>
            <a:r>
              <a:rPr lang="en-US" altLang="zh-CN" sz="800" dirty="0" smtClean="0"/>
              <a:t>Single or Dual x86(64) Processor(s)</a:t>
            </a:r>
          </a:p>
          <a:p>
            <a:pPr marL="90488" indent="-90488">
              <a:buFont typeface="Arial" pitchFamily="34" charset="0"/>
              <a:buChar char="•"/>
            </a:pPr>
            <a:r>
              <a:rPr lang="en-US" altLang="zh-CN" sz="800" dirty="0" smtClean="0"/>
              <a:t>2~10s GB Memory</a:t>
            </a:r>
          </a:p>
          <a:p>
            <a:pPr marL="90488" indent="-90488">
              <a:buFont typeface="Arial" pitchFamily="34" charset="0"/>
              <a:buChar char="•"/>
            </a:pPr>
            <a:r>
              <a:rPr lang="en-US" altLang="zh-CN" sz="800" dirty="0" smtClean="0"/>
              <a:t>100s~1000s GB Hard Disk</a:t>
            </a:r>
          </a:p>
          <a:p>
            <a:pPr marL="90488" indent="-90488">
              <a:buFont typeface="Arial" pitchFamily="34" charset="0"/>
              <a:buChar char="•"/>
            </a:pPr>
            <a:r>
              <a:rPr lang="en-US" altLang="zh-CN" sz="800" dirty="0" smtClean="0"/>
              <a:t>MS Windows XP SP3, 32 or 64-bit</a:t>
            </a:r>
          </a:p>
          <a:p>
            <a:pPr marL="90488" indent="-90488">
              <a:buFont typeface="Arial" pitchFamily="34" charset="0"/>
              <a:buChar char="•"/>
            </a:pPr>
            <a:r>
              <a:rPr lang="en-US" altLang="zh-CN" sz="800" dirty="0" smtClean="0"/>
              <a:t>Gigabit Ethernet Adapter</a:t>
            </a:r>
            <a:endParaRPr lang="zh-CN" altLang="en-US" sz="800" dirty="0"/>
          </a:p>
        </p:txBody>
      </p:sp>
      <p:grpSp>
        <p:nvGrpSpPr>
          <p:cNvPr id="41" name="组合 40"/>
          <p:cNvGrpSpPr/>
          <p:nvPr/>
        </p:nvGrpSpPr>
        <p:grpSpPr>
          <a:xfrm>
            <a:off x="2571736" y="692243"/>
            <a:ext cx="1357322" cy="1105993"/>
            <a:chOff x="2571736" y="692243"/>
            <a:chExt cx="1162618" cy="1105993"/>
          </a:xfrm>
        </p:grpSpPr>
        <p:cxnSp>
          <p:nvCxnSpPr>
            <p:cNvPr id="42" name="直接连接符 41"/>
            <p:cNvCxnSpPr>
              <a:stCxn id="43" idx="1"/>
            </p:cNvCxnSpPr>
            <p:nvPr/>
          </p:nvCxnSpPr>
          <p:spPr>
            <a:xfrm flipH="1" flipV="1">
              <a:off x="3113035" y="798048"/>
              <a:ext cx="129026"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43" name="Picture 2"/>
            <p:cNvPicPr>
              <a:picLocks noChangeAspect="1" noChangeArrowheads="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242061" y="692243"/>
              <a:ext cx="360039" cy="2116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4" name="Picture 2"/>
            <p:cNvPicPr>
              <a:picLocks noChangeAspect="1" noChangeArrowheads="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242062" y="1062928"/>
              <a:ext cx="360039" cy="2116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5" name="Picture 2"/>
            <p:cNvPicPr>
              <a:picLocks noChangeAspect="1" noChangeArrowheads="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242062" y="1443169"/>
              <a:ext cx="360039" cy="2116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46" name="直接连接符 45"/>
            <p:cNvCxnSpPr/>
            <p:nvPr/>
          </p:nvCxnSpPr>
          <p:spPr>
            <a:xfrm flipH="1">
              <a:off x="2977203" y="1376466"/>
              <a:ext cx="13447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flipH="1">
              <a:off x="2981288" y="974304"/>
              <a:ext cx="13174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a:stCxn id="44" idx="1"/>
            </p:cNvCxnSpPr>
            <p:nvPr/>
          </p:nvCxnSpPr>
          <p:spPr>
            <a:xfrm flipH="1" flipV="1">
              <a:off x="3113035" y="1168733"/>
              <a:ext cx="129027"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直接连接符 48"/>
            <p:cNvCxnSpPr>
              <a:stCxn id="45" idx="1"/>
            </p:cNvCxnSpPr>
            <p:nvPr/>
          </p:nvCxnSpPr>
          <p:spPr>
            <a:xfrm flipH="1">
              <a:off x="3115761" y="1548975"/>
              <a:ext cx="1263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50" name="Picture 2" descr="HP EliteBook 8740w 移动工作站">
              <a:hlinkClick r:id="rId6"/>
            </p:cNvPr>
            <p:cNvPicPr>
              <a:picLocks noChangeAspect="1" noChangeArrowheads="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771906" y="840236"/>
              <a:ext cx="269439" cy="188608"/>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2" descr="HP EliteBook 8740w 移动工作站">
              <a:hlinkClick r:id="rId6"/>
            </p:cNvPr>
            <p:cNvPicPr>
              <a:picLocks noChangeAspect="1" noChangeArrowheads="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771905" y="1232450"/>
              <a:ext cx="269439" cy="188608"/>
            </a:xfrm>
            <a:prstGeom prst="rect">
              <a:avLst/>
            </a:prstGeom>
            <a:noFill/>
            <a:extLst>
              <a:ext uri="{909E8E84-426E-40DD-AFC4-6F175D3DCCD1}">
                <a14:hiddenFill xmlns:a14="http://schemas.microsoft.com/office/drawing/2010/main">
                  <a:solidFill>
                    <a:srgbClr val="FFFFFF"/>
                  </a:solidFill>
                </a14:hiddenFill>
              </a:ext>
            </a:extLst>
          </p:spPr>
        </p:pic>
        <p:sp>
          <p:nvSpPr>
            <p:cNvPr id="52" name="TextBox 51"/>
            <p:cNvSpPr txBox="1"/>
            <p:nvPr/>
          </p:nvSpPr>
          <p:spPr>
            <a:xfrm>
              <a:off x="3115761" y="842207"/>
              <a:ext cx="560630" cy="184666"/>
            </a:xfrm>
            <a:prstGeom prst="rect">
              <a:avLst/>
            </a:prstGeom>
            <a:noFill/>
          </p:spPr>
          <p:txBody>
            <a:bodyPr wrap="square" rtlCol="0">
              <a:spAutoFit/>
            </a:bodyPr>
            <a:lstStyle/>
            <a:p>
              <a:r>
                <a:rPr lang="en-US" altLang="zh-CN" sz="600" dirty="0" smtClean="0">
                  <a:latin typeface="Arial Narrow" pitchFamily="34" charset="0"/>
                </a:rPr>
                <a:t>       WS</a:t>
              </a:r>
              <a:endParaRPr lang="zh-CN" altLang="en-US" sz="600" dirty="0">
                <a:latin typeface="Arial Narrow" pitchFamily="34" charset="0"/>
              </a:endParaRPr>
            </a:p>
          </p:txBody>
        </p:sp>
        <p:sp>
          <p:nvSpPr>
            <p:cNvPr id="53" name="TextBox 52"/>
            <p:cNvSpPr txBox="1"/>
            <p:nvPr/>
          </p:nvSpPr>
          <p:spPr>
            <a:xfrm>
              <a:off x="2593581" y="964966"/>
              <a:ext cx="604403" cy="184666"/>
            </a:xfrm>
            <a:prstGeom prst="rect">
              <a:avLst/>
            </a:prstGeom>
            <a:noFill/>
          </p:spPr>
          <p:txBody>
            <a:bodyPr wrap="square" rtlCol="0">
              <a:spAutoFit/>
            </a:bodyPr>
            <a:lstStyle/>
            <a:p>
              <a:r>
                <a:rPr lang="en-US" altLang="zh-CN" sz="600" dirty="0" smtClean="0">
                  <a:latin typeface="Arial Narrow" pitchFamily="34" charset="0"/>
                </a:rPr>
                <a:t>System Admin</a:t>
              </a:r>
              <a:endParaRPr lang="zh-CN" altLang="en-US" sz="600" dirty="0">
                <a:latin typeface="Arial Narrow" pitchFamily="34" charset="0"/>
              </a:endParaRPr>
            </a:p>
          </p:txBody>
        </p:sp>
        <p:sp>
          <p:nvSpPr>
            <p:cNvPr id="54" name="TextBox 53"/>
            <p:cNvSpPr txBox="1"/>
            <p:nvPr/>
          </p:nvSpPr>
          <p:spPr>
            <a:xfrm>
              <a:off x="2571736" y="1365214"/>
              <a:ext cx="626248" cy="184666"/>
            </a:xfrm>
            <a:prstGeom prst="rect">
              <a:avLst/>
            </a:prstGeom>
            <a:noFill/>
          </p:spPr>
          <p:txBody>
            <a:bodyPr wrap="square" rtlCol="0">
              <a:spAutoFit/>
            </a:bodyPr>
            <a:lstStyle/>
            <a:p>
              <a:r>
                <a:rPr lang="en-US" altLang="zh-CN" sz="600" dirty="0" smtClean="0">
                  <a:latin typeface="Arial Narrow" pitchFamily="34" charset="0"/>
                </a:rPr>
                <a:t>Workflow Portal</a:t>
              </a:r>
              <a:endParaRPr lang="zh-CN" altLang="en-US" sz="600" dirty="0">
                <a:latin typeface="Arial Narrow" pitchFamily="34" charset="0"/>
              </a:endParaRPr>
            </a:p>
          </p:txBody>
        </p:sp>
        <p:sp>
          <p:nvSpPr>
            <p:cNvPr id="55" name="TextBox 54"/>
            <p:cNvSpPr txBox="1"/>
            <p:nvPr/>
          </p:nvSpPr>
          <p:spPr>
            <a:xfrm>
              <a:off x="3168972" y="1217935"/>
              <a:ext cx="454208" cy="184666"/>
            </a:xfrm>
            <a:prstGeom prst="rect">
              <a:avLst/>
            </a:prstGeom>
            <a:noFill/>
          </p:spPr>
          <p:txBody>
            <a:bodyPr wrap="square" rtlCol="0">
              <a:spAutoFit/>
            </a:bodyPr>
            <a:lstStyle/>
            <a:p>
              <a:r>
                <a:rPr lang="en-US" altLang="zh-CN" sz="600" dirty="0" smtClean="0">
                  <a:latin typeface="Arial Narrow" pitchFamily="34" charset="0"/>
                </a:rPr>
                <a:t>     SE</a:t>
              </a:r>
              <a:endParaRPr lang="zh-CN" altLang="en-US" sz="600" dirty="0">
                <a:latin typeface="Arial Narrow" pitchFamily="34" charset="0"/>
              </a:endParaRPr>
            </a:p>
          </p:txBody>
        </p:sp>
        <p:sp>
          <p:nvSpPr>
            <p:cNvPr id="56" name="TextBox 55"/>
            <p:cNvSpPr txBox="1"/>
            <p:nvPr/>
          </p:nvSpPr>
          <p:spPr>
            <a:xfrm>
              <a:off x="3058298" y="1613570"/>
              <a:ext cx="676056" cy="184666"/>
            </a:xfrm>
            <a:prstGeom prst="rect">
              <a:avLst/>
            </a:prstGeom>
            <a:noFill/>
          </p:spPr>
          <p:txBody>
            <a:bodyPr wrap="square" rtlCol="0">
              <a:spAutoFit/>
            </a:bodyPr>
            <a:lstStyle/>
            <a:p>
              <a:r>
                <a:rPr lang="en-US" altLang="zh-CN" sz="600" dirty="0" smtClean="0">
                  <a:latin typeface="Arial Narrow" pitchFamily="34" charset="0"/>
                </a:rPr>
                <a:t>           ……</a:t>
              </a:r>
              <a:endParaRPr lang="zh-CN" altLang="en-US" sz="600" dirty="0">
                <a:latin typeface="Arial Narrow" pitchFamily="34" charset="0"/>
              </a:endParaRPr>
            </a:p>
          </p:txBody>
        </p:sp>
      </p:grpSp>
      <p:sp>
        <p:nvSpPr>
          <p:cNvPr id="57" name="TextBox 56"/>
          <p:cNvSpPr txBox="1"/>
          <p:nvPr/>
        </p:nvSpPr>
        <p:spPr>
          <a:xfrm>
            <a:off x="2652288" y="2492897"/>
            <a:ext cx="307777" cy="713040"/>
          </a:xfrm>
          <a:prstGeom prst="rect">
            <a:avLst/>
          </a:prstGeom>
          <a:noFill/>
        </p:spPr>
        <p:txBody>
          <a:bodyPr vert="vert270" wrap="square" rtlCol="0">
            <a:spAutoFit/>
          </a:bodyPr>
          <a:lstStyle/>
          <a:p>
            <a:pPr algn="ctr"/>
            <a:r>
              <a:rPr lang="en-US" altLang="zh-CN" sz="800" smtClean="0"/>
              <a:t>LDAP Server(S)</a:t>
            </a:r>
            <a:endParaRPr lang="zh-CN" altLang="en-US" sz="800"/>
          </a:p>
        </p:txBody>
      </p:sp>
      <p:pic>
        <p:nvPicPr>
          <p:cNvPr id="58"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73664"/>
          <a:stretch/>
        </p:blipFill>
        <p:spPr bwMode="auto">
          <a:xfrm>
            <a:off x="3125377" y="2210138"/>
            <a:ext cx="179281" cy="12660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9" name="TextBox 58"/>
          <p:cNvSpPr txBox="1"/>
          <p:nvPr/>
        </p:nvSpPr>
        <p:spPr>
          <a:xfrm>
            <a:off x="2928017" y="2413849"/>
            <a:ext cx="307777" cy="863366"/>
          </a:xfrm>
          <a:prstGeom prst="rect">
            <a:avLst/>
          </a:prstGeom>
          <a:noFill/>
        </p:spPr>
        <p:txBody>
          <a:bodyPr vert="vert270" wrap="square" rtlCol="0">
            <a:spAutoFit/>
          </a:bodyPr>
          <a:lstStyle/>
          <a:p>
            <a:pPr algn="ctr"/>
            <a:r>
              <a:rPr lang="en-US" altLang="zh-CN" sz="800" smtClean="0"/>
              <a:t>License Server (s)</a:t>
            </a:r>
            <a:endParaRPr lang="zh-CN" altLang="en-US" sz="800"/>
          </a:p>
        </p:txBody>
      </p:sp>
      <p:pic>
        <p:nvPicPr>
          <p:cNvPr id="60"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73664"/>
          <a:stretch/>
        </p:blipFill>
        <p:spPr bwMode="auto">
          <a:xfrm>
            <a:off x="3404727" y="2212527"/>
            <a:ext cx="179281" cy="12660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1" name="TextBox 60"/>
          <p:cNvSpPr txBox="1"/>
          <p:nvPr/>
        </p:nvSpPr>
        <p:spPr>
          <a:xfrm>
            <a:off x="3207367" y="2369333"/>
            <a:ext cx="307777" cy="980620"/>
          </a:xfrm>
          <a:prstGeom prst="rect">
            <a:avLst/>
          </a:prstGeom>
          <a:noFill/>
        </p:spPr>
        <p:txBody>
          <a:bodyPr vert="vert270" wrap="square" rtlCol="0">
            <a:spAutoFit/>
          </a:bodyPr>
          <a:lstStyle/>
          <a:p>
            <a:pPr algn="ctr"/>
            <a:r>
              <a:rPr lang="en-US" altLang="zh-CN" sz="800" dirty="0" smtClean="0"/>
              <a:t>Simserver  Server</a:t>
            </a:r>
            <a:endParaRPr lang="zh-CN" altLang="en-US" sz="800" dirty="0"/>
          </a:p>
        </p:txBody>
      </p:sp>
      <p:pic>
        <p:nvPicPr>
          <p:cNvPr id="62"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73664"/>
          <a:stretch/>
        </p:blipFill>
        <p:spPr bwMode="auto">
          <a:xfrm>
            <a:off x="3685265" y="2210137"/>
            <a:ext cx="179281" cy="12660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3" name="TextBox 62"/>
          <p:cNvSpPr txBox="1"/>
          <p:nvPr/>
        </p:nvSpPr>
        <p:spPr>
          <a:xfrm>
            <a:off x="3487905" y="2366943"/>
            <a:ext cx="307777" cy="980620"/>
          </a:xfrm>
          <a:prstGeom prst="rect">
            <a:avLst/>
          </a:prstGeom>
          <a:noFill/>
        </p:spPr>
        <p:txBody>
          <a:bodyPr vert="vert270" wrap="square" rtlCol="0">
            <a:spAutoFit/>
          </a:bodyPr>
          <a:lstStyle/>
          <a:p>
            <a:pPr algn="ctr"/>
            <a:r>
              <a:rPr lang="en-US" altLang="zh-CN" sz="800" smtClean="0"/>
              <a:t>Workflow Server</a:t>
            </a:r>
            <a:endParaRPr lang="zh-CN" altLang="en-US" sz="800"/>
          </a:p>
        </p:txBody>
      </p:sp>
      <p:pic>
        <p:nvPicPr>
          <p:cNvPr id="64"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73664"/>
          <a:stretch/>
        </p:blipFill>
        <p:spPr bwMode="auto">
          <a:xfrm>
            <a:off x="3956180" y="2210137"/>
            <a:ext cx="179281" cy="12660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5" name="TextBox 64"/>
          <p:cNvSpPr txBox="1"/>
          <p:nvPr/>
        </p:nvSpPr>
        <p:spPr>
          <a:xfrm>
            <a:off x="3758820" y="2366943"/>
            <a:ext cx="307777" cy="980620"/>
          </a:xfrm>
          <a:prstGeom prst="rect">
            <a:avLst/>
          </a:prstGeom>
          <a:noFill/>
        </p:spPr>
        <p:txBody>
          <a:bodyPr vert="vert270" wrap="square" rtlCol="0">
            <a:spAutoFit/>
          </a:bodyPr>
          <a:lstStyle/>
          <a:p>
            <a:pPr algn="ctr"/>
            <a:r>
              <a:rPr lang="en-US" altLang="zh-CN" sz="800" dirty="0" smtClean="0"/>
              <a:t>DataMan Server</a:t>
            </a:r>
            <a:endParaRPr lang="zh-CN" altLang="en-US" sz="800" dirty="0"/>
          </a:p>
        </p:txBody>
      </p:sp>
      <p:pic>
        <p:nvPicPr>
          <p:cNvPr id="66"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73664"/>
          <a:stretch/>
        </p:blipFill>
        <p:spPr bwMode="auto">
          <a:xfrm>
            <a:off x="4233040" y="2212527"/>
            <a:ext cx="179281" cy="12660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7" name="TextBox 66"/>
          <p:cNvSpPr txBox="1"/>
          <p:nvPr/>
        </p:nvSpPr>
        <p:spPr>
          <a:xfrm>
            <a:off x="4035680" y="2369333"/>
            <a:ext cx="307777" cy="980620"/>
          </a:xfrm>
          <a:prstGeom prst="rect">
            <a:avLst/>
          </a:prstGeom>
          <a:noFill/>
        </p:spPr>
        <p:txBody>
          <a:bodyPr vert="vert270" wrap="square" rtlCol="0">
            <a:spAutoFit/>
          </a:bodyPr>
          <a:lstStyle/>
          <a:p>
            <a:pPr algn="ctr"/>
            <a:r>
              <a:rPr lang="en-US" altLang="zh-CN" sz="800" dirty="0" smtClean="0"/>
              <a:t>Component Server</a:t>
            </a:r>
            <a:endParaRPr lang="zh-CN" altLang="en-US" sz="800" dirty="0"/>
          </a:p>
        </p:txBody>
      </p:sp>
      <p:pic>
        <p:nvPicPr>
          <p:cNvPr id="68"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73664"/>
          <a:stretch/>
        </p:blipFill>
        <p:spPr bwMode="auto">
          <a:xfrm>
            <a:off x="4505855" y="2212527"/>
            <a:ext cx="179281" cy="12660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9" name="TextBox 68"/>
          <p:cNvSpPr txBox="1"/>
          <p:nvPr/>
        </p:nvSpPr>
        <p:spPr>
          <a:xfrm>
            <a:off x="4308495" y="2369333"/>
            <a:ext cx="307777" cy="980620"/>
          </a:xfrm>
          <a:prstGeom prst="rect">
            <a:avLst/>
          </a:prstGeom>
          <a:noFill/>
        </p:spPr>
        <p:txBody>
          <a:bodyPr vert="vert270" wrap="square" rtlCol="0">
            <a:spAutoFit/>
          </a:bodyPr>
          <a:lstStyle/>
          <a:p>
            <a:pPr algn="ctr"/>
            <a:r>
              <a:rPr lang="en-US" altLang="zh-CN" sz="800" dirty="0" smtClean="0"/>
              <a:t>SysEngine Server</a:t>
            </a:r>
            <a:endParaRPr lang="zh-CN" altLang="en-US" sz="800" dirty="0"/>
          </a:p>
        </p:txBody>
      </p:sp>
      <p:pic>
        <p:nvPicPr>
          <p:cNvPr id="70"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73664"/>
          <a:stretch/>
        </p:blipFill>
        <p:spPr bwMode="auto">
          <a:xfrm>
            <a:off x="4794086" y="2212527"/>
            <a:ext cx="179281" cy="12660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1" name="TextBox 70"/>
          <p:cNvSpPr txBox="1"/>
          <p:nvPr/>
        </p:nvSpPr>
        <p:spPr>
          <a:xfrm>
            <a:off x="4596726" y="2269833"/>
            <a:ext cx="307777" cy="1152128"/>
          </a:xfrm>
          <a:prstGeom prst="rect">
            <a:avLst/>
          </a:prstGeom>
          <a:noFill/>
        </p:spPr>
        <p:txBody>
          <a:bodyPr vert="vert270" wrap="square" rtlCol="0">
            <a:spAutoFit/>
          </a:bodyPr>
          <a:lstStyle/>
          <a:p>
            <a:pPr algn="ctr"/>
            <a:r>
              <a:rPr lang="en-US" altLang="zh-CN" sz="800" smtClean="0"/>
              <a:t>KnowledgeMan Server</a:t>
            </a:r>
            <a:endParaRPr lang="zh-CN" altLang="en-US" sz="800"/>
          </a:p>
        </p:txBody>
      </p:sp>
      <p:pic>
        <p:nvPicPr>
          <p:cNvPr id="72"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73664"/>
          <a:stretch/>
        </p:blipFill>
        <p:spPr bwMode="auto">
          <a:xfrm>
            <a:off x="5081086" y="2227312"/>
            <a:ext cx="179281" cy="12660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3" name="TextBox 72"/>
          <p:cNvSpPr txBox="1"/>
          <p:nvPr/>
        </p:nvSpPr>
        <p:spPr>
          <a:xfrm>
            <a:off x="4883726" y="2284618"/>
            <a:ext cx="307777" cy="1152128"/>
          </a:xfrm>
          <a:prstGeom prst="rect">
            <a:avLst/>
          </a:prstGeom>
          <a:noFill/>
        </p:spPr>
        <p:txBody>
          <a:bodyPr vert="vert270" wrap="square" rtlCol="0">
            <a:spAutoFit/>
          </a:bodyPr>
          <a:lstStyle/>
          <a:p>
            <a:pPr algn="ctr"/>
            <a:r>
              <a:rPr lang="en-US" altLang="zh-CN" sz="800" dirty="0" smtClean="0"/>
              <a:t>Quality Server</a:t>
            </a:r>
            <a:endParaRPr lang="zh-CN" altLang="en-US" sz="800" dirty="0"/>
          </a:p>
        </p:txBody>
      </p:sp>
      <p:sp>
        <p:nvSpPr>
          <p:cNvPr id="74" name="TextBox 73"/>
          <p:cNvSpPr txBox="1"/>
          <p:nvPr/>
        </p:nvSpPr>
        <p:spPr>
          <a:xfrm>
            <a:off x="5281937" y="2205283"/>
            <a:ext cx="307777" cy="1295773"/>
          </a:xfrm>
          <a:prstGeom prst="rect">
            <a:avLst/>
          </a:prstGeom>
          <a:noFill/>
        </p:spPr>
        <p:txBody>
          <a:bodyPr vert="vert270" wrap="square" rtlCol="0">
            <a:spAutoFit/>
          </a:bodyPr>
          <a:lstStyle/>
          <a:p>
            <a:pPr algn="ctr"/>
            <a:r>
              <a:rPr lang="en-US" altLang="zh-CN" sz="800" dirty="0" smtClean="0"/>
              <a:t>DB Server(S)</a:t>
            </a:r>
            <a:endParaRPr lang="zh-CN" altLang="en-US" sz="800" dirty="0"/>
          </a:p>
        </p:txBody>
      </p:sp>
      <p:cxnSp>
        <p:nvCxnSpPr>
          <p:cNvPr id="75" name="直接连接符 74"/>
          <p:cNvCxnSpPr/>
          <p:nvPr/>
        </p:nvCxnSpPr>
        <p:spPr>
          <a:xfrm>
            <a:off x="2041754" y="1691542"/>
            <a:ext cx="0" cy="16374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76" name="Picture 3" descr="C:\Users\Haqian\AppData\Local\Microsoft\Windows\Temporary Internet Files\Content.IE5\84YA0BBF\MC900431622[1].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901571" y="1431735"/>
            <a:ext cx="280365" cy="280365"/>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10"/>
          <p:cNvPicPr>
            <a:picLocks noChangeAspect="1" noChangeArrowheads="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868960" y="1040828"/>
            <a:ext cx="345586" cy="2694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78" name="直接连接符 77"/>
          <p:cNvCxnSpPr/>
          <p:nvPr/>
        </p:nvCxnSpPr>
        <p:spPr>
          <a:xfrm>
            <a:off x="2036716" y="1283157"/>
            <a:ext cx="0" cy="163749"/>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pic>
        <p:nvPicPr>
          <p:cNvPr id="79" name="Picture 2" descr="HP EliteBook 8740w 移动工作站">
            <a:hlinkClick r:id="rId6"/>
          </p:cNvPr>
          <p:cNvPicPr>
            <a:picLocks noChangeAspect="1" noChangeArrowheads="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529720" y="791842"/>
            <a:ext cx="269439" cy="188608"/>
          </a:xfrm>
          <a:prstGeom prst="rect">
            <a:avLst/>
          </a:prstGeom>
          <a:noFill/>
          <a:extLst>
            <a:ext uri="{909E8E84-426E-40DD-AFC4-6F175D3DCCD1}">
              <a14:hiddenFill xmlns:a14="http://schemas.microsoft.com/office/drawing/2010/main">
                <a:solidFill>
                  <a:srgbClr val="FFFFFF"/>
                </a:solidFill>
              </a14:hiddenFill>
            </a:ext>
          </a:extLst>
        </p:spPr>
      </p:pic>
      <p:pic>
        <p:nvPicPr>
          <p:cNvPr id="80" name="Picture 2" descr="HP EliteBook 8740w 移动工作站">
            <a:hlinkClick r:id="rId6"/>
          </p:cNvPr>
          <p:cNvPicPr>
            <a:picLocks noChangeAspect="1" noChangeArrowheads="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530392" y="1160939"/>
            <a:ext cx="269439" cy="188608"/>
          </a:xfrm>
          <a:prstGeom prst="rect">
            <a:avLst/>
          </a:prstGeom>
          <a:noFill/>
          <a:extLst>
            <a:ext uri="{909E8E84-426E-40DD-AFC4-6F175D3DCCD1}">
              <a14:hiddenFill xmlns:a14="http://schemas.microsoft.com/office/drawing/2010/main">
                <a:solidFill>
                  <a:srgbClr val="FFFFFF"/>
                </a:solidFill>
              </a14:hiddenFill>
            </a:ext>
          </a:extLst>
        </p:spPr>
      </p:pic>
      <p:pic>
        <p:nvPicPr>
          <p:cNvPr id="81" name="Picture 2" descr="HP EliteBook 8740w 移动工作站">
            <a:hlinkClick r:id="rId6"/>
          </p:cNvPr>
          <p:cNvPicPr>
            <a:picLocks noChangeAspect="1" noChangeArrowheads="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530392" y="1513736"/>
            <a:ext cx="269439" cy="188608"/>
          </a:xfrm>
          <a:prstGeom prst="rect">
            <a:avLst/>
          </a:prstGeom>
          <a:noFill/>
          <a:extLst>
            <a:ext uri="{909E8E84-426E-40DD-AFC4-6F175D3DCCD1}">
              <a14:hiddenFill xmlns:a14="http://schemas.microsoft.com/office/drawing/2010/main">
                <a:solidFill>
                  <a:srgbClr val="FFFFFF"/>
                </a:solidFill>
              </a14:hiddenFill>
            </a:ext>
          </a:extLst>
        </p:spPr>
      </p:pic>
      <p:sp>
        <p:nvSpPr>
          <p:cNvPr id="82" name="任意多边形 81"/>
          <p:cNvSpPr/>
          <p:nvPr/>
        </p:nvSpPr>
        <p:spPr>
          <a:xfrm>
            <a:off x="1738843" y="1175547"/>
            <a:ext cx="200591" cy="109523"/>
          </a:xfrm>
          <a:custGeom>
            <a:avLst/>
            <a:gdLst>
              <a:gd name="connsiteX0" fmla="*/ 0 w 280988"/>
              <a:gd name="connsiteY0" fmla="*/ 238220 h 238220"/>
              <a:gd name="connsiteX1" fmla="*/ 280988 w 280988"/>
              <a:gd name="connsiteY1" fmla="*/ 95 h 238220"/>
            </a:gdLst>
            <a:ahLst/>
            <a:cxnLst>
              <a:cxn ang="0">
                <a:pos x="connsiteX0" y="connsiteY0"/>
              </a:cxn>
              <a:cxn ang="0">
                <a:pos x="connsiteX1" y="connsiteY1"/>
              </a:cxn>
            </a:cxnLst>
            <a:rect l="l" t="t" r="r" b="b"/>
            <a:pathLst>
              <a:path w="280988" h="238220">
                <a:moveTo>
                  <a:pt x="0" y="238220"/>
                </a:moveTo>
                <a:cubicBezTo>
                  <a:pt x="113109" y="117173"/>
                  <a:pt x="226219" y="-3874"/>
                  <a:pt x="280988" y="95"/>
                </a:cubicBezTo>
              </a:path>
            </a:pathLst>
          </a:cu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83" name="任意多边形 82"/>
          <p:cNvSpPr/>
          <p:nvPr/>
        </p:nvSpPr>
        <p:spPr>
          <a:xfrm>
            <a:off x="1738843" y="1285382"/>
            <a:ext cx="238034" cy="342772"/>
          </a:xfrm>
          <a:custGeom>
            <a:avLst/>
            <a:gdLst>
              <a:gd name="connsiteX0" fmla="*/ 0 w 280988"/>
              <a:gd name="connsiteY0" fmla="*/ 238220 h 238220"/>
              <a:gd name="connsiteX1" fmla="*/ 280988 w 280988"/>
              <a:gd name="connsiteY1" fmla="*/ 95 h 238220"/>
            </a:gdLst>
            <a:ahLst/>
            <a:cxnLst>
              <a:cxn ang="0">
                <a:pos x="connsiteX0" y="connsiteY0"/>
              </a:cxn>
              <a:cxn ang="0">
                <a:pos x="connsiteX1" y="connsiteY1"/>
              </a:cxn>
            </a:cxnLst>
            <a:rect l="l" t="t" r="r" b="b"/>
            <a:pathLst>
              <a:path w="280988" h="238220">
                <a:moveTo>
                  <a:pt x="0" y="238220"/>
                </a:moveTo>
                <a:cubicBezTo>
                  <a:pt x="113109" y="117173"/>
                  <a:pt x="226219" y="-3874"/>
                  <a:pt x="280988" y="95"/>
                </a:cubicBezTo>
              </a:path>
            </a:pathLst>
          </a:cu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84" name="流程图: 过程 83"/>
          <p:cNvSpPr/>
          <p:nvPr/>
        </p:nvSpPr>
        <p:spPr>
          <a:xfrm>
            <a:off x="1117529" y="599630"/>
            <a:ext cx="5737635" cy="1201047"/>
          </a:xfrm>
          <a:prstGeom prst="flowChartProcess">
            <a:avLst/>
          </a:prstGeom>
          <a:noFill/>
          <a:ln w="12700">
            <a:solidFill>
              <a:schemeClr val="tx2">
                <a:lumMod val="60000"/>
                <a:lumOff val="4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5"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73664"/>
          <a:stretch/>
        </p:blipFill>
        <p:spPr bwMode="auto">
          <a:xfrm>
            <a:off x="4733095" y="4203976"/>
            <a:ext cx="179281" cy="12660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6" name="TextBox 85"/>
          <p:cNvSpPr txBox="1"/>
          <p:nvPr/>
        </p:nvSpPr>
        <p:spPr>
          <a:xfrm>
            <a:off x="6286512" y="2214554"/>
            <a:ext cx="1756168" cy="1246495"/>
          </a:xfrm>
          <a:prstGeom prst="rect">
            <a:avLst/>
          </a:prstGeom>
          <a:noFill/>
        </p:spPr>
        <p:txBody>
          <a:bodyPr wrap="square" rtlCol="0">
            <a:spAutoFit/>
          </a:bodyPr>
          <a:lstStyle/>
          <a:p>
            <a:r>
              <a:rPr lang="en-US" altLang="zh-CN" sz="750" b="1" dirty="0" smtClean="0">
                <a:latin typeface="Arial Narrow" pitchFamily="34" charset="0"/>
              </a:rPr>
              <a:t>DataBase Servers </a:t>
            </a:r>
          </a:p>
          <a:p>
            <a:pPr marL="90488" indent="-90488">
              <a:buFont typeface="Arial" pitchFamily="34" charset="0"/>
              <a:buChar char="•"/>
            </a:pPr>
            <a:r>
              <a:rPr lang="en-US" altLang="zh-CN" sz="750" dirty="0" smtClean="0">
                <a:latin typeface="Arial Narrow" pitchFamily="34" charset="0"/>
              </a:rPr>
              <a:t>Oracle</a:t>
            </a:r>
          </a:p>
          <a:p>
            <a:r>
              <a:rPr lang="en-US" altLang="zh-CN" sz="750" b="1" dirty="0" smtClean="0">
                <a:latin typeface="Arial Narrow" pitchFamily="34" charset="0"/>
              </a:rPr>
              <a:t>System Recommendation</a:t>
            </a:r>
          </a:p>
          <a:p>
            <a:pPr marL="90488" indent="-90488">
              <a:buFont typeface="Arial" pitchFamily="34" charset="0"/>
              <a:buChar char="•"/>
            </a:pPr>
            <a:r>
              <a:rPr lang="en-US" altLang="zh-CN" sz="750" dirty="0" smtClean="0">
                <a:latin typeface="Arial Narrow" pitchFamily="34" charset="0"/>
              </a:rPr>
              <a:t>4P 10C x86(64) Rackmount or Blade</a:t>
            </a:r>
          </a:p>
          <a:p>
            <a:pPr marL="90488" indent="-90488">
              <a:buFont typeface="Arial" pitchFamily="34" charset="0"/>
              <a:buChar char="•"/>
            </a:pPr>
            <a:r>
              <a:rPr lang="en-US" altLang="zh-CN" sz="750" dirty="0" smtClean="0">
                <a:latin typeface="Arial Narrow" pitchFamily="34" charset="0"/>
              </a:rPr>
              <a:t>10s~100s GB Memory</a:t>
            </a:r>
          </a:p>
          <a:p>
            <a:pPr marL="90488" indent="-90488">
              <a:buFont typeface="Arial" pitchFamily="34" charset="0"/>
              <a:buChar char="•"/>
            </a:pPr>
            <a:r>
              <a:rPr lang="en-US" altLang="zh-CN" sz="750" dirty="0" smtClean="0">
                <a:latin typeface="Arial Narrow" pitchFamily="34" charset="0"/>
              </a:rPr>
              <a:t>100s GB HD RAID1 or Boot from SAN</a:t>
            </a:r>
          </a:p>
          <a:p>
            <a:pPr marL="90488" indent="-90488">
              <a:buFont typeface="Arial" pitchFamily="34" charset="0"/>
              <a:buChar char="•"/>
            </a:pPr>
            <a:r>
              <a:rPr lang="en-US" altLang="zh-CN" sz="750" dirty="0" smtClean="0">
                <a:latin typeface="Arial Narrow" pitchFamily="34" charset="0"/>
              </a:rPr>
              <a:t>MS Windows Server 2003</a:t>
            </a:r>
            <a:r>
              <a:rPr lang="zh-CN" altLang="en-US" sz="750" dirty="0" smtClean="0">
                <a:latin typeface="Arial Narrow" pitchFamily="34" charset="0"/>
              </a:rPr>
              <a:t>、</a:t>
            </a:r>
            <a:r>
              <a:rPr lang="en-US" altLang="zh-CN" sz="750" dirty="0" smtClean="0">
                <a:latin typeface="Arial Narrow" pitchFamily="34" charset="0"/>
              </a:rPr>
              <a:t> UNIX</a:t>
            </a:r>
            <a:r>
              <a:rPr lang="zh-CN" altLang="en-US" sz="750" dirty="0" smtClean="0">
                <a:latin typeface="Arial Narrow" pitchFamily="34" charset="0"/>
              </a:rPr>
              <a:t>、</a:t>
            </a:r>
            <a:r>
              <a:rPr lang="en-US" altLang="zh-CN" sz="750" dirty="0" smtClean="0">
                <a:latin typeface="Arial Narrow" pitchFamily="34" charset="0"/>
              </a:rPr>
              <a:t>Linux</a:t>
            </a:r>
          </a:p>
          <a:p>
            <a:pPr marL="90488" indent="-90488">
              <a:buFont typeface="Arial" pitchFamily="34" charset="0"/>
              <a:buChar char="•"/>
            </a:pPr>
            <a:r>
              <a:rPr lang="en-US" altLang="zh-CN" sz="750" dirty="0" smtClean="0">
                <a:latin typeface="Arial Narrow" pitchFamily="34" charset="0"/>
              </a:rPr>
              <a:t>Gigabit Ethernet Adaptor</a:t>
            </a:r>
          </a:p>
          <a:p>
            <a:pPr marL="90488" indent="-90488">
              <a:buFont typeface="Arial" pitchFamily="34" charset="0"/>
              <a:buChar char="•"/>
            </a:pPr>
            <a:r>
              <a:rPr lang="en-US" altLang="zh-CN" sz="750" dirty="0" smtClean="0">
                <a:latin typeface="Arial Narrow" pitchFamily="34" charset="0"/>
              </a:rPr>
              <a:t>10GE / 8Gb </a:t>
            </a:r>
            <a:r>
              <a:rPr lang="en-US" altLang="zh-CN" sz="750" dirty="0">
                <a:latin typeface="Arial Narrow" pitchFamily="34" charset="0"/>
              </a:rPr>
              <a:t>FC </a:t>
            </a:r>
            <a:r>
              <a:rPr lang="en-US" altLang="zh-CN" sz="750" dirty="0" smtClean="0">
                <a:latin typeface="Arial Narrow" pitchFamily="34" charset="0"/>
              </a:rPr>
              <a:t>HBA</a:t>
            </a:r>
            <a:endParaRPr lang="zh-CN" altLang="en-US" sz="750" dirty="0">
              <a:latin typeface="Arial Narrow" pitchFamily="34" charset="0"/>
            </a:endParaRPr>
          </a:p>
        </p:txBody>
      </p:sp>
      <p:sp>
        <p:nvSpPr>
          <p:cNvPr id="87" name="矩形 86"/>
          <p:cNvSpPr/>
          <p:nvPr/>
        </p:nvSpPr>
        <p:spPr>
          <a:xfrm>
            <a:off x="2445100" y="3798794"/>
            <a:ext cx="1394193" cy="2294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b="1">
                <a:solidFill>
                  <a:schemeClr val="tx1"/>
                </a:solidFill>
              </a:rPr>
              <a:t>10 Gb </a:t>
            </a:r>
            <a:r>
              <a:rPr lang="en-US" altLang="zh-CN" sz="1000" b="1" smtClean="0">
                <a:solidFill>
                  <a:schemeClr val="tx1"/>
                </a:solidFill>
              </a:rPr>
              <a:t>Ethernet</a:t>
            </a:r>
            <a:endParaRPr lang="zh-CN" altLang="en-US" sz="1000" b="1">
              <a:solidFill>
                <a:schemeClr val="tx1"/>
              </a:solidFill>
            </a:endParaRPr>
          </a:p>
        </p:txBody>
      </p:sp>
      <p:cxnSp>
        <p:nvCxnSpPr>
          <p:cNvPr id="88" name="直接连接符 87"/>
          <p:cNvCxnSpPr/>
          <p:nvPr/>
        </p:nvCxnSpPr>
        <p:spPr>
          <a:xfrm flipH="1">
            <a:off x="3467153" y="3402176"/>
            <a:ext cx="1192" cy="189097"/>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89" name="直接连接符 88"/>
          <p:cNvCxnSpPr/>
          <p:nvPr/>
        </p:nvCxnSpPr>
        <p:spPr>
          <a:xfrm>
            <a:off x="3749296" y="3402176"/>
            <a:ext cx="0" cy="201946"/>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90" name="直接连接符 89"/>
          <p:cNvCxnSpPr/>
          <p:nvPr/>
        </p:nvCxnSpPr>
        <p:spPr>
          <a:xfrm flipH="1">
            <a:off x="4007140" y="3402176"/>
            <a:ext cx="1" cy="189097"/>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91" name="直接连接符 90"/>
          <p:cNvCxnSpPr/>
          <p:nvPr/>
        </p:nvCxnSpPr>
        <p:spPr>
          <a:xfrm flipH="1">
            <a:off x="4567237" y="3402176"/>
            <a:ext cx="1192" cy="189097"/>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92" name="直接连接符 91"/>
          <p:cNvCxnSpPr/>
          <p:nvPr/>
        </p:nvCxnSpPr>
        <p:spPr>
          <a:xfrm>
            <a:off x="4851190" y="3411222"/>
            <a:ext cx="1" cy="180051"/>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93" name="直接连接符 92"/>
          <p:cNvCxnSpPr/>
          <p:nvPr/>
        </p:nvCxnSpPr>
        <p:spPr>
          <a:xfrm flipH="1">
            <a:off x="5132088" y="3413124"/>
            <a:ext cx="1" cy="178149"/>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94" name="直接连接符 93"/>
          <p:cNvCxnSpPr/>
          <p:nvPr/>
        </p:nvCxnSpPr>
        <p:spPr>
          <a:xfrm flipH="1">
            <a:off x="5576734" y="3410744"/>
            <a:ext cx="1192" cy="180529"/>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95" name="直接连接符 94"/>
          <p:cNvCxnSpPr/>
          <p:nvPr/>
        </p:nvCxnSpPr>
        <p:spPr>
          <a:xfrm flipH="1">
            <a:off x="4298363" y="3406459"/>
            <a:ext cx="1192" cy="184814"/>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96" name="直接连接符 95"/>
          <p:cNvCxnSpPr/>
          <p:nvPr/>
        </p:nvCxnSpPr>
        <p:spPr>
          <a:xfrm>
            <a:off x="3563888" y="3407124"/>
            <a:ext cx="0" cy="296639"/>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97" name="直接连接符 96"/>
          <p:cNvCxnSpPr/>
          <p:nvPr/>
        </p:nvCxnSpPr>
        <p:spPr>
          <a:xfrm>
            <a:off x="3839293" y="3407124"/>
            <a:ext cx="0" cy="296639"/>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98" name="直接连接符 97"/>
          <p:cNvCxnSpPr/>
          <p:nvPr/>
        </p:nvCxnSpPr>
        <p:spPr>
          <a:xfrm>
            <a:off x="4102931" y="3410744"/>
            <a:ext cx="0" cy="296639"/>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99" name="直接连接符 98"/>
          <p:cNvCxnSpPr/>
          <p:nvPr/>
        </p:nvCxnSpPr>
        <p:spPr>
          <a:xfrm>
            <a:off x="4390658" y="3410744"/>
            <a:ext cx="0" cy="296639"/>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00" name="直接连接符 99"/>
          <p:cNvCxnSpPr/>
          <p:nvPr/>
        </p:nvCxnSpPr>
        <p:spPr>
          <a:xfrm>
            <a:off x="4656190" y="3406459"/>
            <a:ext cx="0" cy="296639"/>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01" name="直接连接符 100"/>
          <p:cNvCxnSpPr/>
          <p:nvPr/>
        </p:nvCxnSpPr>
        <p:spPr>
          <a:xfrm>
            <a:off x="4945246" y="3407124"/>
            <a:ext cx="0" cy="296639"/>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02" name="直接连接符 101"/>
          <p:cNvCxnSpPr/>
          <p:nvPr/>
        </p:nvCxnSpPr>
        <p:spPr>
          <a:xfrm>
            <a:off x="5220072" y="3406458"/>
            <a:ext cx="0" cy="296639"/>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03" name="直接连接符 102"/>
          <p:cNvCxnSpPr/>
          <p:nvPr/>
        </p:nvCxnSpPr>
        <p:spPr>
          <a:xfrm>
            <a:off x="5720750" y="3413124"/>
            <a:ext cx="0" cy="281908"/>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
        <p:nvSpPr>
          <p:cNvPr id="104" name="矩形 103"/>
          <p:cNvSpPr/>
          <p:nvPr/>
        </p:nvSpPr>
        <p:spPr>
          <a:xfrm>
            <a:off x="1259104" y="5251087"/>
            <a:ext cx="1937438" cy="215444"/>
          </a:xfrm>
          <a:prstGeom prst="rect">
            <a:avLst/>
          </a:prstGeom>
        </p:spPr>
        <p:txBody>
          <a:bodyPr wrap="square">
            <a:spAutoFit/>
          </a:bodyPr>
          <a:lstStyle/>
          <a:p>
            <a:pPr algn="r"/>
            <a:r>
              <a:rPr lang="en-US" altLang="zh-CN" sz="800" smtClean="0">
                <a:latin typeface="Arial Narrow" pitchFamily="34" charset="0"/>
              </a:rPr>
              <a:t>Tape Storage, 100s TB, 8Gb FC, for backup</a:t>
            </a:r>
            <a:endParaRPr lang="zh-CN" altLang="en-US" sz="800">
              <a:latin typeface="Arial Narrow" pitchFamily="34" charset="0"/>
            </a:endParaRPr>
          </a:p>
        </p:txBody>
      </p:sp>
      <p:pic>
        <p:nvPicPr>
          <p:cNvPr id="105" name="Picture 12"/>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flipV="1">
            <a:off x="4388656" y="3794826"/>
            <a:ext cx="1478555" cy="237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06" name="直接连接符 105"/>
          <p:cNvCxnSpPr>
            <a:stCxn id="87" idx="3"/>
            <a:endCxn id="105" idx="1"/>
          </p:cNvCxnSpPr>
          <p:nvPr/>
        </p:nvCxnSpPr>
        <p:spPr>
          <a:xfrm>
            <a:off x="3839293" y="3913534"/>
            <a:ext cx="549363"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
        <p:nvSpPr>
          <p:cNvPr id="107" name="TextBox 106"/>
          <p:cNvSpPr txBox="1"/>
          <p:nvPr/>
        </p:nvSpPr>
        <p:spPr>
          <a:xfrm>
            <a:off x="3307748" y="4223886"/>
            <a:ext cx="1476143" cy="1274195"/>
          </a:xfrm>
          <a:prstGeom prst="rect">
            <a:avLst/>
          </a:prstGeom>
          <a:noFill/>
        </p:spPr>
        <p:txBody>
          <a:bodyPr wrap="square" rtlCol="0">
            <a:spAutoFit/>
          </a:bodyPr>
          <a:lstStyle/>
          <a:p>
            <a:pPr>
              <a:lnSpc>
                <a:spcPct val="80000"/>
              </a:lnSpc>
            </a:pPr>
            <a:r>
              <a:rPr lang="en-US" altLang="zh-CN" sz="800" b="1" dirty="0" smtClean="0">
                <a:latin typeface="Arial Narrow" pitchFamily="34" charset="0"/>
              </a:rPr>
              <a:t>HPC Cluster &amp; Fat Node</a:t>
            </a:r>
          </a:p>
          <a:p>
            <a:pPr marL="90488" indent="-90488">
              <a:lnSpc>
                <a:spcPct val="80000"/>
              </a:lnSpc>
              <a:buFont typeface="Arial" pitchFamily="34" charset="0"/>
              <a:buChar char="•"/>
            </a:pPr>
            <a:r>
              <a:rPr lang="en-US" altLang="zh-CN" sz="800" dirty="0" smtClean="0">
                <a:latin typeface="Arial Narrow" pitchFamily="34" charset="0"/>
              </a:rPr>
              <a:t>MFEA/CFD/CEM solvers</a:t>
            </a:r>
          </a:p>
          <a:p>
            <a:pPr>
              <a:lnSpc>
                <a:spcPct val="80000"/>
              </a:lnSpc>
            </a:pPr>
            <a:r>
              <a:rPr lang="en-US" altLang="zh-CN" sz="800" b="1" dirty="0" smtClean="0">
                <a:latin typeface="Arial Narrow" pitchFamily="34" charset="0"/>
              </a:rPr>
              <a:t>Cluster Nodes Recommendation</a:t>
            </a:r>
          </a:p>
          <a:p>
            <a:pPr marL="90488" indent="-90488">
              <a:lnSpc>
                <a:spcPct val="80000"/>
              </a:lnSpc>
              <a:buFont typeface="Arial" pitchFamily="34" charset="0"/>
              <a:buChar char="•"/>
            </a:pPr>
            <a:r>
              <a:rPr lang="en-US" altLang="zh-CN" sz="800" dirty="0" smtClean="0">
                <a:latin typeface="Arial Narrow" pitchFamily="34" charset="0"/>
              </a:rPr>
              <a:t>2P 6C x86(64) Blade </a:t>
            </a:r>
          </a:p>
          <a:p>
            <a:pPr marL="90488" indent="-90488">
              <a:lnSpc>
                <a:spcPct val="80000"/>
              </a:lnSpc>
              <a:buFont typeface="Arial" pitchFamily="34" charset="0"/>
              <a:buChar char="•"/>
            </a:pPr>
            <a:r>
              <a:rPr lang="en-US" altLang="zh-CN" sz="800" dirty="0" smtClean="0">
                <a:latin typeface="Arial Narrow" pitchFamily="34" charset="0"/>
              </a:rPr>
              <a:t>48 or 96 GB Reg. DDR3</a:t>
            </a:r>
          </a:p>
          <a:p>
            <a:pPr marL="90488" indent="-90488">
              <a:lnSpc>
                <a:spcPct val="80000"/>
              </a:lnSpc>
              <a:buFont typeface="Arial" pitchFamily="34" charset="0"/>
              <a:buChar char="•"/>
            </a:pPr>
            <a:r>
              <a:rPr lang="en-US" altLang="zh-CN" sz="800" dirty="0" smtClean="0">
                <a:latin typeface="Arial Narrow" pitchFamily="34" charset="0"/>
              </a:rPr>
              <a:t>2X146GB HD RAID1 </a:t>
            </a:r>
          </a:p>
          <a:p>
            <a:pPr marL="90488" indent="-90488">
              <a:lnSpc>
                <a:spcPct val="80000"/>
              </a:lnSpc>
              <a:buFont typeface="Arial" pitchFamily="34" charset="0"/>
              <a:buChar char="•"/>
            </a:pPr>
            <a:r>
              <a:rPr lang="en-US" altLang="zh-CN" sz="800" dirty="0" smtClean="0">
                <a:latin typeface="Arial Narrow" pitchFamily="34" charset="0"/>
              </a:rPr>
              <a:t>Linux x64, GE, 40Gb(QDR) IB</a:t>
            </a:r>
          </a:p>
          <a:p>
            <a:pPr>
              <a:lnSpc>
                <a:spcPct val="80000"/>
              </a:lnSpc>
            </a:pPr>
            <a:r>
              <a:rPr lang="en-US" altLang="zh-CN" sz="800" b="1" dirty="0" smtClean="0">
                <a:latin typeface="Arial Narrow" pitchFamily="34" charset="0"/>
              </a:rPr>
              <a:t>Fat Node Recommendation</a:t>
            </a:r>
          </a:p>
          <a:p>
            <a:pPr marL="88900" indent="-88900">
              <a:lnSpc>
                <a:spcPct val="80000"/>
              </a:lnSpc>
              <a:buFont typeface="Arial" pitchFamily="34" charset="0"/>
              <a:buChar char="•"/>
            </a:pPr>
            <a:r>
              <a:rPr lang="en-US" altLang="zh-CN" sz="800" dirty="0" smtClean="0">
                <a:latin typeface="Arial Narrow" pitchFamily="34" charset="0"/>
              </a:rPr>
              <a:t>4P 8C x86(64) Blade</a:t>
            </a:r>
          </a:p>
          <a:p>
            <a:pPr marL="88900" indent="-88900">
              <a:lnSpc>
                <a:spcPct val="80000"/>
              </a:lnSpc>
              <a:buFont typeface="Arial" pitchFamily="34" charset="0"/>
              <a:buChar char="•"/>
            </a:pPr>
            <a:r>
              <a:rPr lang="en-US" altLang="zh-CN" sz="800" dirty="0" smtClean="0">
                <a:latin typeface="Arial Narrow" pitchFamily="34" charset="0"/>
              </a:rPr>
              <a:t>256 or 512GB </a:t>
            </a:r>
            <a:r>
              <a:rPr lang="en-US" altLang="zh-CN" sz="800" dirty="0">
                <a:latin typeface="Arial Narrow" pitchFamily="34" charset="0"/>
              </a:rPr>
              <a:t>Reg. </a:t>
            </a:r>
            <a:r>
              <a:rPr lang="en-US" altLang="zh-CN" sz="800" dirty="0" smtClean="0">
                <a:latin typeface="Arial Narrow" pitchFamily="34" charset="0"/>
              </a:rPr>
              <a:t>DDR3</a:t>
            </a:r>
            <a:endParaRPr lang="en-US" altLang="zh-CN" sz="800" dirty="0">
              <a:latin typeface="Arial Narrow" pitchFamily="34" charset="0"/>
            </a:endParaRPr>
          </a:p>
          <a:p>
            <a:pPr marL="88900" indent="-88900">
              <a:lnSpc>
                <a:spcPct val="80000"/>
              </a:lnSpc>
              <a:buFont typeface="Arial" pitchFamily="34" charset="0"/>
              <a:buChar char="•"/>
            </a:pPr>
            <a:r>
              <a:rPr lang="en-US" altLang="zh-CN" sz="800" dirty="0">
                <a:latin typeface="Arial Narrow" pitchFamily="34" charset="0"/>
              </a:rPr>
              <a:t>2X146GB HD RAID1 </a:t>
            </a:r>
          </a:p>
          <a:p>
            <a:pPr marL="88900" indent="-88900">
              <a:lnSpc>
                <a:spcPct val="80000"/>
              </a:lnSpc>
              <a:buFont typeface="Arial" pitchFamily="34" charset="0"/>
              <a:buChar char="•"/>
            </a:pPr>
            <a:r>
              <a:rPr lang="en-US" altLang="zh-CN" sz="800" dirty="0">
                <a:latin typeface="Arial Narrow" pitchFamily="34" charset="0"/>
              </a:rPr>
              <a:t>Linux x64, GE, </a:t>
            </a:r>
            <a:r>
              <a:rPr lang="en-US" altLang="zh-CN" sz="800" dirty="0" smtClean="0">
                <a:latin typeface="Arial Narrow" pitchFamily="34" charset="0"/>
              </a:rPr>
              <a:t>40Gb(QDR) IB</a:t>
            </a:r>
          </a:p>
        </p:txBody>
      </p:sp>
      <p:cxnSp>
        <p:nvCxnSpPr>
          <p:cNvPr id="108" name="直接连接符 107"/>
          <p:cNvCxnSpPr/>
          <p:nvPr/>
        </p:nvCxnSpPr>
        <p:spPr>
          <a:xfrm>
            <a:off x="4823624" y="4122889"/>
            <a:ext cx="0" cy="1538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9" name="直接连接符 108"/>
          <p:cNvCxnSpPr/>
          <p:nvPr/>
        </p:nvCxnSpPr>
        <p:spPr>
          <a:xfrm>
            <a:off x="4826460" y="4122889"/>
            <a:ext cx="2191067" cy="208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 name="直接连接符 109"/>
          <p:cNvCxnSpPr/>
          <p:nvPr/>
        </p:nvCxnSpPr>
        <p:spPr>
          <a:xfrm>
            <a:off x="5867211" y="3861048"/>
            <a:ext cx="409000" cy="198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1" name="直接连接符 110"/>
          <p:cNvCxnSpPr/>
          <p:nvPr/>
        </p:nvCxnSpPr>
        <p:spPr>
          <a:xfrm>
            <a:off x="4993157" y="4122889"/>
            <a:ext cx="0" cy="1538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 name="直接连接符 111"/>
          <p:cNvCxnSpPr/>
          <p:nvPr/>
        </p:nvCxnSpPr>
        <p:spPr>
          <a:xfrm>
            <a:off x="5158301" y="4127064"/>
            <a:ext cx="0" cy="1538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直接连接符 112"/>
          <p:cNvCxnSpPr/>
          <p:nvPr/>
        </p:nvCxnSpPr>
        <p:spPr>
          <a:xfrm>
            <a:off x="5331776" y="4122888"/>
            <a:ext cx="0" cy="1538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4" name="直接连接符 113"/>
          <p:cNvCxnSpPr/>
          <p:nvPr/>
        </p:nvCxnSpPr>
        <p:spPr>
          <a:xfrm>
            <a:off x="5496282" y="4122887"/>
            <a:ext cx="0" cy="1538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5" name="直接连接符 114"/>
          <p:cNvCxnSpPr/>
          <p:nvPr/>
        </p:nvCxnSpPr>
        <p:spPr>
          <a:xfrm>
            <a:off x="5651901" y="4122886"/>
            <a:ext cx="0" cy="1538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直接连接符 115"/>
          <p:cNvCxnSpPr/>
          <p:nvPr/>
        </p:nvCxnSpPr>
        <p:spPr>
          <a:xfrm>
            <a:off x="5815248" y="4122885"/>
            <a:ext cx="0" cy="1538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 name="直接连接符 116"/>
          <p:cNvCxnSpPr/>
          <p:nvPr/>
        </p:nvCxnSpPr>
        <p:spPr>
          <a:xfrm>
            <a:off x="5978508" y="4127063"/>
            <a:ext cx="0" cy="1538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18" name="Picture 3"/>
          <p:cNvPicPr>
            <a:picLocks noChangeAspect="1" noChangeArrowheads="1"/>
          </p:cNvPicPr>
          <p:nvPr/>
        </p:nvPicPr>
        <p:blipFill rotWithShape="1">
          <a:blip r:embed="rId11" cstate="print">
            <a:clrChange>
              <a:clrFrom>
                <a:srgbClr val="FEFEFE"/>
              </a:clrFrom>
              <a:clrTo>
                <a:srgbClr val="FEFEFE">
                  <a:alpha val="0"/>
                </a:srgbClr>
              </a:clrTo>
            </a:clrChange>
            <a:extLst>
              <a:ext uri="{28A0092B-C50C-407E-A947-70E740481C1C}">
                <a14:useLocalDpi xmlns:a14="http://schemas.microsoft.com/office/drawing/2010/main" val="0"/>
              </a:ext>
            </a:extLst>
          </a:blip>
          <a:srcRect l="5465" t="8317" r="68115"/>
          <a:stretch/>
        </p:blipFill>
        <p:spPr bwMode="auto">
          <a:xfrm>
            <a:off x="6099490" y="4188095"/>
            <a:ext cx="314747" cy="12910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19" name="直接连接符 118"/>
          <p:cNvCxnSpPr/>
          <p:nvPr/>
        </p:nvCxnSpPr>
        <p:spPr>
          <a:xfrm>
            <a:off x="6281071" y="4119506"/>
            <a:ext cx="0" cy="1538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0" name="直接连接符 119"/>
          <p:cNvCxnSpPr/>
          <p:nvPr/>
        </p:nvCxnSpPr>
        <p:spPr>
          <a:xfrm>
            <a:off x="6539177" y="4127777"/>
            <a:ext cx="0" cy="1538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1" name="直接连接符 120"/>
          <p:cNvCxnSpPr/>
          <p:nvPr/>
        </p:nvCxnSpPr>
        <p:spPr>
          <a:xfrm>
            <a:off x="6702747" y="4127779"/>
            <a:ext cx="0" cy="1538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直接连接符 121"/>
          <p:cNvCxnSpPr/>
          <p:nvPr/>
        </p:nvCxnSpPr>
        <p:spPr>
          <a:xfrm>
            <a:off x="6869230" y="4127779"/>
            <a:ext cx="0" cy="1538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直接连接符 122"/>
          <p:cNvCxnSpPr/>
          <p:nvPr/>
        </p:nvCxnSpPr>
        <p:spPr>
          <a:xfrm>
            <a:off x="7013247" y="4127779"/>
            <a:ext cx="0" cy="1538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直接连接符 123"/>
          <p:cNvCxnSpPr/>
          <p:nvPr/>
        </p:nvCxnSpPr>
        <p:spPr>
          <a:xfrm>
            <a:off x="4783891" y="5393014"/>
            <a:ext cx="1045" cy="153942"/>
          </a:xfrm>
          <a:prstGeom prst="line">
            <a:avLst/>
          </a:prstGeom>
          <a:ln w="38100">
            <a:solidFill>
              <a:srgbClr val="FF9900"/>
            </a:solidFill>
          </a:ln>
        </p:spPr>
        <p:style>
          <a:lnRef idx="1">
            <a:schemeClr val="accent1"/>
          </a:lnRef>
          <a:fillRef idx="0">
            <a:schemeClr val="accent1"/>
          </a:fillRef>
          <a:effectRef idx="0">
            <a:schemeClr val="accent1"/>
          </a:effectRef>
          <a:fontRef idx="minor">
            <a:schemeClr val="tx1"/>
          </a:fontRef>
        </p:style>
      </p:cxnSp>
      <p:cxnSp>
        <p:nvCxnSpPr>
          <p:cNvPr id="125" name="直接连接符 124"/>
          <p:cNvCxnSpPr/>
          <p:nvPr/>
        </p:nvCxnSpPr>
        <p:spPr>
          <a:xfrm>
            <a:off x="4947422" y="5393014"/>
            <a:ext cx="1045" cy="153942"/>
          </a:xfrm>
          <a:prstGeom prst="line">
            <a:avLst/>
          </a:prstGeom>
          <a:ln w="38100">
            <a:solidFill>
              <a:srgbClr val="FF9900"/>
            </a:solidFill>
          </a:ln>
        </p:spPr>
        <p:style>
          <a:lnRef idx="1">
            <a:schemeClr val="accent1"/>
          </a:lnRef>
          <a:fillRef idx="0">
            <a:schemeClr val="accent1"/>
          </a:fillRef>
          <a:effectRef idx="0">
            <a:schemeClr val="accent1"/>
          </a:effectRef>
          <a:fontRef idx="minor">
            <a:schemeClr val="tx1"/>
          </a:fontRef>
        </p:style>
      </p:cxnSp>
      <p:cxnSp>
        <p:nvCxnSpPr>
          <p:cNvPr id="126" name="直接连接符 125"/>
          <p:cNvCxnSpPr/>
          <p:nvPr/>
        </p:nvCxnSpPr>
        <p:spPr>
          <a:xfrm>
            <a:off x="5119254" y="5397112"/>
            <a:ext cx="1045" cy="153942"/>
          </a:xfrm>
          <a:prstGeom prst="line">
            <a:avLst/>
          </a:prstGeom>
          <a:ln w="38100">
            <a:solidFill>
              <a:srgbClr val="FF9900"/>
            </a:solidFill>
          </a:ln>
        </p:spPr>
        <p:style>
          <a:lnRef idx="1">
            <a:schemeClr val="accent1"/>
          </a:lnRef>
          <a:fillRef idx="0">
            <a:schemeClr val="accent1"/>
          </a:fillRef>
          <a:effectRef idx="0">
            <a:schemeClr val="accent1"/>
          </a:effectRef>
          <a:fontRef idx="minor">
            <a:schemeClr val="tx1"/>
          </a:fontRef>
        </p:style>
      </p:cxnSp>
      <p:cxnSp>
        <p:nvCxnSpPr>
          <p:cNvPr id="127" name="直接连接符 126"/>
          <p:cNvCxnSpPr/>
          <p:nvPr/>
        </p:nvCxnSpPr>
        <p:spPr>
          <a:xfrm>
            <a:off x="5282128" y="5402128"/>
            <a:ext cx="1045" cy="153942"/>
          </a:xfrm>
          <a:prstGeom prst="line">
            <a:avLst/>
          </a:prstGeom>
          <a:ln w="38100">
            <a:solidFill>
              <a:srgbClr val="FF9900"/>
            </a:solidFill>
          </a:ln>
        </p:spPr>
        <p:style>
          <a:lnRef idx="1">
            <a:schemeClr val="accent1"/>
          </a:lnRef>
          <a:fillRef idx="0">
            <a:schemeClr val="accent1"/>
          </a:fillRef>
          <a:effectRef idx="0">
            <a:schemeClr val="accent1"/>
          </a:effectRef>
          <a:fontRef idx="minor">
            <a:schemeClr val="tx1"/>
          </a:fontRef>
        </p:style>
      </p:cxnSp>
      <p:cxnSp>
        <p:nvCxnSpPr>
          <p:cNvPr id="128" name="直接连接符 127"/>
          <p:cNvCxnSpPr/>
          <p:nvPr/>
        </p:nvCxnSpPr>
        <p:spPr>
          <a:xfrm>
            <a:off x="5447921" y="5399336"/>
            <a:ext cx="1045" cy="153942"/>
          </a:xfrm>
          <a:prstGeom prst="line">
            <a:avLst/>
          </a:prstGeom>
          <a:ln w="38100">
            <a:solidFill>
              <a:srgbClr val="FF9900"/>
            </a:solidFill>
          </a:ln>
        </p:spPr>
        <p:style>
          <a:lnRef idx="1">
            <a:schemeClr val="accent1"/>
          </a:lnRef>
          <a:fillRef idx="0">
            <a:schemeClr val="accent1"/>
          </a:fillRef>
          <a:effectRef idx="0">
            <a:schemeClr val="accent1"/>
          </a:effectRef>
          <a:fontRef idx="minor">
            <a:schemeClr val="tx1"/>
          </a:fontRef>
        </p:style>
      </p:cxnSp>
      <p:cxnSp>
        <p:nvCxnSpPr>
          <p:cNvPr id="129" name="直接连接符 128"/>
          <p:cNvCxnSpPr/>
          <p:nvPr/>
        </p:nvCxnSpPr>
        <p:spPr>
          <a:xfrm>
            <a:off x="5613786" y="5405511"/>
            <a:ext cx="1045" cy="153942"/>
          </a:xfrm>
          <a:prstGeom prst="line">
            <a:avLst/>
          </a:prstGeom>
          <a:ln w="38100">
            <a:solidFill>
              <a:srgbClr val="FF9900"/>
            </a:solidFill>
          </a:ln>
        </p:spPr>
        <p:style>
          <a:lnRef idx="1">
            <a:schemeClr val="accent1"/>
          </a:lnRef>
          <a:fillRef idx="0">
            <a:schemeClr val="accent1"/>
          </a:fillRef>
          <a:effectRef idx="0">
            <a:schemeClr val="accent1"/>
          </a:effectRef>
          <a:fontRef idx="minor">
            <a:schemeClr val="tx1"/>
          </a:fontRef>
        </p:style>
      </p:cxnSp>
      <p:cxnSp>
        <p:nvCxnSpPr>
          <p:cNvPr id="130" name="直接连接符 129"/>
          <p:cNvCxnSpPr/>
          <p:nvPr/>
        </p:nvCxnSpPr>
        <p:spPr>
          <a:xfrm>
            <a:off x="5772191" y="5402423"/>
            <a:ext cx="1045" cy="153942"/>
          </a:xfrm>
          <a:prstGeom prst="line">
            <a:avLst/>
          </a:prstGeom>
          <a:ln w="38100">
            <a:solidFill>
              <a:srgbClr val="FF9900"/>
            </a:solidFill>
          </a:ln>
        </p:spPr>
        <p:style>
          <a:lnRef idx="1">
            <a:schemeClr val="accent1"/>
          </a:lnRef>
          <a:fillRef idx="0">
            <a:schemeClr val="accent1"/>
          </a:fillRef>
          <a:effectRef idx="0">
            <a:schemeClr val="accent1"/>
          </a:effectRef>
          <a:fontRef idx="minor">
            <a:schemeClr val="tx1"/>
          </a:fontRef>
        </p:style>
      </p:cxnSp>
      <p:cxnSp>
        <p:nvCxnSpPr>
          <p:cNvPr id="131" name="直接连接符 130"/>
          <p:cNvCxnSpPr/>
          <p:nvPr/>
        </p:nvCxnSpPr>
        <p:spPr>
          <a:xfrm>
            <a:off x="5940043" y="5405511"/>
            <a:ext cx="1045" cy="153942"/>
          </a:xfrm>
          <a:prstGeom prst="line">
            <a:avLst/>
          </a:prstGeom>
          <a:ln w="38100">
            <a:solidFill>
              <a:srgbClr val="FF9900"/>
            </a:solidFill>
          </a:ln>
        </p:spPr>
        <p:style>
          <a:lnRef idx="1">
            <a:schemeClr val="accent1"/>
          </a:lnRef>
          <a:fillRef idx="0">
            <a:schemeClr val="accent1"/>
          </a:fillRef>
          <a:effectRef idx="0">
            <a:schemeClr val="accent1"/>
          </a:effectRef>
          <a:fontRef idx="minor">
            <a:schemeClr val="tx1"/>
          </a:fontRef>
        </p:style>
      </p:cxnSp>
      <p:cxnSp>
        <p:nvCxnSpPr>
          <p:cNvPr id="132" name="直接连接符 131"/>
          <p:cNvCxnSpPr/>
          <p:nvPr/>
        </p:nvCxnSpPr>
        <p:spPr>
          <a:xfrm>
            <a:off x="6272186" y="5399040"/>
            <a:ext cx="1045" cy="153942"/>
          </a:xfrm>
          <a:prstGeom prst="line">
            <a:avLst/>
          </a:prstGeom>
          <a:ln w="38100">
            <a:solidFill>
              <a:srgbClr val="FF9900"/>
            </a:solidFill>
          </a:ln>
        </p:spPr>
        <p:style>
          <a:lnRef idx="1">
            <a:schemeClr val="accent1"/>
          </a:lnRef>
          <a:fillRef idx="0">
            <a:schemeClr val="accent1"/>
          </a:fillRef>
          <a:effectRef idx="0">
            <a:schemeClr val="accent1"/>
          </a:effectRef>
          <a:fontRef idx="minor">
            <a:schemeClr val="tx1"/>
          </a:fontRef>
        </p:style>
      </p:cxnSp>
      <p:cxnSp>
        <p:nvCxnSpPr>
          <p:cNvPr id="133" name="直接连接符 132"/>
          <p:cNvCxnSpPr/>
          <p:nvPr/>
        </p:nvCxnSpPr>
        <p:spPr>
          <a:xfrm>
            <a:off x="6499718" y="5404098"/>
            <a:ext cx="1045" cy="153942"/>
          </a:xfrm>
          <a:prstGeom prst="line">
            <a:avLst/>
          </a:prstGeom>
          <a:ln w="38100">
            <a:solidFill>
              <a:srgbClr val="FF9900"/>
            </a:solidFill>
          </a:ln>
        </p:spPr>
        <p:style>
          <a:lnRef idx="1">
            <a:schemeClr val="accent1"/>
          </a:lnRef>
          <a:fillRef idx="0">
            <a:schemeClr val="accent1"/>
          </a:fillRef>
          <a:effectRef idx="0">
            <a:schemeClr val="accent1"/>
          </a:effectRef>
          <a:fontRef idx="minor">
            <a:schemeClr val="tx1"/>
          </a:fontRef>
        </p:style>
      </p:cxnSp>
      <p:cxnSp>
        <p:nvCxnSpPr>
          <p:cNvPr id="134" name="直接连接符 133"/>
          <p:cNvCxnSpPr/>
          <p:nvPr/>
        </p:nvCxnSpPr>
        <p:spPr>
          <a:xfrm>
            <a:off x="6666259" y="5406068"/>
            <a:ext cx="1045" cy="153942"/>
          </a:xfrm>
          <a:prstGeom prst="line">
            <a:avLst/>
          </a:prstGeom>
          <a:ln w="38100">
            <a:solidFill>
              <a:srgbClr val="FF9900"/>
            </a:solidFill>
          </a:ln>
        </p:spPr>
        <p:style>
          <a:lnRef idx="1">
            <a:schemeClr val="accent1"/>
          </a:lnRef>
          <a:fillRef idx="0">
            <a:schemeClr val="accent1"/>
          </a:fillRef>
          <a:effectRef idx="0">
            <a:schemeClr val="accent1"/>
          </a:effectRef>
          <a:fontRef idx="minor">
            <a:schemeClr val="tx1"/>
          </a:fontRef>
        </p:style>
      </p:cxnSp>
      <p:cxnSp>
        <p:nvCxnSpPr>
          <p:cNvPr id="135" name="直接连接符 134"/>
          <p:cNvCxnSpPr/>
          <p:nvPr/>
        </p:nvCxnSpPr>
        <p:spPr>
          <a:xfrm>
            <a:off x="6828935" y="5403530"/>
            <a:ext cx="1045" cy="153942"/>
          </a:xfrm>
          <a:prstGeom prst="line">
            <a:avLst/>
          </a:prstGeom>
          <a:ln w="38100">
            <a:solidFill>
              <a:srgbClr val="FF9900"/>
            </a:solidFill>
          </a:ln>
        </p:spPr>
        <p:style>
          <a:lnRef idx="1">
            <a:schemeClr val="accent1"/>
          </a:lnRef>
          <a:fillRef idx="0">
            <a:schemeClr val="accent1"/>
          </a:fillRef>
          <a:effectRef idx="0">
            <a:schemeClr val="accent1"/>
          </a:effectRef>
          <a:fontRef idx="minor">
            <a:schemeClr val="tx1"/>
          </a:fontRef>
        </p:style>
      </p:cxnSp>
      <p:cxnSp>
        <p:nvCxnSpPr>
          <p:cNvPr id="136" name="直接连接符 135"/>
          <p:cNvCxnSpPr/>
          <p:nvPr/>
        </p:nvCxnSpPr>
        <p:spPr>
          <a:xfrm>
            <a:off x="6998067" y="5406068"/>
            <a:ext cx="1045" cy="153942"/>
          </a:xfrm>
          <a:prstGeom prst="line">
            <a:avLst/>
          </a:prstGeom>
          <a:ln w="38100">
            <a:solidFill>
              <a:srgbClr val="FF9900"/>
            </a:solidFill>
          </a:ln>
        </p:spPr>
        <p:style>
          <a:lnRef idx="1">
            <a:schemeClr val="accent1"/>
          </a:lnRef>
          <a:fillRef idx="0">
            <a:schemeClr val="accent1"/>
          </a:fillRef>
          <a:effectRef idx="0">
            <a:schemeClr val="accent1"/>
          </a:effectRef>
          <a:fontRef idx="minor">
            <a:schemeClr val="tx1"/>
          </a:fontRef>
        </p:style>
      </p:cxnSp>
      <p:cxnSp>
        <p:nvCxnSpPr>
          <p:cNvPr id="137" name="直接连接符 136"/>
          <p:cNvCxnSpPr>
            <a:endCxn id="30" idx="0"/>
          </p:cNvCxnSpPr>
          <p:nvPr/>
        </p:nvCxnSpPr>
        <p:spPr>
          <a:xfrm>
            <a:off x="5343781" y="5551054"/>
            <a:ext cx="0" cy="111098"/>
          </a:xfrm>
          <a:prstGeom prst="line">
            <a:avLst/>
          </a:prstGeom>
          <a:ln w="38100">
            <a:solidFill>
              <a:srgbClr val="FF9900"/>
            </a:solidFill>
          </a:ln>
        </p:spPr>
        <p:style>
          <a:lnRef idx="1">
            <a:schemeClr val="accent1"/>
          </a:lnRef>
          <a:fillRef idx="0">
            <a:schemeClr val="accent1"/>
          </a:fillRef>
          <a:effectRef idx="0">
            <a:schemeClr val="accent1"/>
          </a:effectRef>
          <a:fontRef idx="minor">
            <a:schemeClr val="tx1"/>
          </a:fontRef>
        </p:style>
      </p:cxnSp>
      <p:cxnSp>
        <p:nvCxnSpPr>
          <p:cNvPr id="138" name="直接连接符 137"/>
          <p:cNvCxnSpPr/>
          <p:nvPr/>
        </p:nvCxnSpPr>
        <p:spPr>
          <a:xfrm>
            <a:off x="6582915" y="5369833"/>
            <a:ext cx="0" cy="288936"/>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39" name="直接连接符 138"/>
          <p:cNvCxnSpPr/>
          <p:nvPr/>
        </p:nvCxnSpPr>
        <p:spPr>
          <a:xfrm>
            <a:off x="6753634" y="5360479"/>
            <a:ext cx="0" cy="288936"/>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40" name="直接连接符 139"/>
          <p:cNvCxnSpPr/>
          <p:nvPr/>
        </p:nvCxnSpPr>
        <p:spPr>
          <a:xfrm>
            <a:off x="6915229" y="5360479"/>
            <a:ext cx="0" cy="288936"/>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41" name="直接连接符 140"/>
          <p:cNvCxnSpPr/>
          <p:nvPr/>
        </p:nvCxnSpPr>
        <p:spPr>
          <a:xfrm>
            <a:off x="7089283" y="5358809"/>
            <a:ext cx="0" cy="288936"/>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42" name="直接连接符 141"/>
          <p:cNvCxnSpPr>
            <a:stCxn id="146" idx="2"/>
          </p:cNvCxnSpPr>
          <p:nvPr/>
        </p:nvCxnSpPr>
        <p:spPr>
          <a:xfrm>
            <a:off x="6587089" y="5877596"/>
            <a:ext cx="0" cy="8595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43" name="直接连接符 142"/>
          <p:cNvCxnSpPr/>
          <p:nvPr/>
        </p:nvCxnSpPr>
        <p:spPr>
          <a:xfrm>
            <a:off x="6099490" y="3965373"/>
            <a:ext cx="0" cy="1601359"/>
          </a:xfrm>
          <a:prstGeom prst="line">
            <a:avLst/>
          </a:prstGeom>
          <a:ln w="38100">
            <a:solidFill>
              <a:srgbClr val="FF9900"/>
            </a:solidFill>
          </a:ln>
        </p:spPr>
        <p:style>
          <a:lnRef idx="1">
            <a:schemeClr val="accent1"/>
          </a:lnRef>
          <a:fillRef idx="0">
            <a:schemeClr val="accent1"/>
          </a:fillRef>
          <a:effectRef idx="0">
            <a:schemeClr val="accent1"/>
          </a:effectRef>
          <a:fontRef idx="minor">
            <a:schemeClr val="tx1"/>
          </a:fontRef>
        </p:style>
      </p:cxnSp>
      <p:cxnSp>
        <p:nvCxnSpPr>
          <p:cNvPr id="144" name="直接连接符 143"/>
          <p:cNvCxnSpPr/>
          <p:nvPr/>
        </p:nvCxnSpPr>
        <p:spPr>
          <a:xfrm>
            <a:off x="5867211" y="3965373"/>
            <a:ext cx="232279" cy="0"/>
          </a:xfrm>
          <a:prstGeom prst="line">
            <a:avLst/>
          </a:prstGeom>
          <a:ln w="38100">
            <a:solidFill>
              <a:srgbClr val="FF9900"/>
            </a:solidFill>
          </a:ln>
        </p:spPr>
        <p:style>
          <a:lnRef idx="1">
            <a:schemeClr val="accent1"/>
          </a:lnRef>
          <a:fillRef idx="0">
            <a:schemeClr val="accent1"/>
          </a:fillRef>
          <a:effectRef idx="0">
            <a:schemeClr val="accent1"/>
          </a:effectRef>
          <a:fontRef idx="minor">
            <a:schemeClr val="tx1"/>
          </a:fontRef>
        </p:style>
      </p:cxnSp>
      <p:sp>
        <p:nvSpPr>
          <p:cNvPr id="145" name="流程图: 过程 144"/>
          <p:cNvSpPr/>
          <p:nvPr/>
        </p:nvSpPr>
        <p:spPr>
          <a:xfrm>
            <a:off x="3352742" y="4183352"/>
            <a:ext cx="3075781" cy="1299687"/>
          </a:xfrm>
          <a:prstGeom prst="flowChartProcess">
            <a:avLst/>
          </a:prstGeom>
          <a:noFill/>
          <a:ln w="12700">
            <a:solidFill>
              <a:srgbClr val="FFC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6" name="矩形 145"/>
          <p:cNvSpPr/>
          <p:nvPr/>
        </p:nvSpPr>
        <p:spPr>
          <a:xfrm>
            <a:off x="6078016" y="5662152"/>
            <a:ext cx="1018146" cy="215444"/>
          </a:xfrm>
          <a:prstGeom prst="rect">
            <a:avLst/>
          </a:prstGeom>
          <a:ln w="25400">
            <a:solidFill>
              <a:schemeClr val="tx1"/>
            </a:solidFill>
          </a:ln>
        </p:spPr>
        <p:txBody>
          <a:bodyPr wrap="square">
            <a:spAutoFit/>
          </a:bodyPr>
          <a:lstStyle/>
          <a:p>
            <a:pPr algn="ctr"/>
            <a:r>
              <a:rPr lang="en-US" altLang="zh-CN" sz="800" b="1" smtClean="0"/>
              <a:t>8 Gb FC SAN Switch</a:t>
            </a:r>
            <a:endParaRPr lang="zh-CN" altLang="en-US" sz="800" b="1"/>
          </a:p>
        </p:txBody>
      </p:sp>
      <p:sp>
        <p:nvSpPr>
          <p:cNvPr id="147" name="TextBox 146"/>
          <p:cNvSpPr txBox="1"/>
          <p:nvPr/>
        </p:nvSpPr>
        <p:spPr>
          <a:xfrm>
            <a:off x="7146844" y="4237530"/>
            <a:ext cx="1121831" cy="1200329"/>
          </a:xfrm>
          <a:prstGeom prst="rect">
            <a:avLst/>
          </a:prstGeom>
          <a:noFill/>
        </p:spPr>
        <p:txBody>
          <a:bodyPr wrap="square" rtlCol="0">
            <a:spAutoFit/>
          </a:bodyPr>
          <a:lstStyle/>
          <a:p>
            <a:r>
              <a:rPr lang="en-US" altLang="zh-CN" sz="800" b="1" smtClean="0">
                <a:latin typeface="Arial Narrow" pitchFamily="34" charset="0"/>
              </a:rPr>
              <a:t>Parallel Storage Nodes</a:t>
            </a:r>
          </a:p>
          <a:p>
            <a:pPr marL="88900" indent="-88900">
              <a:buFont typeface="Arial" pitchFamily="34" charset="0"/>
              <a:buChar char="•"/>
            </a:pPr>
            <a:r>
              <a:rPr lang="en-US" altLang="zh-CN" sz="800" smtClean="0">
                <a:latin typeface="Arial Narrow" pitchFamily="34" charset="0"/>
              </a:rPr>
              <a:t>2P 6C x86(64) Blade</a:t>
            </a:r>
          </a:p>
          <a:p>
            <a:pPr marL="88900" indent="-88900">
              <a:buFont typeface="Arial" pitchFamily="34" charset="0"/>
              <a:buChar char="•"/>
            </a:pPr>
            <a:r>
              <a:rPr lang="en-US" altLang="zh-CN" sz="800" smtClean="0">
                <a:latin typeface="Arial Narrow" pitchFamily="34" charset="0"/>
              </a:rPr>
              <a:t>12GB Reg. DDR3</a:t>
            </a:r>
          </a:p>
          <a:p>
            <a:pPr marL="88900" indent="-88900">
              <a:buFont typeface="Arial" pitchFamily="34" charset="0"/>
              <a:buChar char="•"/>
            </a:pPr>
            <a:r>
              <a:rPr lang="en-US" altLang="zh-CN" sz="800" smtClean="0">
                <a:latin typeface="Arial Narrow" pitchFamily="34" charset="0"/>
              </a:rPr>
              <a:t>2x146GB HD RAID1</a:t>
            </a:r>
          </a:p>
          <a:p>
            <a:pPr marL="88900" indent="-88900">
              <a:buFont typeface="Arial" pitchFamily="34" charset="0"/>
              <a:buChar char="•"/>
            </a:pPr>
            <a:r>
              <a:rPr lang="en-US" altLang="zh-CN" sz="800" smtClean="0">
                <a:latin typeface="Arial Narrow" pitchFamily="34" charset="0"/>
              </a:rPr>
              <a:t>Linux x64</a:t>
            </a:r>
          </a:p>
          <a:p>
            <a:pPr marL="88900" indent="-88900">
              <a:buFont typeface="Arial" pitchFamily="34" charset="0"/>
              <a:buChar char="•"/>
            </a:pPr>
            <a:r>
              <a:rPr lang="en-US" altLang="zh-CN" sz="800" smtClean="0">
                <a:latin typeface="Arial Narrow" pitchFamily="34" charset="0"/>
              </a:rPr>
              <a:t>GE</a:t>
            </a:r>
          </a:p>
          <a:p>
            <a:pPr marL="88900" indent="-88900">
              <a:buFont typeface="Arial" pitchFamily="34" charset="0"/>
              <a:buChar char="•"/>
            </a:pPr>
            <a:r>
              <a:rPr lang="en-US" altLang="zh-CN" sz="800" smtClean="0">
                <a:latin typeface="Arial Narrow" pitchFamily="34" charset="0"/>
              </a:rPr>
              <a:t>8Gb FC HBA</a:t>
            </a:r>
          </a:p>
          <a:p>
            <a:pPr marL="88900" indent="-88900">
              <a:buFont typeface="Arial" pitchFamily="34" charset="0"/>
              <a:buChar char="•"/>
            </a:pPr>
            <a:r>
              <a:rPr lang="en-US" altLang="zh-CN" sz="800" smtClean="0">
                <a:latin typeface="Arial Narrow" pitchFamily="34" charset="0"/>
              </a:rPr>
              <a:t>40Gb (QDR) IB HCA</a:t>
            </a:r>
          </a:p>
          <a:p>
            <a:pPr marL="88900" indent="-88900">
              <a:buFont typeface="Arial" pitchFamily="34" charset="0"/>
              <a:buChar char="•"/>
            </a:pPr>
            <a:r>
              <a:rPr lang="en-US" altLang="zh-CN" sz="800" smtClean="0">
                <a:latin typeface="Arial Narrow" pitchFamily="34" charset="0"/>
              </a:rPr>
              <a:t>Lustre or GPFS, etc.</a:t>
            </a:r>
          </a:p>
        </p:txBody>
      </p:sp>
      <p:sp>
        <p:nvSpPr>
          <p:cNvPr id="148" name="流程图: 过程 147"/>
          <p:cNvSpPr/>
          <p:nvPr/>
        </p:nvSpPr>
        <p:spPr>
          <a:xfrm>
            <a:off x="6446410" y="4183352"/>
            <a:ext cx="1822265" cy="1299687"/>
          </a:xfrm>
          <a:prstGeom prst="flowChartProcess">
            <a:avLst/>
          </a:prstGeom>
          <a:noFill/>
          <a:ln w="12700">
            <a:solidFill>
              <a:srgbClr val="FFFF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TextBox 148"/>
          <p:cNvSpPr txBox="1"/>
          <p:nvPr/>
        </p:nvSpPr>
        <p:spPr>
          <a:xfrm>
            <a:off x="6998589" y="6006937"/>
            <a:ext cx="1051113" cy="338554"/>
          </a:xfrm>
          <a:prstGeom prst="rect">
            <a:avLst/>
          </a:prstGeom>
          <a:noFill/>
        </p:spPr>
        <p:txBody>
          <a:bodyPr wrap="square" rtlCol="0">
            <a:spAutoFit/>
          </a:bodyPr>
          <a:lstStyle/>
          <a:p>
            <a:r>
              <a:rPr lang="en-US" altLang="zh-CN" sz="800" smtClean="0">
                <a:latin typeface="Arial Narrow" pitchFamily="34" charset="0"/>
              </a:rPr>
              <a:t>Disk Storage, 10s TB, 8Gb FC, for Parall I/O</a:t>
            </a:r>
          </a:p>
        </p:txBody>
      </p:sp>
      <p:cxnSp>
        <p:nvCxnSpPr>
          <p:cNvPr id="150" name="直接连接符 149"/>
          <p:cNvCxnSpPr/>
          <p:nvPr/>
        </p:nvCxnSpPr>
        <p:spPr>
          <a:xfrm>
            <a:off x="1200324" y="4032242"/>
            <a:ext cx="0" cy="113401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pic>
        <p:nvPicPr>
          <p:cNvPr id="151" name="Picture 5"/>
          <p:cNvPicPr>
            <a:picLocks noChangeAspect="1" noChangeArrowheads="1"/>
          </p:cNvPicPr>
          <p:nvPr/>
        </p:nvPicPr>
        <p:blipFill rotWithShape="1">
          <a:blip r:embed="rId12" cstate="print">
            <a:clrChange>
              <a:clrFrom>
                <a:srgbClr val="FFFFFF"/>
              </a:clrFrom>
              <a:clrTo>
                <a:srgbClr val="FFFFFF">
                  <a:alpha val="0"/>
                </a:srgbClr>
              </a:clrTo>
            </a:clrChange>
            <a:extLst>
              <a:ext uri="{28A0092B-C50C-407E-A947-70E740481C1C}">
                <a14:useLocalDpi xmlns:a14="http://schemas.microsoft.com/office/drawing/2010/main" val="0"/>
              </a:ext>
            </a:extLst>
          </a:blip>
          <a:srcRect t="50000"/>
          <a:stretch/>
        </p:blipFill>
        <p:spPr bwMode="auto">
          <a:xfrm>
            <a:off x="1244594" y="4245518"/>
            <a:ext cx="1995439" cy="3451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2" name="Picture 5"/>
          <p:cNvPicPr>
            <a:picLocks noChangeAspect="1" noChangeArrowheads="1"/>
          </p:cNvPicPr>
          <p:nvPr/>
        </p:nvPicPr>
        <p:blipFill rotWithShape="1">
          <a:blip r:embed="rId13" cstate="print">
            <a:clrChange>
              <a:clrFrom>
                <a:srgbClr val="FFFFFF"/>
              </a:clrFrom>
              <a:clrTo>
                <a:srgbClr val="FFFFFF">
                  <a:alpha val="0"/>
                </a:srgbClr>
              </a:clrTo>
            </a:clrChange>
            <a:extLst>
              <a:ext uri="{28A0092B-C50C-407E-A947-70E740481C1C}">
                <a14:useLocalDpi xmlns:a14="http://schemas.microsoft.com/office/drawing/2010/main" val="0"/>
              </a:ext>
            </a:extLst>
          </a:blip>
          <a:srcRect t="50000"/>
          <a:stretch/>
        </p:blipFill>
        <p:spPr bwMode="auto">
          <a:xfrm>
            <a:off x="1245050" y="4576094"/>
            <a:ext cx="1986648" cy="3436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3" name="流程图: 过程 152"/>
          <p:cNvSpPr/>
          <p:nvPr/>
        </p:nvSpPr>
        <p:spPr>
          <a:xfrm>
            <a:off x="1126526" y="4183352"/>
            <a:ext cx="2178131" cy="1299687"/>
          </a:xfrm>
          <a:prstGeom prst="flowChartProcess">
            <a:avLst/>
          </a:prstGeom>
          <a:noFill/>
          <a:ln w="12700">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4" name="矩形 153"/>
          <p:cNvSpPr/>
          <p:nvPr/>
        </p:nvSpPr>
        <p:spPr>
          <a:xfrm>
            <a:off x="1126526" y="3798794"/>
            <a:ext cx="1212586" cy="246221"/>
          </a:xfrm>
          <a:prstGeom prst="rect">
            <a:avLst/>
          </a:prstGeom>
          <a:ln w="25400">
            <a:solidFill>
              <a:schemeClr val="tx1"/>
            </a:solidFill>
          </a:ln>
        </p:spPr>
        <p:txBody>
          <a:bodyPr wrap="square">
            <a:spAutoFit/>
          </a:bodyPr>
          <a:lstStyle/>
          <a:p>
            <a:pPr algn="ctr"/>
            <a:r>
              <a:rPr lang="en-US" altLang="zh-CN" sz="1000" b="1" smtClean="0"/>
              <a:t>8 Gb FC SAN</a:t>
            </a:r>
            <a:endParaRPr lang="zh-CN" altLang="en-US" sz="1000" b="1"/>
          </a:p>
        </p:txBody>
      </p:sp>
      <p:cxnSp>
        <p:nvCxnSpPr>
          <p:cNvPr id="155" name="直接连接符 154"/>
          <p:cNvCxnSpPr/>
          <p:nvPr/>
        </p:nvCxnSpPr>
        <p:spPr>
          <a:xfrm flipH="1">
            <a:off x="1200324" y="5166252"/>
            <a:ext cx="144016"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pic>
        <p:nvPicPr>
          <p:cNvPr id="156" name="Picture 8"/>
          <p:cNvPicPr>
            <a:picLocks noChangeAspect="1" noChangeArrowheads="1"/>
          </p:cNvPicPr>
          <p:nvPr/>
        </p:nvPicPr>
        <p:blipFill rotWithShape="1">
          <a:blip r:embed="rId14" cstate="print">
            <a:clrChange>
              <a:clrFrom>
                <a:srgbClr val="FDFDFD"/>
              </a:clrFrom>
              <a:clrTo>
                <a:srgbClr val="FDFDFD">
                  <a:alpha val="0"/>
                </a:srgbClr>
              </a:clrTo>
            </a:clrChange>
            <a:extLst>
              <a:ext uri="{28A0092B-C50C-407E-A947-70E740481C1C}">
                <a14:useLocalDpi xmlns:a14="http://schemas.microsoft.com/office/drawing/2010/main" val="0"/>
              </a:ext>
            </a:extLst>
          </a:blip>
          <a:srcRect l="2680" t="34038" r="2758" b="13204"/>
          <a:stretch/>
        </p:blipFill>
        <p:spPr bwMode="auto">
          <a:xfrm>
            <a:off x="1262919" y="5043938"/>
            <a:ext cx="1942429" cy="2446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7" name="流程图: 过程 156"/>
          <p:cNvSpPr/>
          <p:nvPr/>
        </p:nvSpPr>
        <p:spPr>
          <a:xfrm>
            <a:off x="1074317" y="3744252"/>
            <a:ext cx="2819953" cy="335738"/>
          </a:xfrm>
          <a:prstGeom prst="flowChartProcess">
            <a:avLst/>
          </a:prstGeom>
          <a:noFill/>
          <a:ln w="12700">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TextBox 157"/>
          <p:cNvSpPr txBox="1"/>
          <p:nvPr/>
        </p:nvSpPr>
        <p:spPr>
          <a:xfrm>
            <a:off x="1789505" y="3591831"/>
            <a:ext cx="1311190" cy="190821"/>
          </a:xfrm>
          <a:prstGeom prst="rect">
            <a:avLst/>
          </a:prstGeom>
          <a:noFill/>
          <a:ln>
            <a:noFill/>
            <a:prstDash val="dash"/>
          </a:ln>
        </p:spPr>
        <p:txBody>
          <a:bodyPr wrap="square" rtlCol="0">
            <a:spAutoFit/>
          </a:bodyPr>
          <a:lstStyle/>
          <a:p>
            <a:pPr>
              <a:lnSpc>
                <a:spcPct val="80000"/>
              </a:lnSpc>
            </a:pPr>
            <a:r>
              <a:rPr lang="en-US" altLang="zh-CN" sz="800" smtClean="0">
                <a:latin typeface="Arial Narrow" pitchFamily="34" charset="0"/>
              </a:rPr>
              <a:t>Converged </a:t>
            </a:r>
            <a:r>
              <a:rPr lang="en-US" altLang="zh-CN" sz="800">
                <a:latin typeface="Arial Narrow" pitchFamily="34" charset="0"/>
              </a:rPr>
              <a:t>10GbE </a:t>
            </a:r>
            <a:r>
              <a:rPr lang="en-US" altLang="zh-CN" sz="800" smtClean="0">
                <a:latin typeface="Arial Narrow" pitchFamily="34" charset="0"/>
              </a:rPr>
              <a:t>Switch</a:t>
            </a:r>
            <a:endParaRPr lang="zh-CN" altLang="en-US" sz="800">
              <a:latin typeface="Arial Narrow" pitchFamily="34" charset="0"/>
            </a:endParaRPr>
          </a:p>
        </p:txBody>
      </p:sp>
      <p:sp>
        <p:nvSpPr>
          <p:cNvPr id="159" name="TextBox 158"/>
          <p:cNvSpPr txBox="1"/>
          <p:nvPr/>
        </p:nvSpPr>
        <p:spPr>
          <a:xfrm>
            <a:off x="1214414" y="6090842"/>
            <a:ext cx="3224912" cy="338554"/>
          </a:xfrm>
          <a:prstGeom prst="rect">
            <a:avLst/>
          </a:prstGeom>
          <a:noFill/>
        </p:spPr>
        <p:txBody>
          <a:bodyPr wrap="square" rtlCol="0">
            <a:spAutoFit/>
          </a:bodyPr>
          <a:lstStyle/>
          <a:p>
            <a:pPr algn="ctr"/>
            <a:r>
              <a:rPr lang="zh-CN" altLang="en-US" sz="1600" b="1" dirty="0"/>
              <a:t>精</a:t>
            </a:r>
            <a:r>
              <a:rPr lang="zh-CN" altLang="en-US" sz="1600" b="1" dirty="0" smtClean="0"/>
              <a:t>益研发平台基础</a:t>
            </a:r>
            <a:r>
              <a:rPr lang="en-US" altLang="zh-CN" sz="1600" b="1" dirty="0" smtClean="0"/>
              <a:t>IT</a:t>
            </a:r>
            <a:r>
              <a:rPr lang="zh-CN" altLang="en-US" sz="1600" b="1" dirty="0" smtClean="0"/>
              <a:t>架构示意图</a:t>
            </a:r>
            <a:endParaRPr lang="zh-CN" altLang="en-US" sz="1600" b="1"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标题 1"/>
          <p:cNvSpPr>
            <a:spLocks noGrp="1"/>
          </p:cNvSpPr>
          <p:nvPr>
            <p:ph type="title"/>
          </p:nvPr>
        </p:nvSpPr>
        <p:spPr>
          <a:xfrm>
            <a:off x="0" y="-24"/>
            <a:ext cx="8121443" cy="654518"/>
          </a:xfrm>
        </p:spPr>
        <p:txBody>
          <a:bodyPr>
            <a:normAutofit/>
          </a:bodyPr>
          <a:lstStyle/>
          <a:p>
            <a:r>
              <a:rPr altLang="en-US" dirty="0" smtClean="0"/>
              <a:t>部署拓扑图</a:t>
            </a:r>
            <a:endParaRPr lang="zh-CN" altLang="en-US" dirty="0"/>
          </a:p>
        </p:txBody>
      </p:sp>
      <p:pic>
        <p:nvPicPr>
          <p:cNvPr id="112" name="图片 111"/>
          <p:cNvPicPr/>
          <p:nvPr/>
        </p:nvPicPr>
        <p:blipFill>
          <a:blip r:embed="rId3" cstate="print"/>
          <a:srcRect/>
          <a:stretch>
            <a:fillRect/>
          </a:stretch>
        </p:blipFill>
        <p:spPr bwMode="auto">
          <a:xfrm>
            <a:off x="539552" y="734494"/>
            <a:ext cx="7390034" cy="5837778"/>
          </a:xfrm>
          <a:prstGeom prst="rect">
            <a:avLst/>
          </a:prstGeom>
          <a:noFill/>
          <a:ln w="9525">
            <a:noFill/>
            <a:miter lim="800000"/>
            <a:headEnd/>
            <a:tailEnd/>
          </a:ln>
        </p:spPr>
      </p:pic>
      <p:sp>
        <p:nvSpPr>
          <p:cNvPr id="113" name="矩形 112"/>
          <p:cNvSpPr/>
          <p:nvPr/>
        </p:nvSpPr>
        <p:spPr>
          <a:xfrm>
            <a:off x="971600" y="1526582"/>
            <a:ext cx="2913527" cy="2721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4" name="矩形 113"/>
          <p:cNvSpPr/>
          <p:nvPr/>
        </p:nvSpPr>
        <p:spPr>
          <a:xfrm>
            <a:off x="899592" y="1598590"/>
            <a:ext cx="923801" cy="2041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smtClean="0">
                <a:solidFill>
                  <a:schemeClr val="tx1"/>
                </a:solidFill>
                <a:latin typeface="楷体_GB2312" pitchFamily="49" charset="-122"/>
                <a:ea typeface="楷体_GB2312" pitchFamily="49" charset="-122"/>
              </a:rPr>
              <a:t>进度看板</a:t>
            </a:r>
            <a:endParaRPr lang="zh-CN" altLang="en-US" sz="1200" b="1" dirty="0">
              <a:solidFill>
                <a:schemeClr val="tx1"/>
              </a:solidFill>
              <a:latin typeface="楷体_GB2312" pitchFamily="49" charset="-122"/>
              <a:ea typeface="楷体_GB2312" pitchFamily="49" charset="-122"/>
            </a:endParaRPr>
          </a:p>
        </p:txBody>
      </p:sp>
      <p:sp>
        <p:nvSpPr>
          <p:cNvPr id="115" name="矩形 114"/>
          <p:cNvSpPr/>
          <p:nvPr/>
        </p:nvSpPr>
        <p:spPr>
          <a:xfrm>
            <a:off x="1979712" y="1598590"/>
            <a:ext cx="923801" cy="2041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smtClean="0">
                <a:solidFill>
                  <a:schemeClr val="tx1"/>
                </a:solidFill>
                <a:latin typeface="楷体_GB2312" pitchFamily="49" charset="-122"/>
                <a:ea typeface="楷体_GB2312" pitchFamily="49" charset="-122"/>
              </a:rPr>
              <a:t>数据看板</a:t>
            </a:r>
            <a:endParaRPr lang="zh-CN" altLang="en-US" sz="1200" b="1" dirty="0">
              <a:solidFill>
                <a:schemeClr val="tx1"/>
              </a:solidFill>
              <a:latin typeface="楷体_GB2312" pitchFamily="49" charset="-122"/>
              <a:ea typeface="楷体_GB2312" pitchFamily="49" charset="-122"/>
            </a:endParaRPr>
          </a:p>
        </p:txBody>
      </p:sp>
      <p:sp>
        <p:nvSpPr>
          <p:cNvPr id="116" name="矩形 115"/>
          <p:cNvSpPr/>
          <p:nvPr/>
        </p:nvSpPr>
        <p:spPr>
          <a:xfrm>
            <a:off x="3059832" y="1598590"/>
            <a:ext cx="923801" cy="2041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smtClean="0">
                <a:solidFill>
                  <a:schemeClr val="tx1"/>
                </a:solidFill>
                <a:latin typeface="楷体_GB2312" pitchFamily="49" charset="-122"/>
                <a:ea typeface="楷体_GB2312" pitchFamily="49" charset="-122"/>
              </a:rPr>
              <a:t>需求看板</a:t>
            </a:r>
            <a:endParaRPr lang="zh-CN" altLang="en-US" sz="1200" b="1" dirty="0">
              <a:solidFill>
                <a:schemeClr val="tx1"/>
              </a:solidFill>
              <a:latin typeface="楷体_GB2312" pitchFamily="49" charset="-122"/>
              <a:ea typeface="楷体_GB2312" pitchFamily="49" charset="-122"/>
            </a:endParaRPr>
          </a:p>
        </p:txBody>
      </p:sp>
      <p:sp>
        <p:nvSpPr>
          <p:cNvPr id="118" name="矩形 117"/>
          <p:cNvSpPr/>
          <p:nvPr/>
        </p:nvSpPr>
        <p:spPr>
          <a:xfrm>
            <a:off x="971600" y="3038750"/>
            <a:ext cx="3410959" cy="2041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5" name="矩形 124"/>
          <p:cNvSpPr/>
          <p:nvPr/>
        </p:nvSpPr>
        <p:spPr>
          <a:xfrm>
            <a:off x="827584" y="3038750"/>
            <a:ext cx="923801" cy="2041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smtClean="0">
                <a:solidFill>
                  <a:schemeClr val="tx1"/>
                </a:solidFill>
                <a:latin typeface="楷体_GB2312" pitchFamily="49" charset="-122"/>
                <a:ea typeface="楷体_GB2312" pitchFamily="49" charset="-122"/>
              </a:rPr>
              <a:t>项目策划</a:t>
            </a:r>
            <a:endParaRPr lang="zh-CN" altLang="en-US" sz="1200" b="1" dirty="0">
              <a:solidFill>
                <a:schemeClr val="tx1"/>
              </a:solidFill>
              <a:latin typeface="楷体_GB2312" pitchFamily="49" charset="-122"/>
              <a:ea typeface="楷体_GB2312" pitchFamily="49" charset="-122"/>
            </a:endParaRPr>
          </a:p>
        </p:txBody>
      </p:sp>
      <p:sp>
        <p:nvSpPr>
          <p:cNvPr id="126" name="矩形 125"/>
          <p:cNvSpPr/>
          <p:nvPr/>
        </p:nvSpPr>
        <p:spPr>
          <a:xfrm>
            <a:off x="1835696" y="3038750"/>
            <a:ext cx="923801" cy="2041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smtClean="0">
                <a:solidFill>
                  <a:schemeClr val="tx1"/>
                </a:solidFill>
                <a:latin typeface="楷体_GB2312" pitchFamily="49" charset="-122"/>
                <a:ea typeface="楷体_GB2312" pitchFamily="49" charset="-122"/>
              </a:rPr>
              <a:t>综合设计</a:t>
            </a:r>
            <a:endParaRPr lang="zh-CN" altLang="en-US" sz="1200" b="1" dirty="0">
              <a:solidFill>
                <a:schemeClr val="tx1"/>
              </a:solidFill>
              <a:latin typeface="楷体_GB2312" pitchFamily="49" charset="-122"/>
              <a:ea typeface="楷体_GB2312" pitchFamily="49" charset="-122"/>
            </a:endParaRPr>
          </a:p>
        </p:txBody>
      </p:sp>
      <p:sp>
        <p:nvSpPr>
          <p:cNvPr id="156" name="矩形 155"/>
          <p:cNvSpPr/>
          <p:nvPr/>
        </p:nvSpPr>
        <p:spPr>
          <a:xfrm>
            <a:off x="2771800" y="3038750"/>
            <a:ext cx="923801" cy="2041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smtClean="0">
                <a:solidFill>
                  <a:schemeClr val="tx1"/>
                </a:solidFill>
                <a:latin typeface="楷体_GB2312" pitchFamily="49" charset="-122"/>
                <a:ea typeface="楷体_GB2312" pitchFamily="49" charset="-122"/>
              </a:rPr>
              <a:t>知识工程</a:t>
            </a:r>
            <a:endParaRPr lang="zh-CN" altLang="en-US" sz="1200" b="1" dirty="0">
              <a:solidFill>
                <a:schemeClr val="tx1"/>
              </a:solidFill>
              <a:latin typeface="楷体_GB2312" pitchFamily="49" charset="-122"/>
              <a:ea typeface="楷体_GB2312" pitchFamily="49" charset="-122"/>
            </a:endParaRPr>
          </a:p>
        </p:txBody>
      </p:sp>
      <p:sp>
        <p:nvSpPr>
          <p:cNvPr id="159" name="矩形 158"/>
          <p:cNvSpPr/>
          <p:nvPr/>
        </p:nvSpPr>
        <p:spPr>
          <a:xfrm>
            <a:off x="3707904" y="3038750"/>
            <a:ext cx="923801" cy="2041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smtClean="0">
                <a:solidFill>
                  <a:schemeClr val="tx1"/>
                </a:solidFill>
                <a:latin typeface="楷体_GB2312" pitchFamily="49" charset="-122"/>
                <a:ea typeface="楷体_GB2312" pitchFamily="49" charset="-122"/>
              </a:rPr>
              <a:t>质量管理</a:t>
            </a:r>
            <a:endParaRPr lang="zh-CN" altLang="en-US" sz="1200" b="1" dirty="0">
              <a:solidFill>
                <a:schemeClr val="tx1"/>
              </a:solidFill>
              <a:latin typeface="楷体_GB2312" pitchFamily="49" charset="-122"/>
              <a:ea typeface="楷体_GB2312" pitchFamily="49" charset="-122"/>
            </a:endParaRPr>
          </a:p>
        </p:txBody>
      </p:sp>
      <p:cxnSp>
        <p:nvCxnSpPr>
          <p:cNvPr id="160" name="直接连接符 159"/>
          <p:cNvCxnSpPr/>
          <p:nvPr/>
        </p:nvCxnSpPr>
        <p:spPr>
          <a:xfrm>
            <a:off x="899592" y="3254774"/>
            <a:ext cx="3766267" cy="1588"/>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161" name="Picture 2"/>
          <p:cNvPicPr>
            <a:picLocks noChangeAspect="1" noChangeArrowheads="1"/>
          </p:cNvPicPr>
          <p:nvPr/>
        </p:nvPicPr>
        <p:blipFill>
          <a:blip r:embed="rId4" cstate="print"/>
          <a:srcRect/>
          <a:stretch>
            <a:fillRect/>
          </a:stretch>
        </p:blipFill>
        <p:spPr bwMode="auto">
          <a:xfrm>
            <a:off x="1115616" y="1022526"/>
            <a:ext cx="497431" cy="337543"/>
          </a:xfrm>
          <a:prstGeom prst="rect">
            <a:avLst/>
          </a:prstGeom>
          <a:noFill/>
          <a:ln w="9525">
            <a:noFill/>
            <a:miter lim="800000"/>
            <a:headEnd/>
            <a:tailEnd/>
          </a:ln>
        </p:spPr>
      </p:pic>
      <p:sp>
        <p:nvSpPr>
          <p:cNvPr id="162" name="矩形 161"/>
          <p:cNvSpPr/>
          <p:nvPr/>
        </p:nvSpPr>
        <p:spPr>
          <a:xfrm>
            <a:off x="1862590" y="3529359"/>
            <a:ext cx="710616" cy="68039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3" name="矩形 162"/>
          <p:cNvSpPr/>
          <p:nvPr/>
        </p:nvSpPr>
        <p:spPr>
          <a:xfrm>
            <a:off x="1862590" y="4249439"/>
            <a:ext cx="710616" cy="68039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64" name="Picture 6"/>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872662" y="4411958"/>
            <a:ext cx="700677" cy="4396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5" name="Picture 7"/>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869167" y="3657449"/>
            <a:ext cx="709842" cy="4373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6" name="TextBox 165"/>
          <p:cNvSpPr txBox="1"/>
          <p:nvPr/>
        </p:nvSpPr>
        <p:spPr>
          <a:xfrm>
            <a:off x="2594162" y="3667078"/>
            <a:ext cx="1809721" cy="276999"/>
          </a:xfrm>
          <a:prstGeom prst="rect">
            <a:avLst/>
          </a:prstGeom>
          <a:solidFill>
            <a:schemeClr val="bg1"/>
          </a:solidFill>
        </p:spPr>
        <p:txBody>
          <a:bodyPr wrap="square" rtlCol="0">
            <a:spAutoFit/>
          </a:bodyPr>
          <a:lstStyle/>
          <a:p>
            <a:r>
              <a:rPr lang="en-US" altLang="zh-CN" sz="1100" dirty="0" err="1" smtClean="0">
                <a:latin typeface="微软雅黑" pitchFamily="34" charset="-122"/>
                <a:ea typeface="微软雅黑" pitchFamily="34" charset="-122"/>
              </a:rPr>
              <a:t>PERA</a:t>
            </a:r>
            <a:r>
              <a:rPr lang="en-US" altLang="zh-CN" sz="1200" b="1" dirty="0" err="1" smtClean="0">
                <a:latin typeface="微软雅黑" pitchFamily="34" charset="-122"/>
                <a:ea typeface="微软雅黑" pitchFamily="34" charset="-122"/>
              </a:rPr>
              <a:t>应用服务器集群</a:t>
            </a:r>
            <a:endParaRPr lang="zh-CN" altLang="en-US" sz="2000" b="1" dirty="0">
              <a:latin typeface="微软雅黑" pitchFamily="34" charset="-122"/>
              <a:ea typeface="微软雅黑" pitchFamily="34" charset="-122"/>
            </a:endParaRPr>
          </a:p>
        </p:txBody>
      </p:sp>
      <p:sp>
        <p:nvSpPr>
          <p:cNvPr id="167" name="TextBox 166"/>
          <p:cNvSpPr txBox="1"/>
          <p:nvPr/>
        </p:nvSpPr>
        <p:spPr>
          <a:xfrm>
            <a:off x="2611075" y="4496205"/>
            <a:ext cx="1809721" cy="276999"/>
          </a:xfrm>
          <a:prstGeom prst="rect">
            <a:avLst/>
          </a:prstGeom>
          <a:solidFill>
            <a:schemeClr val="bg1"/>
          </a:solidFill>
        </p:spPr>
        <p:txBody>
          <a:bodyPr wrap="square" rtlCol="0">
            <a:spAutoFit/>
          </a:bodyPr>
          <a:lstStyle/>
          <a:p>
            <a:r>
              <a:rPr lang="en-US" altLang="zh-CN" sz="1100" dirty="0" smtClean="0">
                <a:latin typeface="微软雅黑" pitchFamily="34" charset="-122"/>
                <a:ea typeface="微软雅黑" pitchFamily="34" charset="-122"/>
              </a:rPr>
              <a:t>PERA</a:t>
            </a:r>
            <a:r>
              <a:rPr lang="zh-CN" altLang="en-US" sz="1200" b="1" dirty="0" smtClean="0">
                <a:latin typeface="微软雅黑" pitchFamily="34" charset="-122"/>
                <a:ea typeface="微软雅黑" pitchFamily="34" charset="-122"/>
              </a:rPr>
              <a:t>数据库</a:t>
            </a:r>
            <a:r>
              <a:rPr lang="en-US" altLang="zh-CN" sz="1200" b="1" dirty="0" err="1" smtClean="0">
                <a:latin typeface="微软雅黑" pitchFamily="34" charset="-122"/>
                <a:ea typeface="微软雅黑" pitchFamily="34" charset="-122"/>
              </a:rPr>
              <a:t>服务器集群</a:t>
            </a:r>
            <a:endParaRPr lang="zh-CN" altLang="en-US" sz="2000" b="1" dirty="0">
              <a:latin typeface="微软雅黑" pitchFamily="34" charset="-122"/>
              <a:ea typeface="微软雅黑" pitchFamily="34" charset="-122"/>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2" cstate="print"/>
          <a:srcRect/>
          <a:stretch>
            <a:fillRect/>
          </a:stretch>
        </p:blipFill>
        <p:spPr bwMode="auto">
          <a:xfrm>
            <a:off x="0" y="0"/>
            <a:ext cx="9144000" cy="6858000"/>
          </a:xfrm>
          <a:prstGeom prst="rect">
            <a:avLst/>
          </a:prstGeom>
          <a:noFill/>
          <a:ln w="9525">
            <a:noFill/>
            <a:miter lim="800000"/>
            <a:headEnd/>
            <a:tailEnd/>
          </a:ln>
          <a:effec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10"/>
          <p:cNvGrpSpPr/>
          <p:nvPr/>
        </p:nvGrpSpPr>
        <p:grpSpPr>
          <a:xfrm>
            <a:off x="3923928" y="4143380"/>
            <a:ext cx="1224136" cy="864096"/>
            <a:chOff x="4572000" y="4149080"/>
            <a:chExt cx="1224136" cy="864096"/>
          </a:xfrm>
        </p:grpSpPr>
        <p:sp>
          <p:nvSpPr>
            <p:cNvPr id="123" name="云形 122"/>
            <p:cNvSpPr/>
            <p:nvPr/>
          </p:nvSpPr>
          <p:spPr>
            <a:xfrm>
              <a:off x="4572000" y="4149080"/>
              <a:ext cx="1224136" cy="864096"/>
            </a:xfrm>
            <a:prstGeom prst="cloud">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i="1" dirty="0"/>
            </a:p>
          </p:txBody>
        </p:sp>
        <p:sp>
          <p:nvSpPr>
            <p:cNvPr id="124" name="TextBox 123"/>
            <p:cNvSpPr txBox="1"/>
            <p:nvPr/>
          </p:nvSpPr>
          <p:spPr>
            <a:xfrm>
              <a:off x="4644008" y="4590653"/>
              <a:ext cx="1008112" cy="369332"/>
            </a:xfrm>
            <a:prstGeom prst="rect">
              <a:avLst/>
            </a:prstGeom>
            <a:noFill/>
            <a:ln>
              <a:noFill/>
            </a:ln>
          </p:spPr>
          <p:txBody>
            <a:bodyPr wrap="square" rtlCol="0">
              <a:spAutoFit/>
            </a:bodyPr>
            <a:lstStyle/>
            <a:p>
              <a:pPr algn="ctr"/>
              <a:r>
                <a:rPr lang="zh-CN" altLang="en-US" sz="900" dirty="0" smtClean="0"/>
                <a:t>分布式资源管理</a:t>
              </a:r>
              <a:endParaRPr lang="en-US" altLang="zh-CN" sz="900" dirty="0" smtClean="0"/>
            </a:p>
            <a:p>
              <a:pPr algn="ctr"/>
              <a:r>
                <a:rPr lang="en-US" altLang="zh-CN" sz="900" dirty="0" smtClean="0"/>
                <a:t>DRM</a:t>
              </a:r>
              <a:endParaRPr lang="zh-CN" altLang="en-US" sz="900" dirty="0" smtClean="0"/>
            </a:p>
          </p:txBody>
        </p:sp>
      </p:grpSp>
      <p:sp>
        <p:nvSpPr>
          <p:cNvPr id="65" name="标题 1"/>
          <p:cNvSpPr>
            <a:spLocks noGrp="1"/>
          </p:cNvSpPr>
          <p:nvPr>
            <p:ph type="title"/>
          </p:nvPr>
        </p:nvSpPr>
        <p:spPr>
          <a:xfrm>
            <a:off x="0" y="-11289"/>
            <a:ext cx="8229600" cy="692696"/>
          </a:xfrm>
        </p:spPr>
        <p:txBody>
          <a:bodyPr>
            <a:normAutofit/>
          </a:bodyPr>
          <a:lstStyle/>
          <a:p>
            <a:r>
              <a:rPr dirty="0" smtClean="0"/>
              <a:t>分布式资源运算</a:t>
            </a:r>
            <a:r>
              <a:rPr lang="en-US" altLang="zh-CN" dirty="0" smtClean="0"/>
              <a:t>&amp;</a:t>
            </a:r>
            <a:r>
              <a:rPr dirty="0" smtClean="0"/>
              <a:t>管理（</a:t>
            </a:r>
            <a:r>
              <a:rPr lang="en-US" altLang="zh-CN" dirty="0" smtClean="0"/>
              <a:t>DRM</a:t>
            </a:r>
            <a:r>
              <a:rPr dirty="0" smtClean="0"/>
              <a:t>）</a:t>
            </a:r>
            <a:endParaRPr lang="zh-CN" altLang="en-US" dirty="0"/>
          </a:p>
        </p:txBody>
      </p:sp>
      <p:sp>
        <p:nvSpPr>
          <p:cNvPr id="83" name="对角圆角矩形 82"/>
          <p:cNvSpPr/>
          <p:nvPr/>
        </p:nvSpPr>
        <p:spPr>
          <a:xfrm>
            <a:off x="1376858" y="2714620"/>
            <a:ext cx="6552728" cy="1285884"/>
          </a:xfrm>
          <a:prstGeom prst="round2DiagRect">
            <a:avLst/>
          </a:prstGeom>
          <a:noFill/>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a:p>
        </p:txBody>
      </p:sp>
      <p:cxnSp>
        <p:nvCxnSpPr>
          <p:cNvPr id="84" name="直接连接符 83"/>
          <p:cNvCxnSpPr/>
          <p:nvPr/>
        </p:nvCxnSpPr>
        <p:spPr>
          <a:xfrm>
            <a:off x="214282" y="2071678"/>
            <a:ext cx="8463314" cy="1588"/>
          </a:xfrm>
          <a:prstGeom prst="line">
            <a:avLst/>
          </a:prstGeom>
          <a:ln>
            <a:prstDash val="dash"/>
            <a:tailEnd type="none"/>
          </a:ln>
        </p:spPr>
        <p:style>
          <a:lnRef idx="3">
            <a:schemeClr val="accent4"/>
          </a:lnRef>
          <a:fillRef idx="0">
            <a:schemeClr val="accent4"/>
          </a:fillRef>
          <a:effectRef idx="2">
            <a:schemeClr val="accent4"/>
          </a:effectRef>
          <a:fontRef idx="minor">
            <a:schemeClr val="tx1"/>
          </a:fontRef>
        </p:style>
      </p:cxnSp>
      <p:grpSp>
        <p:nvGrpSpPr>
          <p:cNvPr id="3" name="组合 153"/>
          <p:cNvGrpSpPr/>
          <p:nvPr/>
        </p:nvGrpSpPr>
        <p:grpSpPr>
          <a:xfrm>
            <a:off x="1377428" y="4788032"/>
            <a:ext cx="2232248" cy="1728192"/>
            <a:chOff x="1259632" y="4869160"/>
            <a:chExt cx="2232248" cy="1728192"/>
          </a:xfrm>
        </p:grpSpPr>
        <p:sp>
          <p:nvSpPr>
            <p:cNvPr id="86" name="矩形 85"/>
            <p:cNvSpPr/>
            <p:nvPr/>
          </p:nvSpPr>
          <p:spPr>
            <a:xfrm>
              <a:off x="1259632" y="4869160"/>
              <a:ext cx="2232248" cy="1728192"/>
            </a:xfrm>
            <a:prstGeom prst="rect">
              <a:avLst/>
            </a:prstGeom>
          </p:spPr>
          <p:style>
            <a:lnRef idx="2">
              <a:schemeClr val="accent4"/>
            </a:lnRef>
            <a:fillRef idx="1001">
              <a:schemeClr val="lt2"/>
            </a:fillRef>
            <a:effectRef idx="0">
              <a:schemeClr val="accent4"/>
            </a:effectRef>
            <a:fontRef idx="minor">
              <a:schemeClr val="dk1"/>
            </a:fontRef>
          </p:style>
          <p:txBody>
            <a:bodyPr rtlCol="0" anchor="t" anchorCtr="0"/>
            <a:lstStyle/>
            <a:p>
              <a:pPr algn="ctr"/>
              <a:r>
                <a:rPr lang="zh-CN" altLang="en-US" sz="1050" dirty="0" smtClean="0">
                  <a:ln w="10160">
                    <a:solidFill>
                      <a:schemeClr val="accent1"/>
                    </a:solidFill>
                    <a:prstDash val="solid"/>
                  </a:ln>
                  <a:solidFill>
                    <a:srgbClr val="FFFFFF"/>
                  </a:solidFill>
                  <a:effectLst>
                    <a:outerShdw blurRad="38100" dist="32000" dir="5400000" algn="tl">
                      <a:srgbClr val="000000">
                        <a:alpha val="30000"/>
                      </a:srgbClr>
                    </a:outerShdw>
                  </a:effectLst>
                </a:rPr>
                <a:t>高性能计算集群</a:t>
              </a:r>
              <a:endParaRPr lang="zh-CN" altLang="en-US" sz="1050" dirty="0">
                <a:ln w="10160">
                  <a:solidFill>
                    <a:schemeClr val="accent1"/>
                  </a:solidFill>
                  <a:prstDash val="solid"/>
                </a:ln>
                <a:solidFill>
                  <a:srgbClr val="FFFFFF"/>
                </a:solidFill>
                <a:effectLst>
                  <a:outerShdw blurRad="38100" dist="32000" dir="5400000" algn="tl">
                    <a:srgbClr val="000000">
                      <a:alpha val="30000"/>
                    </a:srgbClr>
                  </a:outerShdw>
                </a:effectLst>
              </a:endParaRPr>
            </a:p>
          </p:txBody>
        </p:sp>
        <p:pic>
          <p:nvPicPr>
            <p:cNvPr id="87" name="Picture 11" descr="C:\Documents and Settings\wenxin.zhao\My Documents\My Pictures\Microsoft 剪辑管理器\00428971.wmf"/>
            <p:cNvPicPr>
              <a:picLocks noChangeAspect="1" noChangeArrowheads="1"/>
            </p:cNvPicPr>
            <p:nvPr/>
          </p:nvPicPr>
          <p:blipFill>
            <a:blip r:embed="rId3" cstate="print"/>
            <a:srcRect/>
            <a:stretch>
              <a:fillRect/>
            </a:stretch>
          </p:blipFill>
          <p:spPr bwMode="auto">
            <a:xfrm>
              <a:off x="1466264" y="5391637"/>
              <a:ext cx="354245" cy="302045"/>
            </a:xfrm>
            <a:prstGeom prst="rect">
              <a:avLst/>
            </a:prstGeom>
            <a:noFill/>
          </p:spPr>
        </p:pic>
        <p:pic>
          <p:nvPicPr>
            <p:cNvPr id="88" name="Picture 11" descr="C:\Documents and Settings\wenxin.zhao\My Documents\My Pictures\Microsoft 剪辑管理器\00428971.wmf"/>
            <p:cNvPicPr>
              <a:picLocks noChangeAspect="1" noChangeArrowheads="1"/>
            </p:cNvPicPr>
            <p:nvPr/>
          </p:nvPicPr>
          <p:blipFill>
            <a:blip r:embed="rId3" cstate="print"/>
            <a:srcRect/>
            <a:stretch>
              <a:fillRect/>
            </a:stretch>
          </p:blipFill>
          <p:spPr bwMode="auto">
            <a:xfrm>
              <a:off x="1466264" y="5713161"/>
              <a:ext cx="354245" cy="302045"/>
            </a:xfrm>
            <a:prstGeom prst="rect">
              <a:avLst/>
            </a:prstGeom>
            <a:noFill/>
          </p:spPr>
        </p:pic>
        <p:pic>
          <p:nvPicPr>
            <p:cNvPr id="89" name="Picture 11" descr="C:\Documents and Settings\wenxin.zhao\My Documents\My Pictures\Microsoft 剪辑管理器\00428971.wmf"/>
            <p:cNvPicPr>
              <a:picLocks noChangeAspect="1" noChangeArrowheads="1"/>
            </p:cNvPicPr>
            <p:nvPr/>
          </p:nvPicPr>
          <p:blipFill>
            <a:blip r:embed="rId3" cstate="print"/>
            <a:srcRect/>
            <a:stretch>
              <a:fillRect/>
            </a:stretch>
          </p:blipFill>
          <p:spPr bwMode="auto">
            <a:xfrm>
              <a:off x="1466264" y="6034685"/>
              <a:ext cx="354245" cy="302045"/>
            </a:xfrm>
            <a:prstGeom prst="rect">
              <a:avLst/>
            </a:prstGeom>
            <a:noFill/>
          </p:spPr>
        </p:pic>
        <p:pic>
          <p:nvPicPr>
            <p:cNvPr id="90" name="Picture 11" descr="C:\Documents and Settings\wenxin.zhao\My Documents\My Pictures\Microsoft 剪辑管理器\00428971.wmf"/>
            <p:cNvPicPr>
              <a:picLocks noChangeAspect="1" noChangeArrowheads="1"/>
            </p:cNvPicPr>
            <p:nvPr/>
          </p:nvPicPr>
          <p:blipFill>
            <a:blip r:embed="rId3" cstate="print"/>
            <a:srcRect/>
            <a:stretch>
              <a:fillRect/>
            </a:stretch>
          </p:blipFill>
          <p:spPr bwMode="auto">
            <a:xfrm>
              <a:off x="1466264" y="5070113"/>
              <a:ext cx="354245" cy="302045"/>
            </a:xfrm>
            <a:prstGeom prst="rect">
              <a:avLst/>
            </a:prstGeom>
            <a:noFill/>
          </p:spPr>
        </p:pic>
        <p:pic>
          <p:nvPicPr>
            <p:cNvPr id="91" name="Picture 11" descr="C:\Documents and Settings\wenxin.zhao\My Documents\My Pictures\Microsoft 剪辑管理器\00428971.wmf"/>
            <p:cNvPicPr>
              <a:picLocks noChangeAspect="1" noChangeArrowheads="1"/>
            </p:cNvPicPr>
            <p:nvPr/>
          </p:nvPicPr>
          <p:blipFill>
            <a:blip r:embed="rId3" cstate="print"/>
            <a:srcRect/>
            <a:stretch>
              <a:fillRect/>
            </a:stretch>
          </p:blipFill>
          <p:spPr bwMode="auto">
            <a:xfrm>
              <a:off x="1879527" y="5512208"/>
              <a:ext cx="354245" cy="302045"/>
            </a:xfrm>
            <a:prstGeom prst="rect">
              <a:avLst/>
            </a:prstGeom>
            <a:noFill/>
          </p:spPr>
        </p:pic>
        <p:pic>
          <p:nvPicPr>
            <p:cNvPr id="92" name="Picture 11" descr="C:\Documents and Settings\wenxin.zhao\My Documents\My Pictures\Microsoft 剪辑管理器\00428971.wmf"/>
            <p:cNvPicPr>
              <a:picLocks noChangeAspect="1" noChangeArrowheads="1"/>
            </p:cNvPicPr>
            <p:nvPr/>
          </p:nvPicPr>
          <p:blipFill>
            <a:blip r:embed="rId3" cstate="print"/>
            <a:srcRect/>
            <a:stretch>
              <a:fillRect/>
            </a:stretch>
          </p:blipFill>
          <p:spPr bwMode="auto">
            <a:xfrm>
              <a:off x="1879527" y="5833732"/>
              <a:ext cx="354245" cy="302045"/>
            </a:xfrm>
            <a:prstGeom prst="rect">
              <a:avLst/>
            </a:prstGeom>
            <a:noFill/>
          </p:spPr>
        </p:pic>
        <p:pic>
          <p:nvPicPr>
            <p:cNvPr id="93" name="Picture 11" descr="C:\Documents and Settings\wenxin.zhao\My Documents\My Pictures\Microsoft 剪辑管理器\00428971.wmf"/>
            <p:cNvPicPr>
              <a:picLocks noChangeAspect="1" noChangeArrowheads="1"/>
            </p:cNvPicPr>
            <p:nvPr/>
          </p:nvPicPr>
          <p:blipFill>
            <a:blip r:embed="rId3" cstate="print"/>
            <a:srcRect/>
            <a:stretch>
              <a:fillRect/>
            </a:stretch>
          </p:blipFill>
          <p:spPr bwMode="auto">
            <a:xfrm>
              <a:off x="1879527" y="6155256"/>
              <a:ext cx="354245" cy="302045"/>
            </a:xfrm>
            <a:prstGeom prst="rect">
              <a:avLst/>
            </a:prstGeom>
            <a:noFill/>
          </p:spPr>
        </p:pic>
        <p:pic>
          <p:nvPicPr>
            <p:cNvPr id="94" name="Picture 11" descr="C:\Documents and Settings\wenxin.zhao\My Documents\My Pictures\Microsoft 剪辑管理器\00428971.wmf"/>
            <p:cNvPicPr>
              <a:picLocks noChangeAspect="1" noChangeArrowheads="1"/>
            </p:cNvPicPr>
            <p:nvPr/>
          </p:nvPicPr>
          <p:blipFill>
            <a:blip r:embed="rId3" cstate="print"/>
            <a:srcRect/>
            <a:stretch>
              <a:fillRect/>
            </a:stretch>
          </p:blipFill>
          <p:spPr bwMode="auto">
            <a:xfrm>
              <a:off x="1879527" y="5190684"/>
              <a:ext cx="354245" cy="302045"/>
            </a:xfrm>
            <a:prstGeom prst="rect">
              <a:avLst/>
            </a:prstGeom>
            <a:noFill/>
          </p:spPr>
        </p:pic>
        <p:pic>
          <p:nvPicPr>
            <p:cNvPr id="95" name="Picture 11" descr="C:\Documents and Settings\wenxin.zhao\My Documents\My Pictures\Microsoft 剪辑管理器\00428971.wmf"/>
            <p:cNvPicPr>
              <a:picLocks noChangeAspect="1" noChangeArrowheads="1"/>
            </p:cNvPicPr>
            <p:nvPr/>
          </p:nvPicPr>
          <p:blipFill>
            <a:blip r:embed="rId3" cstate="print"/>
            <a:srcRect/>
            <a:stretch>
              <a:fillRect/>
            </a:stretch>
          </p:blipFill>
          <p:spPr bwMode="auto">
            <a:xfrm>
              <a:off x="2292790" y="5632780"/>
              <a:ext cx="354245" cy="302045"/>
            </a:xfrm>
            <a:prstGeom prst="rect">
              <a:avLst/>
            </a:prstGeom>
            <a:noFill/>
          </p:spPr>
        </p:pic>
        <p:pic>
          <p:nvPicPr>
            <p:cNvPr id="96" name="Picture 11" descr="C:\Documents and Settings\wenxin.zhao\My Documents\My Pictures\Microsoft 剪辑管理器\00428971.wmf"/>
            <p:cNvPicPr>
              <a:picLocks noChangeAspect="1" noChangeArrowheads="1"/>
            </p:cNvPicPr>
            <p:nvPr/>
          </p:nvPicPr>
          <p:blipFill>
            <a:blip r:embed="rId3" cstate="print"/>
            <a:srcRect/>
            <a:stretch>
              <a:fillRect/>
            </a:stretch>
          </p:blipFill>
          <p:spPr bwMode="auto">
            <a:xfrm>
              <a:off x="2292790" y="5954304"/>
              <a:ext cx="354245" cy="302045"/>
            </a:xfrm>
            <a:prstGeom prst="rect">
              <a:avLst/>
            </a:prstGeom>
            <a:noFill/>
          </p:spPr>
        </p:pic>
        <p:pic>
          <p:nvPicPr>
            <p:cNvPr id="97" name="Picture 11" descr="C:\Documents and Settings\wenxin.zhao\My Documents\My Pictures\Microsoft 剪辑管理器\00428971.wmf"/>
            <p:cNvPicPr>
              <a:picLocks noChangeAspect="1" noChangeArrowheads="1"/>
            </p:cNvPicPr>
            <p:nvPr/>
          </p:nvPicPr>
          <p:blipFill>
            <a:blip r:embed="rId3" cstate="print"/>
            <a:srcRect/>
            <a:stretch>
              <a:fillRect/>
            </a:stretch>
          </p:blipFill>
          <p:spPr bwMode="auto">
            <a:xfrm>
              <a:off x="2292790" y="6275828"/>
              <a:ext cx="354245" cy="302045"/>
            </a:xfrm>
            <a:prstGeom prst="rect">
              <a:avLst/>
            </a:prstGeom>
            <a:noFill/>
          </p:spPr>
        </p:pic>
        <p:pic>
          <p:nvPicPr>
            <p:cNvPr id="98" name="Picture 11" descr="C:\Documents and Settings\wenxin.zhao\My Documents\My Pictures\Microsoft 剪辑管理器\00428971.wmf"/>
            <p:cNvPicPr>
              <a:picLocks noChangeAspect="1" noChangeArrowheads="1"/>
            </p:cNvPicPr>
            <p:nvPr/>
          </p:nvPicPr>
          <p:blipFill>
            <a:blip r:embed="rId3" cstate="print"/>
            <a:srcRect/>
            <a:stretch>
              <a:fillRect/>
            </a:stretch>
          </p:blipFill>
          <p:spPr bwMode="auto">
            <a:xfrm>
              <a:off x="2292790" y="5311256"/>
              <a:ext cx="354245" cy="302045"/>
            </a:xfrm>
            <a:prstGeom prst="rect">
              <a:avLst/>
            </a:prstGeom>
            <a:noFill/>
          </p:spPr>
        </p:pic>
      </p:grpSp>
      <p:pic>
        <p:nvPicPr>
          <p:cNvPr id="101" name="Picture 9" descr="C:\Documents and Settings\wenxin.zhao\My Documents\My Pictures\Microsoft 剪辑管理器\00431642.png"/>
          <p:cNvPicPr>
            <a:picLocks noChangeAspect="1" noChangeArrowheads="1"/>
          </p:cNvPicPr>
          <p:nvPr/>
        </p:nvPicPr>
        <p:blipFill>
          <a:blip r:embed="rId4" cstate="print"/>
          <a:srcRect/>
          <a:stretch>
            <a:fillRect/>
          </a:stretch>
        </p:blipFill>
        <p:spPr bwMode="auto">
          <a:xfrm>
            <a:off x="2339752" y="1074396"/>
            <a:ext cx="792088" cy="792088"/>
          </a:xfrm>
          <a:prstGeom prst="rect">
            <a:avLst/>
          </a:prstGeom>
          <a:noFill/>
        </p:spPr>
      </p:pic>
      <p:pic>
        <p:nvPicPr>
          <p:cNvPr id="102" name="Picture 10" descr="C:\Documents and Settings\wenxin.zhao\My Documents\My Pictures\Microsoft 剪辑管理器\00431632.png"/>
          <p:cNvPicPr>
            <a:picLocks noChangeAspect="1" noChangeArrowheads="1"/>
          </p:cNvPicPr>
          <p:nvPr/>
        </p:nvPicPr>
        <p:blipFill>
          <a:blip r:embed="rId5" cstate="print"/>
          <a:srcRect/>
          <a:stretch>
            <a:fillRect/>
          </a:stretch>
        </p:blipFill>
        <p:spPr bwMode="auto">
          <a:xfrm>
            <a:off x="3563888" y="1074396"/>
            <a:ext cx="841226" cy="841226"/>
          </a:xfrm>
          <a:prstGeom prst="rect">
            <a:avLst/>
          </a:prstGeom>
          <a:noFill/>
        </p:spPr>
      </p:pic>
      <p:pic>
        <p:nvPicPr>
          <p:cNvPr id="103" name="Picture 9" descr="C:\Documents and Settings\wenxin.zhao\My Documents\My Pictures\Microsoft 剪辑管理器\00431642.png"/>
          <p:cNvPicPr>
            <a:picLocks noChangeAspect="1" noChangeArrowheads="1"/>
          </p:cNvPicPr>
          <p:nvPr/>
        </p:nvPicPr>
        <p:blipFill>
          <a:blip r:embed="rId4" cstate="print"/>
          <a:srcRect/>
          <a:stretch>
            <a:fillRect/>
          </a:stretch>
        </p:blipFill>
        <p:spPr bwMode="auto">
          <a:xfrm>
            <a:off x="1043608" y="1074396"/>
            <a:ext cx="792088" cy="792088"/>
          </a:xfrm>
          <a:prstGeom prst="rect">
            <a:avLst/>
          </a:prstGeom>
          <a:noFill/>
        </p:spPr>
      </p:pic>
      <p:pic>
        <p:nvPicPr>
          <p:cNvPr id="104" name="Picture 10" descr="C:\Documents and Settings\wenxin.zhao\My Documents\My Pictures\Microsoft 剪辑管理器\00431632.png"/>
          <p:cNvPicPr>
            <a:picLocks noChangeAspect="1" noChangeArrowheads="1"/>
          </p:cNvPicPr>
          <p:nvPr/>
        </p:nvPicPr>
        <p:blipFill>
          <a:blip r:embed="rId5" cstate="print"/>
          <a:srcRect/>
          <a:stretch>
            <a:fillRect/>
          </a:stretch>
        </p:blipFill>
        <p:spPr bwMode="auto">
          <a:xfrm>
            <a:off x="4860032" y="1074396"/>
            <a:ext cx="841226" cy="841226"/>
          </a:xfrm>
          <a:prstGeom prst="rect">
            <a:avLst/>
          </a:prstGeom>
          <a:noFill/>
        </p:spPr>
      </p:pic>
      <p:sp>
        <p:nvSpPr>
          <p:cNvPr id="106" name="圆角矩形 105"/>
          <p:cNvSpPr/>
          <p:nvPr/>
        </p:nvSpPr>
        <p:spPr>
          <a:xfrm>
            <a:off x="2889596" y="5508112"/>
            <a:ext cx="4968552" cy="864096"/>
          </a:xfrm>
          <a:prstGeom prst="roundRect">
            <a:avLst/>
          </a:prstGeom>
          <a:solidFill>
            <a:srgbClr val="EEEEEE">
              <a:alpha val="49000"/>
            </a:srgbClr>
          </a:solidFill>
        </p:spPr>
        <p:style>
          <a:lnRef idx="2">
            <a:schemeClr val="accent3"/>
          </a:lnRef>
          <a:fillRef idx="1">
            <a:schemeClr val="lt1"/>
          </a:fillRef>
          <a:effectRef idx="0">
            <a:schemeClr val="accent3"/>
          </a:effectRef>
          <a:fontRef idx="minor">
            <a:schemeClr val="dk1"/>
          </a:fontRef>
        </p:style>
        <p:txBody>
          <a:bodyPr rtlCol="0" anchor="t" anchorCtr="0">
            <a:scene3d>
              <a:camera prst="orthographicFront"/>
              <a:lightRig rig="flat" dir="t">
                <a:rot lat="0" lon="0" rev="18900000"/>
              </a:lightRig>
            </a:scene3d>
            <a:sp3d extrusionH="31750" contourW="6350" prstMaterial="powder">
              <a:bevelT w="19050" h="19050" prst="angle"/>
              <a:contourClr>
                <a:schemeClr val="accent3">
                  <a:tint val="100000"/>
                  <a:shade val="100000"/>
                  <a:satMod val="100000"/>
                  <a:hueMod val="100000"/>
                </a:schemeClr>
              </a:contourClr>
            </a:sp3d>
          </a:bodyPr>
          <a:lstStyle/>
          <a:p>
            <a:pPr algn="ctr"/>
            <a:r>
              <a:rPr lang="zh-CN" altLang="en-US" sz="1100" b="1" dirty="0" smtClean="0">
                <a:ln/>
                <a:solidFill>
                  <a:schemeClr val="accent3"/>
                </a:solidFill>
              </a:rPr>
              <a:t>网格计算节点</a:t>
            </a:r>
            <a:endParaRPr lang="zh-CN" altLang="en-US" sz="1100" b="1" dirty="0">
              <a:ln/>
              <a:solidFill>
                <a:schemeClr val="accent3"/>
              </a:solidFill>
            </a:endParaRPr>
          </a:p>
        </p:txBody>
      </p:sp>
      <p:pic>
        <p:nvPicPr>
          <p:cNvPr id="107" name="Picture 13" descr="C:\Documents and Settings\wenxin.zhao\My Documents\My Pictures\Microsoft 剪辑管理器\00431576.png"/>
          <p:cNvPicPr>
            <a:picLocks noChangeAspect="1" noChangeArrowheads="1"/>
          </p:cNvPicPr>
          <p:nvPr/>
        </p:nvPicPr>
        <p:blipFill>
          <a:blip r:embed="rId6" cstate="print"/>
          <a:srcRect/>
          <a:stretch>
            <a:fillRect/>
          </a:stretch>
        </p:blipFill>
        <p:spPr bwMode="auto">
          <a:xfrm>
            <a:off x="3753692" y="5724136"/>
            <a:ext cx="648072" cy="652393"/>
          </a:xfrm>
          <a:prstGeom prst="rect">
            <a:avLst/>
          </a:prstGeom>
          <a:noFill/>
        </p:spPr>
      </p:pic>
      <p:pic>
        <p:nvPicPr>
          <p:cNvPr id="108" name="Picture 13" descr="C:\Documents and Settings\wenxin.zhao\My Documents\My Pictures\Microsoft 剪辑管理器\00431576.png"/>
          <p:cNvPicPr>
            <a:picLocks noChangeAspect="1" noChangeArrowheads="1"/>
          </p:cNvPicPr>
          <p:nvPr/>
        </p:nvPicPr>
        <p:blipFill>
          <a:blip r:embed="rId6" cstate="print"/>
          <a:srcRect/>
          <a:stretch>
            <a:fillRect/>
          </a:stretch>
        </p:blipFill>
        <p:spPr bwMode="auto">
          <a:xfrm>
            <a:off x="4545780" y="5724136"/>
            <a:ext cx="648072" cy="652393"/>
          </a:xfrm>
          <a:prstGeom prst="rect">
            <a:avLst/>
          </a:prstGeom>
          <a:noFill/>
        </p:spPr>
      </p:pic>
      <p:pic>
        <p:nvPicPr>
          <p:cNvPr id="109" name="Picture 13" descr="C:\Documents and Settings\wenxin.zhao\My Documents\My Pictures\Microsoft 剪辑管理器\00431576.png"/>
          <p:cNvPicPr>
            <a:picLocks noChangeAspect="1" noChangeArrowheads="1"/>
          </p:cNvPicPr>
          <p:nvPr/>
        </p:nvPicPr>
        <p:blipFill>
          <a:blip r:embed="rId6" cstate="print"/>
          <a:srcRect/>
          <a:stretch>
            <a:fillRect/>
          </a:stretch>
        </p:blipFill>
        <p:spPr bwMode="auto">
          <a:xfrm>
            <a:off x="5409876" y="5724136"/>
            <a:ext cx="648072" cy="652393"/>
          </a:xfrm>
          <a:prstGeom prst="rect">
            <a:avLst/>
          </a:prstGeom>
          <a:noFill/>
        </p:spPr>
      </p:pic>
      <p:pic>
        <p:nvPicPr>
          <p:cNvPr id="110" name="Picture 13" descr="C:\Documents and Settings\wenxin.zhao\My Documents\My Pictures\Microsoft 剪辑管理器\00431576.png"/>
          <p:cNvPicPr>
            <a:picLocks noChangeAspect="1" noChangeArrowheads="1"/>
          </p:cNvPicPr>
          <p:nvPr/>
        </p:nvPicPr>
        <p:blipFill>
          <a:blip r:embed="rId6" cstate="print"/>
          <a:srcRect/>
          <a:stretch>
            <a:fillRect/>
          </a:stretch>
        </p:blipFill>
        <p:spPr bwMode="auto">
          <a:xfrm>
            <a:off x="6273972" y="5724136"/>
            <a:ext cx="648072" cy="652393"/>
          </a:xfrm>
          <a:prstGeom prst="rect">
            <a:avLst/>
          </a:prstGeom>
          <a:noFill/>
        </p:spPr>
      </p:pic>
      <p:pic>
        <p:nvPicPr>
          <p:cNvPr id="111" name="Picture 13" descr="C:\Documents and Settings\wenxin.zhao\My Documents\My Pictures\Microsoft 剪辑管理器\00431576.png"/>
          <p:cNvPicPr>
            <a:picLocks noChangeAspect="1" noChangeArrowheads="1"/>
          </p:cNvPicPr>
          <p:nvPr/>
        </p:nvPicPr>
        <p:blipFill>
          <a:blip r:embed="rId6" cstate="print"/>
          <a:srcRect/>
          <a:stretch>
            <a:fillRect/>
          </a:stretch>
        </p:blipFill>
        <p:spPr bwMode="auto">
          <a:xfrm>
            <a:off x="7066060" y="5724136"/>
            <a:ext cx="648072" cy="652393"/>
          </a:xfrm>
          <a:prstGeom prst="rect">
            <a:avLst/>
          </a:prstGeom>
          <a:noFill/>
        </p:spPr>
      </p:pic>
      <p:pic>
        <p:nvPicPr>
          <p:cNvPr id="117" name="Picture 16" descr="C:\Documents and Settings\wenxin.zhao\My Documents\My Pictures\Microsoft 剪辑管理器\00428991.wmf"/>
          <p:cNvPicPr>
            <a:picLocks noChangeAspect="1" noChangeArrowheads="1"/>
          </p:cNvPicPr>
          <p:nvPr/>
        </p:nvPicPr>
        <p:blipFill>
          <a:blip r:embed="rId7" cstate="print"/>
          <a:srcRect/>
          <a:stretch>
            <a:fillRect/>
          </a:stretch>
        </p:blipFill>
        <p:spPr bwMode="auto">
          <a:xfrm>
            <a:off x="4286248" y="4286256"/>
            <a:ext cx="504056" cy="364140"/>
          </a:xfrm>
          <a:prstGeom prst="rect">
            <a:avLst/>
          </a:prstGeom>
          <a:noFill/>
        </p:spPr>
      </p:pic>
      <p:grpSp>
        <p:nvGrpSpPr>
          <p:cNvPr id="4" name="组合 96"/>
          <p:cNvGrpSpPr/>
          <p:nvPr/>
        </p:nvGrpSpPr>
        <p:grpSpPr>
          <a:xfrm>
            <a:off x="6572264" y="2787198"/>
            <a:ext cx="1080120" cy="1080120"/>
            <a:chOff x="5076056" y="2996952"/>
            <a:chExt cx="1080120" cy="1080120"/>
          </a:xfrm>
        </p:grpSpPr>
        <p:pic>
          <p:nvPicPr>
            <p:cNvPr id="120" name="Picture 4" descr="C:\Documents and Settings\wenxin.zhao\My Documents\My Pictures\Microsoft 剪辑管理器\00433880.png"/>
            <p:cNvPicPr>
              <a:picLocks noChangeAspect="1" noChangeArrowheads="1"/>
            </p:cNvPicPr>
            <p:nvPr/>
          </p:nvPicPr>
          <p:blipFill>
            <a:blip r:embed="rId8" cstate="print"/>
            <a:srcRect/>
            <a:stretch>
              <a:fillRect/>
            </a:stretch>
          </p:blipFill>
          <p:spPr bwMode="auto">
            <a:xfrm>
              <a:off x="5292080" y="3356992"/>
              <a:ext cx="720080" cy="720080"/>
            </a:xfrm>
            <a:prstGeom prst="rect">
              <a:avLst/>
            </a:prstGeom>
            <a:noFill/>
          </p:spPr>
        </p:pic>
        <p:sp>
          <p:nvSpPr>
            <p:cNvPr id="121" name="TextBox 120"/>
            <p:cNvSpPr txBox="1"/>
            <p:nvPr/>
          </p:nvSpPr>
          <p:spPr>
            <a:xfrm>
              <a:off x="5076056" y="2996952"/>
              <a:ext cx="1080120" cy="261610"/>
            </a:xfrm>
            <a:prstGeom prst="rect">
              <a:avLst/>
            </a:prstGeom>
            <a:noFill/>
            <a:ln>
              <a:noFill/>
            </a:ln>
          </p:spPr>
          <p:txBody>
            <a:bodyPr wrap="square" rtlCol="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zh-CN" altLang="en-US" sz="1100" b="1" spc="5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数据管理服务</a:t>
              </a:r>
              <a:endParaRPr lang="en-US" altLang="zh-CN" sz="1100" b="1" spc="5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endParaRPr>
            </a:p>
          </p:txBody>
        </p:sp>
      </p:grpSp>
      <p:cxnSp>
        <p:nvCxnSpPr>
          <p:cNvPr id="127" name="直接连接符 126"/>
          <p:cNvCxnSpPr/>
          <p:nvPr/>
        </p:nvCxnSpPr>
        <p:spPr>
          <a:xfrm>
            <a:off x="2357422" y="3929066"/>
            <a:ext cx="1714512" cy="500066"/>
          </a:xfrm>
          <a:prstGeom prst="line">
            <a:avLst/>
          </a:prstGeom>
          <a:ln>
            <a:tailEnd type="none"/>
          </a:ln>
        </p:spPr>
        <p:style>
          <a:lnRef idx="2">
            <a:schemeClr val="accent5"/>
          </a:lnRef>
          <a:fillRef idx="0">
            <a:schemeClr val="accent5"/>
          </a:fillRef>
          <a:effectRef idx="1">
            <a:schemeClr val="accent5"/>
          </a:effectRef>
          <a:fontRef idx="minor">
            <a:schemeClr val="tx1"/>
          </a:fontRef>
        </p:style>
      </p:cxnSp>
      <p:cxnSp>
        <p:nvCxnSpPr>
          <p:cNvPr id="128" name="直接连接符 127"/>
          <p:cNvCxnSpPr/>
          <p:nvPr/>
        </p:nvCxnSpPr>
        <p:spPr>
          <a:xfrm rot="16200000" flipH="1">
            <a:off x="3673894" y="3602465"/>
            <a:ext cx="796081" cy="428627"/>
          </a:xfrm>
          <a:prstGeom prst="line">
            <a:avLst/>
          </a:prstGeom>
          <a:ln>
            <a:tailEnd type="none"/>
          </a:ln>
        </p:spPr>
        <p:style>
          <a:lnRef idx="2">
            <a:schemeClr val="accent5"/>
          </a:lnRef>
          <a:fillRef idx="0">
            <a:schemeClr val="accent5"/>
          </a:fillRef>
          <a:effectRef idx="1">
            <a:schemeClr val="accent5"/>
          </a:effectRef>
          <a:fontRef idx="minor">
            <a:schemeClr val="tx1"/>
          </a:fontRef>
        </p:style>
      </p:cxnSp>
      <p:cxnSp>
        <p:nvCxnSpPr>
          <p:cNvPr id="129" name="直接连接符 128"/>
          <p:cNvCxnSpPr/>
          <p:nvPr/>
        </p:nvCxnSpPr>
        <p:spPr>
          <a:xfrm rot="5400000">
            <a:off x="4643438" y="3643314"/>
            <a:ext cx="714380" cy="428628"/>
          </a:xfrm>
          <a:prstGeom prst="line">
            <a:avLst/>
          </a:prstGeom>
          <a:ln>
            <a:tailEnd type="none"/>
          </a:ln>
        </p:spPr>
        <p:style>
          <a:lnRef idx="2">
            <a:schemeClr val="accent5"/>
          </a:lnRef>
          <a:fillRef idx="0">
            <a:schemeClr val="accent5"/>
          </a:fillRef>
          <a:effectRef idx="1">
            <a:schemeClr val="accent5"/>
          </a:effectRef>
          <a:fontRef idx="minor">
            <a:schemeClr val="tx1"/>
          </a:fontRef>
        </p:style>
      </p:cxnSp>
      <p:cxnSp>
        <p:nvCxnSpPr>
          <p:cNvPr id="130" name="直接连接符 129"/>
          <p:cNvCxnSpPr>
            <a:stCxn id="123" idx="0"/>
            <a:endCxn id="111" idx="0"/>
          </p:cNvCxnSpPr>
          <p:nvPr/>
        </p:nvCxnSpPr>
        <p:spPr>
          <a:xfrm>
            <a:off x="5147044" y="4575428"/>
            <a:ext cx="2243052" cy="1148708"/>
          </a:xfrm>
          <a:prstGeom prst="line">
            <a:avLst/>
          </a:prstGeom>
          <a:ln>
            <a:tailEnd type="none"/>
          </a:ln>
        </p:spPr>
        <p:style>
          <a:lnRef idx="2">
            <a:schemeClr val="accent5"/>
          </a:lnRef>
          <a:fillRef idx="0">
            <a:schemeClr val="accent5"/>
          </a:fillRef>
          <a:effectRef idx="1">
            <a:schemeClr val="accent5"/>
          </a:effectRef>
          <a:fontRef idx="minor">
            <a:schemeClr val="tx1"/>
          </a:fontRef>
        </p:style>
      </p:cxnSp>
      <p:cxnSp>
        <p:nvCxnSpPr>
          <p:cNvPr id="131" name="直接连接符 130"/>
          <p:cNvCxnSpPr>
            <a:endCxn id="110" idx="0"/>
          </p:cNvCxnSpPr>
          <p:nvPr/>
        </p:nvCxnSpPr>
        <p:spPr>
          <a:xfrm>
            <a:off x="5000628" y="4714884"/>
            <a:ext cx="1597380" cy="1009252"/>
          </a:xfrm>
          <a:prstGeom prst="line">
            <a:avLst/>
          </a:prstGeom>
          <a:ln>
            <a:tailEnd type="none"/>
          </a:ln>
        </p:spPr>
        <p:style>
          <a:lnRef idx="2">
            <a:schemeClr val="accent5"/>
          </a:lnRef>
          <a:fillRef idx="0">
            <a:schemeClr val="accent5"/>
          </a:fillRef>
          <a:effectRef idx="1">
            <a:schemeClr val="accent5"/>
          </a:effectRef>
          <a:fontRef idx="minor">
            <a:schemeClr val="tx1"/>
          </a:fontRef>
        </p:style>
      </p:cxnSp>
      <p:cxnSp>
        <p:nvCxnSpPr>
          <p:cNvPr id="132" name="直接连接符 131"/>
          <p:cNvCxnSpPr>
            <a:endCxn id="109" idx="0"/>
          </p:cNvCxnSpPr>
          <p:nvPr/>
        </p:nvCxnSpPr>
        <p:spPr>
          <a:xfrm>
            <a:off x="4786314" y="4857760"/>
            <a:ext cx="947598" cy="866376"/>
          </a:xfrm>
          <a:prstGeom prst="line">
            <a:avLst/>
          </a:prstGeom>
          <a:ln>
            <a:tailEnd type="none"/>
          </a:ln>
        </p:spPr>
        <p:style>
          <a:lnRef idx="2">
            <a:schemeClr val="accent5"/>
          </a:lnRef>
          <a:fillRef idx="0">
            <a:schemeClr val="accent5"/>
          </a:fillRef>
          <a:effectRef idx="1">
            <a:schemeClr val="accent5"/>
          </a:effectRef>
          <a:fontRef idx="minor">
            <a:schemeClr val="tx1"/>
          </a:fontRef>
        </p:style>
      </p:cxnSp>
      <p:cxnSp>
        <p:nvCxnSpPr>
          <p:cNvPr id="133" name="直接连接符 132"/>
          <p:cNvCxnSpPr>
            <a:stCxn id="123" idx="1"/>
            <a:endCxn id="108" idx="0"/>
          </p:cNvCxnSpPr>
          <p:nvPr/>
        </p:nvCxnSpPr>
        <p:spPr>
          <a:xfrm rot="16200000" flipH="1">
            <a:off x="4344116" y="5198436"/>
            <a:ext cx="717580" cy="333820"/>
          </a:xfrm>
          <a:prstGeom prst="line">
            <a:avLst/>
          </a:prstGeom>
          <a:ln>
            <a:tailEnd type="none"/>
          </a:ln>
        </p:spPr>
        <p:style>
          <a:lnRef idx="2">
            <a:schemeClr val="accent5"/>
          </a:lnRef>
          <a:fillRef idx="0">
            <a:schemeClr val="accent5"/>
          </a:fillRef>
          <a:effectRef idx="1">
            <a:schemeClr val="accent5"/>
          </a:effectRef>
          <a:fontRef idx="minor">
            <a:schemeClr val="tx1"/>
          </a:fontRef>
        </p:style>
      </p:cxnSp>
      <p:cxnSp>
        <p:nvCxnSpPr>
          <p:cNvPr id="134" name="直接连接符 133"/>
          <p:cNvCxnSpPr>
            <a:endCxn id="107" idx="0"/>
          </p:cNvCxnSpPr>
          <p:nvPr/>
        </p:nvCxnSpPr>
        <p:spPr>
          <a:xfrm rot="5400000">
            <a:off x="3784519" y="5293845"/>
            <a:ext cx="723500" cy="137082"/>
          </a:xfrm>
          <a:prstGeom prst="line">
            <a:avLst/>
          </a:prstGeom>
          <a:ln>
            <a:tailEnd type="none"/>
          </a:ln>
        </p:spPr>
        <p:style>
          <a:lnRef idx="2">
            <a:schemeClr val="accent5"/>
          </a:lnRef>
          <a:fillRef idx="0">
            <a:schemeClr val="accent5"/>
          </a:fillRef>
          <a:effectRef idx="1">
            <a:schemeClr val="accent5"/>
          </a:effectRef>
          <a:fontRef idx="minor">
            <a:schemeClr val="tx1"/>
          </a:fontRef>
        </p:style>
      </p:cxnSp>
      <p:pic>
        <p:nvPicPr>
          <p:cNvPr id="135" name="Picture 13" descr="C:\Documents and Settings\wenxin.zhao\My Documents\My Pictures\Microsoft 剪辑管理器\00431576.png"/>
          <p:cNvPicPr>
            <a:picLocks noChangeAspect="1" noChangeArrowheads="1"/>
          </p:cNvPicPr>
          <p:nvPr/>
        </p:nvPicPr>
        <p:blipFill>
          <a:blip r:embed="rId6" cstate="print"/>
          <a:srcRect/>
          <a:stretch>
            <a:fillRect/>
          </a:stretch>
        </p:blipFill>
        <p:spPr bwMode="auto">
          <a:xfrm>
            <a:off x="2889596" y="5724136"/>
            <a:ext cx="648072" cy="652393"/>
          </a:xfrm>
          <a:prstGeom prst="rect">
            <a:avLst/>
          </a:prstGeom>
          <a:noFill/>
        </p:spPr>
      </p:pic>
      <p:cxnSp>
        <p:nvCxnSpPr>
          <p:cNvPr id="136" name="直接连接符 135"/>
          <p:cNvCxnSpPr>
            <a:stCxn id="124" idx="1"/>
            <a:endCxn id="135" idx="0"/>
          </p:cNvCxnSpPr>
          <p:nvPr/>
        </p:nvCxnSpPr>
        <p:spPr>
          <a:xfrm rot="10800000" flipV="1">
            <a:off x="3213632" y="4769618"/>
            <a:ext cx="782304" cy="954517"/>
          </a:xfrm>
          <a:prstGeom prst="line">
            <a:avLst/>
          </a:prstGeom>
          <a:ln>
            <a:tailEnd type="none"/>
          </a:ln>
        </p:spPr>
        <p:style>
          <a:lnRef idx="2">
            <a:schemeClr val="accent5"/>
          </a:lnRef>
          <a:fillRef idx="0">
            <a:schemeClr val="accent5"/>
          </a:fillRef>
          <a:effectRef idx="1">
            <a:schemeClr val="accent5"/>
          </a:effectRef>
          <a:fontRef idx="minor">
            <a:schemeClr val="tx1"/>
          </a:fontRef>
        </p:style>
      </p:cxnSp>
      <p:pic>
        <p:nvPicPr>
          <p:cNvPr id="137" name="Picture 20" descr="C:\Documents and Settings\wenxin.zhao\My Documents\My Pictures\Microsoft 剪辑管理器\00428945.wmf"/>
          <p:cNvPicPr>
            <a:picLocks noChangeAspect="1" noChangeArrowheads="1"/>
          </p:cNvPicPr>
          <p:nvPr/>
        </p:nvPicPr>
        <p:blipFill>
          <a:blip r:embed="rId9" cstate="print"/>
          <a:srcRect/>
          <a:stretch>
            <a:fillRect/>
          </a:stretch>
        </p:blipFill>
        <p:spPr bwMode="auto">
          <a:xfrm>
            <a:off x="7524328" y="1074396"/>
            <a:ext cx="1152128" cy="825146"/>
          </a:xfrm>
          <a:prstGeom prst="rect">
            <a:avLst/>
          </a:prstGeom>
          <a:noFill/>
        </p:spPr>
      </p:pic>
      <p:sp>
        <p:nvSpPr>
          <p:cNvPr id="138" name="上下箭头 137"/>
          <p:cNvSpPr/>
          <p:nvPr/>
        </p:nvSpPr>
        <p:spPr>
          <a:xfrm>
            <a:off x="2771800" y="2132856"/>
            <a:ext cx="360040" cy="576064"/>
          </a:xfrm>
          <a:prstGeom prst="upDownArrow">
            <a:avLst/>
          </a:prstGeom>
          <a:effectLst>
            <a:outerShdw blurRad="50800" dist="38100" dir="2700000" algn="tl"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sp>
        <p:nvSpPr>
          <p:cNvPr id="139" name="上下箭头 138"/>
          <p:cNvSpPr/>
          <p:nvPr/>
        </p:nvSpPr>
        <p:spPr>
          <a:xfrm>
            <a:off x="5796136" y="2132856"/>
            <a:ext cx="360040" cy="576064"/>
          </a:xfrm>
          <a:prstGeom prst="upDownArrow">
            <a:avLst/>
          </a:prstGeom>
          <a:effectLst>
            <a:outerShdw blurRad="50800" dist="38100" dir="2700000" algn="tl"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solidFill>
                <a:schemeClr val="dk1"/>
              </a:solidFill>
            </a:endParaRPr>
          </a:p>
        </p:txBody>
      </p:sp>
      <p:sp>
        <p:nvSpPr>
          <p:cNvPr id="140" name="TextBox 139"/>
          <p:cNvSpPr txBox="1"/>
          <p:nvPr/>
        </p:nvSpPr>
        <p:spPr>
          <a:xfrm>
            <a:off x="899592" y="812786"/>
            <a:ext cx="1080120" cy="261610"/>
          </a:xfrm>
          <a:prstGeom prst="rect">
            <a:avLst/>
          </a:prstGeom>
          <a:noFill/>
          <a:ln>
            <a:noFill/>
          </a:ln>
        </p:spPr>
        <p:txBody>
          <a:bodyPr wrap="square" rtlCol="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zh-CN" altLang="en-US" sz="1100" b="1" spc="5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工作流程门户</a:t>
            </a:r>
            <a:endParaRPr lang="en-US" altLang="zh-CN" sz="1100" b="1" spc="5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endParaRPr>
          </a:p>
        </p:txBody>
      </p:sp>
      <p:sp>
        <p:nvSpPr>
          <p:cNvPr id="141" name="TextBox 140"/>
          <p:cNvSpPr txBox="1"/>
          <p:nvPr/>
        </p:nvSpPr>
        <p:spPr>
          <a:xfrm>
            <a:off x="2123728" y="812786"/>
            <a:ext cx="1080120" cy="261610"/>
          </a:xfrm>
          <a:prstGeom prst="rect">
            <a:avLst/>
          </a:prstGeom>
          <a:noFill/>
          <a:ln>
            <a:noFill/>
          </a:ln>
        </p:spPr>
        <p:txBody>
          <a:bodyPr wrap="square" rtlCol="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zh-CN" altLang="en-US" sz="1100" b="1" spc="5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作业管理</a:t>
            </a:r>
            <a:endParaRPr lang="en-US" altLang="zh-CN" sz="1100" b="1" spc="5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endParaRPr>
          </a:p>
        </p:txBody>
      </p:sp>
      <p:sp>
        <p:nvSpPr>
          <p:cNvPr id="142" name="TextBox 141"/>
          <p:cNvSpPr txBox="1"/>
          <p:nvPr/>
        </p:nvSpPr>
        <p:spPr>
          <a:xfrm>
            <a:off x="3491880" y="714356"/>
            <a:ext cx="1080120" cy="430887"/>
          </a:xfrm>
          <a:prstGeom prst="rect">
            <a:avLst/>
          </a:prstGeom>
          <a:noFill/>
          <a:ln>
            <a:noFill/>
          </a:ln>
        </p:spPr>
        <p:txBody>
          <a:bodyPr wrap="square" rtlCol="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zh-CN" altLang="en-US" sz="1100" b="1" spc="5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模型设计</a:t>
            </a:r>
            <a:endParaRPr lang="en-US" altLang="zh-CN" sz="1100"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endParaRPr>
          </a:p>
          <a:p>
            <a:pPr algn="ctr"/>
            <a:r>
              <a:rPr lang="zh-CN" altLang="en-US" sz="1100" b="1" spc="5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组件开发</a:t>
            </a:r>
            <a:endParaRPr lang="en-US" altLang="zh-CN" sz="1100" b="1" spc="5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endParaRPr>
          </a:p>
        </p:txBody>
      </p:sp>
      <p:sp>
        <p:nvSpPr>
          <p:cNvPr id="143" name="TextBox 142"/>
          <p:cNvSpPr txBox="1"/>
          <p:nvPr/>
        </p:nvSpPr>
        <p:spPr>
          <a:xfrm>
            <a:off x="4788024" y="812786"/>
            <a:ext cx="1080120" cy="261610"/>
          </a:xfrm>
          <a:prstGeom prst="rect">
            <a:avLst/>
          </a:prstGeom>
          <a:noFill/>
          <a:ln>
            <a:noFill/>
          </a:ln>
        </p:spPr>
        <p:txBody>
          <a:bodyPr wrap="square" rtlCol="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zh-CN" altLang="en-US" sz="1100" b="1" spc="5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作业运行监控</a:t>
            </a:r>
            <a:endParaRPr lang="en-US" altLang="zh-CN" sz="1100" b="1" spc="5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endParaRPr>
          </a:p>
        </p:txBody>
      </p:sp>
      <p:sp>
        <p:nvSpPr>
          <p:cNvPr id="144" name="TextBox 143"/>
          <p:cNvSpPr txBox="1"/>
          <p:nvPr/>
        </p:nvSpPr>
        <p:spPr>
          <a:xfrm>
            <a:off x="7668344" y="812786"/>
            <a:ext cx="1080120" cy="261610"/>
          </a:xfrm>
          <a:prstGeom prst="rect">
            <a:avLst/>
          </a:prstGeom>
          <a:noFill/>
          <a:ln>
            <a:noFill/>
          </a:ln>
        </p:spPr>
        <p:txBody>
          <a:bodyPr wrap="square" rtlCol="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zh-CN" altLang="en-US" sz="1100" b="1" spc="5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本地执行计算</a:t>
            </a:r>
            <a:endParaRPr lang="en-US" altLang="zh-CN" sz="1100" b="1" spc="5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endParaRPr>
          </a:p>
        </p:txBody>
      </p:sp>
      <p:sp>
        <p:nvSpPr>
          <p:cNvPr id="145" name="TextBox 144"/>
          <p:cNvSpPr txBox="1"/>
          <p:nvPr/>
        </p:nvSpPr>
        <p:spPr>
          <a:xfrm>
            <a:off x="216703" y="858372"/>
            <a:ext cx="394857" cy="1080120"/>
          </a:xfrm>
          <a:prstGeom prst="rect">
            <a:avLst/>
          </a:prstGeom>
          <a:ln/>
        </p:spPr>
        <p:style>
          <a:lnRef idx="3">
            <a:schemeClr val="lt1"/>
          </a:lnRef>
          <a:fillRef idx="1">
            <a:schemeClr val="accent5"/>
          </a:fillRef>
          <a:effectRef idx="1">
            <a:schemeClr val="accent5"/>
          </a:effectRef>
          <a:fontRef idx="minor">
            <a:schemeClr val="lt1"/>
          </a:fontRef>
        </p:style>
        <p:txBody>
          <a:bodyPr vert="eaVert" wrap="square" rtlCol="0" anchor="b" anchorCtr="1">
            <a:noAutofit/>
          </a:bodyPr>
          <a:lstStyle/>
          <a:p>
            <a:pPr algn="ctr">
              <a:lnSpc>
                <a:spcPct val="150000"/>
              </a:lnSpc>
            </a:pPr>
            <a:r>
              <a:rPr lang="zh-CN" altLang="en-US" sz="1400" b="1" dirty="0" smtClean="0">
                <a:latin typeface="微软雅黑" pitchFamily="34" charset="-122"/>
                <a:ea typeface="微软雅黑" pitchFamily="34" charset="-122"/>
              </a:rPr>
              <a:t>前端应用</a:t>
            </a:r>
          </a:p>
        </p:txBody>
      </p:sp>
      <p:sp>
        <p:nvSpPr>
          <p:cNvPr id="146" name="TextBox 145"/>
          <p:cNvSpPr txBox="1"/>
          <p:nvPr/>
        </p:nvSpPr>
        <p:spPr>
          <a:xfrm>
            <a:off x="216703" y="3503288"/>
            <a:ext cx="394857" cy="1728192"/>
          </a:xfrm>
          <a:prstGeom prst="rect">
            <a:avLst/>
          </a:prstGeom>
          <a:ln/>
        </p:spPr>
        <p:style>
          <a:lnRef idx="3">
            <a:schemeClr val="lt1"/>
          </a:lnRef>
          <a:fillRef idx="1">
            <a:schemeClr val="accent5"/>
          </a:fillRef>
          <a:effectRef idx="1">
            <a:schemeClr val="accent5"/>
          </a:effectRef>
          <a:fontRef idx="minor">
            <a:schemeClr val="lt1"/>
          </a:fontRef>
        </p:style>
        <p:txBody>
          <a:bodyPr vert="eaVert" wrap="square" rtlCol="0" anchor="b" anchorCtr="1">
            <a:noAutofit/>
          </a:bodyPr>
          <a:lstStyle/>
          <a:p>
            <a:pPr algn="ctr">
              <a:lnSpc>
                <a:spcPct val="150000"/>
              </a:lnSpc>
            </a:pPr>
            <a:r>
              <a:rPr lang="zh-CN" altLang="en-US" sz="1400" b="1" dirty="0" smtClean="0">
                <a:latin typeface="微软雅黑" pitchFamily="34" charset="-122"/>
                <a:ea typeface="微软雅黑" pitchFamily="34" charset="-122"/>
              </a:rPr>
              <a:t>后台计算与服务</a:t>
            </a:r>
          </a:p>
        </p:txBody>
      </p:sp>
      <p:grpSp>
        <p:nvGrpSpPr>
          <p:cNvPr id="5" name="组合 97"/>
          <p:cNvGrpSpPr/>
          <p:nvPr/>
        </p:nvGrpSpPr>
        <p:grpSpPr>
          <a:xfrm>
            <a:off x="4920640" y="2787198"/>
            <a:ext cx="1080120" cy="1224136"/>
            <a:chOff x="3707904" y="2996952"/>
            <a:chExt cx="1080120" cy="1224136"/>
          </a:xfrm>
        </p:grpSpPr>
        <p:sp>
          <p:nvSpPr>
            <p:cNvPr id="148" name="TextBox 147"/>
            <p:cNvSpPr txBox="1"/>
            <p:nvPr/>
          </p:nvSpPr>
          <p:spPr>
            <a:xfrm>
              <a:off x="3707904" y="2996952"/>
              <a:ext cx="1080120" cy="261610"/>
            </a:xfrm>
            <a:prstGeom prst="rect">
              <a:avLst/>
            </a:prstGeom>
            <a:noFill/>
            <a:ln>
              <a:noFill/>
            </a:ln>
          </p:spPr>
          <p:txBody>
            <a:bodyPr wrap="square" rtlCol="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zh-CN" altLang="en-US" sz="1100" b="1" spc="5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问题求解环境</a:t>
              </a:r>
              <a:endParaRPr lang="en-US" altLang="zh-CN" sz="1100" b="1" spc="5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endParaRPr>
            </a:p>
          </p:txBody>
        </p:sp>
        <p:pic>
          <p:nvPicPr>
            <p:cNvPr id="149" name="Picture 3" descr="C:\Documents and Settings\wenxin.zhao\My Documents\My Pictures\Microsoft 剪辑管理器\00433834.png"/>
            <p:cNvPicPr>
              <a:picLocks noChangeAspect="1" noChangeArrowheads="1"/>
            </p:cNvPicPr>
            <p:nvPr/>
          </p:nvPicPr>
          <p:blipFill>
            <a:blip r:embed="rId10" cstate="print"/>
            <a:srcRect/>
            <a:stretch>
              <a:fillRect/>
            </a:stretch>
          </p:blipFill>
          <p:spPr bwMode="auto">
            <a:xfrm>
              <a:off x="3779912" y="3284984"/>
              <a:ext cx="936104" cy="936104"/>
            </a:xfrm>
            <a:prstGeom prst="rect">
              <a:avLst/>
            </a:prstGeom>
            <a:noFill/>
          </p:spPr>
        </p:pic>
      </p:grpSp>
      <p:grpSp>
        <p:nvGrpSpPr>
          <p:cNvPr id="6" name="组合 98"/>
          <p:cNvGrpSpPr/>
          <p:nvPr/>
        </p:nvGrpSpPr>
        <p:grpSpPr>
          <a:xfrm>
            <a:off x="1643042" y="2787198"/>
            <a:ext cx="1080120" cy="1080120"/>
            <a:chOff x="971600" y="2996952"/>
            <a:chExt cx="1080120" cy="1080120"/>
          </a:xfrm>
        </p:grpSpPr>
        <p:sp>
          <p:nvSpPr>
            <p:cNvPr id="151" name="TextBox 150"/>
            <p:cNvSpPr txBox="1"/>
            <p:nvPr/>
          </p:nvSpPr>
          <p:spPr>
            <a:xfrm>
              <a:off x="971600" y="2996952"/>
              <a:ext cx="1080120" cy="261610"/>
            </a:xfrm>
            <a:prstGeom prst="rect">
              <a:avLst/>
            </a:prstGeom>
            <a:noFill/>
            <a:ln>
              <a:noFill/>
            </a:ln>
          </p:spPr>
          <p:txBody>
            <a:bodyPr wrap="square" rtlCol="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zh-CN" altLang="en-US" sz="1100" b="1" spc="5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工作流程引擎</a:t>
              </a:r>
              <a:endParaRPr lang="en-US" altLang="zh-CN" sz="1100" b="1" spc="5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endParaRPr>
            </a:p>
          </p:txBody>
        </p:sp>
        <p:pic>
          <p:nvPicPr>
            <p:cNvPr id="152" name="Picture 5" descr="C:\Documents and Settings\wenxin.zhao\My Documents\My Pictures\Microsoft 剪辑管理器\00434753.png"/>
            <p:cNvPicPr>
              <a:picLocks noChangeAspect="1" noChangeArrowheads="1"/>
            </p:cNvPicPr>
            <p:nvPr/>
          </p:nvPicPr>
          <p:blipFill>
            <a:blip r:embed="rId11" cstate="print"/>
            <a:srcRect/>
            <a:stretch>
              <a:fillRect/>
            </a:stretch>
          </p:blipFill>
          <p:spPr bwMode="auto">
            <a:xfrm>
              <a:off x="1115616" y="3284984"/>
              <a:ext cx="792088" cy="792088"/>
            </a:xfrm>
            <a:prstGeom prst="rect">
              <a:avLst/>
            </a:prstGeom>
            <a:noFill/>
          </p:spPr>
        </p:pic>
      </p:grpSp>
      <p:grpSp>
        <p:nvGrpSpPr>
          <p:cNvPr id="7" name="组合 99"/>
          <p:cNvGrpSpPr/>
          <p:nvPr/>
        </p:nvGrpSpPr>
        <p:grpSpPr>
          <a:xfrm>
            <a:off x="3349004" y="2786058"/>
            <a:ext cx="1080120" cy="1080120"/>
            <a:chOff x="2339752" y="2996952"/>
            <a:chExt cx="1080120" cy="1080120"/>
          </a:xfrm>
        </p:grpSpPr>
        <p:sp>
          <p:nvSpPr>
            <p:cNvPr id="154" name="TextBox 153"/>
            <p:cNvSpPr txBox="1"/>
            <p:nvPr/>
          </p:nvSpPr>
          <p:spPr>
            <a:xfrm>
              <a:off x="2339752" y="2996952"/>
              <a:ext cx="1080120" cy="261610"/>
            </a:xfrm>
            <a:prstGeom prst="rect">
              <a:avLst/>
            </a:prstGeom>
            <a:noFill/>
            <a:ln>
              <a:noFill/>
            </a:ln>
          </p:spPr>
          <p:txBody>
            <a:bodyPr wrap="square" rtlCol="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zh-CN" altLang="en-US" sz="1100" b="1" spc="5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组件应用服务</a:t>
              </a:r>
              <a:endParaRPr lang="en-US" altLang="zh-CN" sz="1100" b="1" spc="5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endParaRPr>
            </a:p>
          </p:txBody>
        </p:sp>
        <p:pic>
          <p:nvPicPr>
            <p:cNvPr id="155" name="Picture 7" descr="C:\Documents and Settings\wenxin.zhao\My Documents\My Pictures\Microsoft 剪辑管理器\00434854.png"/>
            <p:cNvPicPr>
              <a:picLocks noChangeAspect="1" noChangeArrowheads="1"/>
            </p:cNvPicPr>
            <p:nvPr/>
          </p:nvPicPr>
          <p:blipFill>
            <a:blip r:embed="rId12" cstate="print"/>
            <a:srcRect/>
            <a:stretch>
              <a:fillRect/>
            </a:stretch>
          </p:blipFill>
          <p:spPr bwMode="auto">
            <a:xfrm>
              <a:off x="2411760" y="3284984"/>
              <a:ext cx="792088" cy="792088"/>
            </a:xfrm>
            <a:prstGeom prst="rect">
              <a:avLst/>
            </a:prstGeom>
            <a:noFill/>
          </p:spPr>
        </p:pic>
      </p:grpSp>
      <p:pic>
        <p:nvPicPr>
          <p:cNvPr id="157" name="Picture 1" descr="C:\Documents and Settings\wenxin.zhao\My Documents\My Pictures\Microsoft 剪辑管理器\00432646.png"/>
          <p:cNvPicPr>
            <a:picLocks noChangeAspect="1" noChangeArrowheads="1"/>
          </p:cNvPicPr>
          <p:nvPr/>
        </p:nvPicPr>
        <p:blipFill>
          <a:blip r:embed="rId13" cstate="print"/>
          <a:srcRect/>
          <a:stretch>
            <a:fillRect/>
          </a:stretch>
        </p:blipFill>
        <p:spPr bwMode="auto">
          <a:xfrm>
            <a:off x="6372200" y="1074396"/>
            <a:ext cx="850602" cy="850602"/>
          </a:xfrm>
          <a:prstGeom prst="rect">
            <a:avLst/>
          </a:prstGeom>
          <a:noFill/>
        </p:spPr>
      </p:pic>
      <p:sp>
        <p:nvSpPr>
          <p:cNvPr id="158" name="TextBox 157"/>
          <p:cNvSpPr txBox="1"/>
          <p:nvPr/>
        </p:nvSpPr>
        <p:spPr>
          <a:xfrm>
            <a:off x="6084168" y="714356"/>
            <a:ext cx="1224136" cy="430887"/>
          </a:xfrm>
          <a:prstGeom prst="rect">
            <a:avLst/>
          </a:prstGeom>
          <a:noFill/>
          <a:ln>
            <a:noFill/>
          </a:ln>
        </p:spPr>
        <p:txBody>
          <a:bodyPr wrap="square" rtlCol="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zh-CN" altLang="en-US" sz="1100" b="1" spc="5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交互式作业执行</a:t>
            </a:r>
            <a:endParaRPr lang="en-US" altLang="zh-CN" sz="1100"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endParaRPr>
          </a:p>
          <a:p>
            <a:pPr algn="ctr"/>
            <a:r>
              <a:rPr lang="zh-CN" altLang="en-US" sz="1100" b="1" spc="5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嵌入式组件应用</a:t>
            </a:r>
            <a:endParaRPr lang="en-US" altLang="zh-CN" sz="1100" b="1" spc="5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endParaRPr>
          </a:p>
        </p:txBody>
      </p:sp>
      <p:cxnSp>
        <p:nvCxnSpPr>
          <p:cNvPr id="180" name="直接连接符 179"/>
          <p:cNvCxnSpPr/>
          <p:nvPr/>
        </p:nvCxnSpPr>
        <p:spPr>
          <a:xfrm rot="10800000" flipV="1">
            <a:off x="5143504" y="3571876"/>
            <a:ext cx="1714512" cy="857256"/>
          </a:xfrm>
          <a:prstGeom prst="line">
            <a:avLst/>
          </a:prstGeom>
          <a:ln>
            <a:tailEnd type="none"/>
          </a:ln>
        </p:spPr>
        <p:style>
          <a:lnRef idx="2">
            <a:schemeClr val="accent5"/>
          </a:lnRef>
          <a:fillRef idx="0">
            <a:schemeClr val="accent5"/>
          </a:fillRef>
          <a:effectRef idx="1">
            <a:schemeClr val="accent5"/>
          </a:effectRef>
          <a:fontRef idx="minor">
            <a:schemeClr val="tx1"/>
          </a:fontRef>
        </p:style>
      </p:cxn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 name="圆角矩形 113"/>
          <p:cNvSpPr/>
          <p:nvPr/>
        </p:nvSpPr>
        <p:spPr>
          <a:xfrm>
            <a:off x="7524328" y="836712"/>
            <a:ext cx="1296144" cy="5832648"/>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下箭头 73"/>
          <p:cNvSpPr/>
          <p:nvPr/>
        </p:nvSpPr>
        <p:spPr>
          <a:xfrm>
            <a:off x="1403648" y="2071678"/>
            <a:ext cx="432048" cy="1213306"/>
          </a:xfrm>
          <a:prstGeom prst="downArrow">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zh-CN" altLang="en-US"/>
          </a:p>
        </p:txBody>
      </p:sp>
      <p:sp>
        <p:nvSpPr>
          <p:cNvPr id="64" name="右箭头 63"/>
          <p:cNvSpPr/>
          <p:nvPr/>
        </p:nvSpPr>
        <p:spPr>
          <a:xfrm>
            <a:off x="251520" y="2924944"/>
            <a:ext cx="3240360" cy="2952328"/>
          </a:xfrm>
          <a:prstGeom prst="rightArrow">
            <a:avLst>
              <a:gd name="adj1" fmla="val 75579"/>
              <a:gd name="adj2" fmla="val 14035"/>
            </a:avLst>
          </a:prstGeom>
          <a:effectLst>
            <a:outerShdw blurRad="50800" dist="38100" dir="2700000" algn="tl" rotWithShape="0">
              <a:prstClr val="black">
                <a:alpha val="40000"/>
              </a:prstClr>
            </a:outerShdw>
          </a:effectLst>
        </p:spPr>
        <p:style>
          <a:lnRef idx="1">
            <a:schemeClr val="accent5"/>
          </a:lnRef>
          <a:fillRef idx="3">
            <a:schemeClr val="accent5"/>
          </a:fillRef>
          <a:effectRef idx="2">
            <a:schemeClr val="accent5"/>
          </a:effectRef>
          <a:fontRef idx="minor">
            <a:schemeClr val="lt1"/>
          </a:fontRef>
        </p:style>
        <p:txBody>
          <a:bodyPr rtlCol="0" anchor="t" anchorCtr="0"/>
          <a:lstStyle/>
          <a:p>
            <a:r>
              <a:rPr lang="zh-CN" altLang="en-US" sz="1600" dirty="0" smtClean="0">
                <a:latin typeface="Microsoft Sans Serif" pitchFamily="34" charset="0"/>
                <a:cs typeface="Microsoft Sans Serif" pitchFamily="34" charset="0"/>
              </a:rPr>
              <a:t>运算单元</a:t>
            </a:r>
            <a:endParaRPr lang="zh-CN" altLang="en-US" sz="1600" dirty="0">
              <a:latin typeface="Microsoft Sans Serif" pitchFamily="34" charset="0"/>
              <a:cs typeface="Microsoft Sans Serif" pitchFamily="34" charset="0"/>
            </a:endParaRPr>
          </a:p>
        </p:txBody>
      </p:sp>
      <p:sp>
        <p:nvSpPr>
          <p:cNvPr id="2" name="标题 1"/>
          <p:cNvSpPr>
            <a:spLocks noGrp="1"/>
          </p:cNvSpPr>
          <p:nvPr>
            <p:ph type="title"/>
          </p:nvPr>
        </p:nvSpPr>
        <p:spPr/>
        <p:txBody>
          <a:bodyPr/>
          <a:lstStyle/>
          <a:p>
            <a:r>
              <a:rPr lang="zh-CN" altLang="en-US" dirty="0" smtClean="0"/>
              <a:t>分布式资源管理（</a:t>
            </a:r>
            <a:r>
              <a:rPr lang="en-US" altLang="zh-CN" dirty="0" smtClean="0"/>
              <a:t>DRM</a:t>
            </a:r>
            <a:r>
              <a:rPr lang="zh-CN" altLang="en-US" dirty="0" smtClean="0"/>
              <a:t>）</a:t>
            </a:r>
            <a:endParaRPr lang="zh-CN" altLang="en-US" dirty="0"/>
          </a:p>
        </p:txBody>
      </p:sp>
      <p:sp>
        <p:nvSpPr>
          <p:cNvPr id="14" name="立方体 13"/>
          <p:cNvSpPr/>
          <p:nvPr/>
        </p:nvSpPr>
        <p:spPr>
          <a:xfrm>
            <a:off x="3491880" y="1052736"/>
            <a:ext cx="2448272" cy="5112568"/>
          </a:xfrm>
          <a:prstGeom prst="cube">
            <a:avLst>
              <a:gd name="adj" fmla="val 4738"/>
            </a:avLst>
          </a:prstGeom>
          <a:ln>
            <a:solidFill>
              <a:schemeClr val="bg1">
                <a:lumMod val="50000"/>
              </a:schemeClr>
            </a:solidFill>
          </a:ln>
        </p:spPr>
        <p:style>
          <a:lnRef idx="1">
            <a:schemeClr val="dk1"/>
          </a:lnRef>
          <a:fillRef idx="2">
            <a:schemeClr val="dk1"/>
          </a:fillRef>
          <a:effectRef idx="1">
            <a:schemeClr val="dk1"/>
          </a:effectRef>
          <a:fontRef idx="minor">
            <a:schemeClr val="dk1"/>
          </a:fontRef>
        </p:style>
        <p:txBody>
          <a:bodyPr rtlCol="0" anchor="t" anchorCtr="0"/>
          <a:lstStyle/>
          <a:p>
            <a:r>
              <a:rPr lang="en-US" altLang="zh-CN" dirty="0" smtClean="0"/>
              <a:t>DRM</a:t>
            </a:r>
            <a:endParaRPr lang="zh-CN" altLang="en-US" dirty="0"/>
          </a:p>
        </p:txBody>
      </p:sp>
      <p:cxnSp>
        <p:nvCxnSpPr>
          <p:cNvPr id="19" name="肘形连接符 18"/>
          <p:cNvCxnSpPr>
            <a:stCxn id="3084" idx="1"/>
          </p:cNvCxnSpPr>
          <p:nvPr/>
        </p:nvCxnSpPr>
        <p:spPr>
          <a:xfrm rot="10800000" flipV="1">
            <a:off x="5868144" y="2097133"/>
            <a:ext cx="1728192" cy="494414"/>
          </a:xfrm>
          <a:prstGeom prst="bentConnector3">
            <a:avLst>
              <a:gd name="adj1" fmla="val 50000"/>
            </a:avLst>
          </a:prstGeom>
          <a:ln>
            <a:solidFill>
              <a:schemeClr val="bg1">
                <a:lumMod val="50000"/>
              </a:schemeClr>
            </a:solidFill>
            <a:tailEnd type="none"/>
          </a:ln>
          <a:effectLst>
            <a:outerShdw blurRad="50800" dist="38100" dir="2700000" algn="tl" rotWithShape="0">
              <a:prstClr val="black">
                <a:alpha val="40000"/>
              </a:prstClr>
            </a:outerShdw>
          </a:effectLst>
        </p:spPr>
        <p:style>
          <a:lnRef idx="3">
            <a:schemeClr val="dk1"/>
          </a:lnRef>
          <a:fillRef idx="0">
            <a:schemeClr val="dk1"/>
          </a:fillRef>
          <a:effectRef idx="2">
            <a:schemeClr val="dk1"/>
          </a:effectRef>
          <a:fontRef idx="minor">
            <a:schemeClr val="tx1"/>
          </a:fontRef>
        </p:style>
      </p:cxnSp>
      <p:cxnSp>
        <p:nvCxnSpPr>
          <p:cNvPr id="22" name="肘形连接符 21"/>
          <p:cNvCxnSpPr>
            <a:stCxn id="21" idx="1"/>
          </p:cNvCxnSpPr>
          <p:nvPr/>
        </p:nvCxnSpPr>
        <p:spPr>
          <a:xfrm rot="10800000" flipV="1">
            <a:off x="5868144" y="2859737"/>
            <a:ext cx="1728192" cy="307873"/>
          </a:xfrm>
          <a:prstGeom prst="bentConnector3">
            <a:avLst>
              <a:gd name="adj1" fmla="val 50000"/>
            </a:avLst>
          </a:prstGeom>
          <a:ln>
            <a:solidFill>
              <a:schemeClr val="bg1">
                <a:lumMod val="50000"/>
              </a:schemeClr>
            </a:solidFill>
            <a:tailEnd type="none"/>
          </a:ln>
          <a:effectLst>
            <a:outerShdw blurRad="50800" dist="38100" dir="2700000" algn="tl" rotWithShape="0">
              <a:prstClr val="black">
                <a:alpha val="40000"/>
              </a:prstClr>
            </a:outerShdw>
          </a:effectLst>
        </p:spPr>
        <p:style>
          <a:lnRef idx="3">
            <a:schemeClr val="dk1"/>
          </a:lnRef>
          <a:fillRef idx="0">
            <a:schemeClr val="dk1"/>
          </a:fillRef>
          <a:effectRef idx="2">
            <a:schemeClr val="dk1"/>
          </a:effectRef>
          <a:fontRef idx="minor">
            <a:schemeClr val="tx1"/>
          </a:fontRef>
        </p:style>
      </p:cxnSp>
      <p:cxnSp>
        <p:nvCxnSpPr>
          <p:cNvPr id="24" name="肘形连接符 23"/>
          <p:cNvCxnSpPr>
            <a:stCxn id="23" idx="1"/>
          </p:cNvCxnSpPr>
          <p:nvPr/>
        </p:nvCxnSpPr>
        <p:spPr>
          <a:xfrm rot="10800000">
            <a:off x="5868144" y="3599659"/>
            <a:ext cx="1728192" cy="22684"/>
          </a:xfrm>
          <a:prstGeom prst="bentConnector3">
            <a:avLst>
              <a:gd name="adj1" fmla="val 50000"/>
            </a:avLst>
          </a:prstGeom>
          <a:ln>
            <a:solidFill>
              <a:schemeClr val="bg1">
                <a:lumMod val="50000"/>
              </a:schemeClr>
            </a:solidFill>
            <a:tailEnd type="none"/>
          </a:ln>
          <a:effectLst>
            <a:outerShdw blurRad="50800" dist="38100" dir="2700000" algn="tl" rotWithShape="0">
              <a:prstClr val="black">
                <a:alpha val="40000"/>
              </a:prstClr>
            </a:outerShdw>
          </a:effectLst>
        </p:spPr>
        <p:style>
          <a:lnRef idx="3">
            <a:schemeClr val="dk1"/>
          </a:lnRef>
          <a:fillRef idx="0">
            <a:schemeClr val="dk1"/>
          </a:fillRef>
          <a:effectRef idx="2">
            <a:schemeClr val="dk1"/>
          </a:effectRef>
          <a:fontRef idx="minor">
            <a:schemeClr val="tx1"/>
          </a:fontRef>
        </p:style>
      </p:cxnSp>
      <p:cxnSp>
        <p:nvCxnSpPr>
          <p:cNvPr id="26" name="肘形连接符 25"/>
          <p:cNvCxnSpPr>
            <a:stCxn id="25" idx="1"/>
          </p:cNvCxnSpPr>
          <p:nvPr/>
        </p:nvCxnSpPr>
        <p:spPr>
          <a:xfrm rot="10800000">
            <a:off x="5868144" y="4103716"/>
            <a:ext cx="1728192" cy="281233"/>
          </a:xfrm>
          <a:prstGeom prst="bentConnector3">
            <a:avLst>
              <a:gd name="adj1" fmla="val 50000"/>
            </a:avLst>
          </a:prstGeom>
          <a:ln>
            <a:solidFill>
              <a:schemeClr val="bg1">
                <a:lumMod val="50000"/>
              </a:schemeClr>
            </a:solidFill>
            <a:tailEnd type="none"/>
          </a:ln>
          <a:effectLst>
            <a:outerShdw blurRad="50800" dist="38100" dir="2700000" algn="tl" rotWithShape="0">
              <a:prstClr val="black">
                <a:alpha val="40000"/>
              </a:prstClr>
            </a:outerShdw>
          </a:effectLst>
        </p:spPr>
        <p:style>
          <a:lnRef idx="3">
            <a:schemeClr val="dk1"/>
          </a:lnRef>
          <a:fillRef idx="0">
            <a:schemeClr val="dk1"/>
          </a:fillRef>
          <a:effectRef idx="2">
            <a:schemeClr val="dk1"/>
          </a:effectRef>
          <a:fontRef idx="minor">
            <a:schemeClr val="tx1"/>
          </a:fontRef>
        </p:style>
      </p:cxnSp>
      <p:cxnSp>
        <p:nvCxnSpPr>
          <p:cNvPr id="28" name="肘形连接符 27"/>
          <p:cNvCxnSpPr>
            <a:stCxn id="27" idx="1"/>
          </p:cNvCxnSpPr>
          <p:nvPr/>
        </p:nvCxnSpPr>
        <p:spPr>
          <a:xfrm rot="10800000">
            <a:off x="5868144" y="4679779"/>
            <a:ext cx="1728192" cy="467774"/>
          </a:xfrm>
          <a:prstGeom prst="bentConnector3">
            <a:avLst>
              <a:gd name="adj1" fmla="val 50000"/>
            </a:avLst>
          </a:prstGeom>
          <a:ln>
            <a:solidFill>
              <a:schemeClr val="bg1">
                <a:lumMod val="50000"/>
              </a:schemeClr>
            </a:solidFill>
            <a:tailEnd type="none"/>
          </a:ln>
          <a:effectLst>
            <a:outerShdw blurRad="50800" dist="38100" dir="2700000" algn="tl" rotWithShape="0">
              <a:prstClr val="black">
                <a:alpha val="40000"/>
              </a:prstClr>
            </a:outerShdw>
          </a:effectLst>
        </p:spPr>
        <p:style>
          <a:lnRef idx="3">
            <a:schemeClr val="dk1"/>
          </a:lnRef>
          <a:fillRef idx="0">
            <a:schemeClr val="dk1"/>
          </a:fillRef>
          <a:effectRef idx="2">
            <a:schemeClr val="dk1"/>
          </a:effectRef>
          <a:fontRef idx="minor">
            <a:schemeClr val="tx1"/>
          </a:fontRef>
        </p:style>
      </p:cxnSp>
      <p:cxnSp>
        <p:nvCxnSpPr>
          <p:cNvPr id="30" name="肘形连接符 29"/>
          <p:cNvCxnSpPr>
            <a:stCxn id="3096" idx="1"/>
          </p:cNvCxnSpPr>
          <p:nvPr/>
        </p:nvCxnSpPr>
        <p:spPr>
          <a:xfrm rot="10800000">
            <a:off x="5868144" y="5399870"/>
            <a:ext cx="1800200" cy="585415"/>
          </a:xfrm>
          <a:prstGeom prst="bentConnector3">
            <a:avLst>
              <a:gd name="adj1" fmla="val 50000"/>
            </a:avLst>
          </a:prstGeom>
          <a:ln>
            <a:solidFill>
              <a:schemeClr val="bg1">
                <a:lumMod val="50000"/>
              </a:schemeClr>
            </a:solidFill>
            <a:tailEnd type="none"/>
          </a:ln>
          <a:effectLst>
            <a:outerShdw blurRad="50800" dist="38100" dir="2700000" algn="tl" rotWithShape="0">
              <a:prstClr val="black">
                <a:alpha val="40000"/>
              </a:prstClr>
            </a:outerShdw>
          </a:effectLst>
        </p:spPr>
        <p:style>
          <a:lnRef idx="3">
            <a:schemeClr val="dk1"/>
          </a:lnRef>
          <a:fillRef idx="0">
            <a:schemeClr val="dk1"/>
          </a:fillRef>
          <a:effectRef idx="2">
            <a:schemeClr val="dk1"/>
          </a:effectRef>
          <a:fontRef idx="minor">
            <a:schemeClr val="tx1"/>
          </a:fontRef>
        </p:style>
      </p:cxnSp>
      <p:grpSp>
        <p:nvGrpSpPr>
          <p:cNvPr id="3" name="组合 37"/>
          <p:cNvGrpSpPr/>
          <p:nvPr/>
        </p:nvGrpSpPr>
        <p:grpSpPr>
          <a:xfrm>
            <a:off x="7596336" y="863355"/>
            <a:ext cx="936104" cy="4755370"/>
            <a:chOff x="7308304" y="509556"/>
            <a:chExt cx="936104" cy="4755370"/>
          </a:xfrm>
        </p:grpSpPr>
        <p:pic>
          <p:nvPicPr>
            <p:cNvPr id="3084" name="Picture 12" descr="C:\Documents and Settings\wenxin.zhao\My Documents\My Pictures\Microsoft 剪辑管理器\00431576.png"/>
            <p:cNvPicPr>
              <a:picLocks noChangeAspect="1" noChangeArrowheads="1"/>
            </p:cNvPicPr>
            <p:nvPr/>
          </p:nvPicPr>
          <p:blipFill>
            <a:blip r:embed="rId2" cstate="print"/>
            <a:srcRect/>
            <a:stretch>
              <a:fillRect/>
            </a:stretch>
          </p:blipFill>
          <p:spPr bwMode="auto">
            <a:xfrm>
              <a:off x="7308304" y="1272161"/>
              <a:ext cx="936104" cy="942345"/>
            </a:xfrm>
            <a:prstGeom prst="rect">
              <a:avLst/>
            </a:prstGeom>
            <a:noFill/>
          </p:spPr>
        </p:pic>
        <p:pic>
          <p:nvPicPr>
            <p:cNvPr id="21" name="Picture 12" descr="C:\Documents and Settings\wenxin.zhao\My Documents\My Pictures\Microsoft 剪辑管理器\00431576.png"/>
            <p:cNvPicPr>
              <a:picLocks noChangeAspect="1" noChangeArrowheads="1"/>
            </p:cNvPicPr>
            <p:nvPr/>
          </p:nvPicPr>
          <p:blipFill>
            <a:blip r:embed="rId2" cstate="print"/>
            <a:srcRect/>
            <a:stretch>
              <a:fillRect/>
            </a:stretch>
          </p:blipFill>
          <p:spPr bwMode="auto">
            <a:xfrm>
              <a:off x="7308304" y="2034766"/>
              <a:ext cx="936104" cy="942345"/>
            </a:xfrm>
            <a:prstGeom prst="rect">
              <a:avLst/>
            </a:prstGeom>
            <a:noFill/>
          </p:spPr>
        </p:pic>
        <p:pic>
          <p:nvPicPr>
            <p:cNvPr id="23" name="Picture 12" descr="C:\Documents and Settings\wenxin.zhao\My Documents\My Pictures\Microsoft 剪辑管理器\00431576.png"/>
            <p:cNvPicPr>
              <a:picLocks noChangeAspect="1" noChangeArrowheads="1"/>
            </p:cNvPicPr>
            <p:nvPr/>
          </p:nvPicPr>
          <p:blipFill>
            <a:blip r:embed="rId2" cstate="print"/>
            <a:srcRect/>
            <a:stretch>
              <a:fillRect/>
            </a:stretch>
          </p:blipFill>
          <p:spPr bwMode="auto">
            <a:xfrm>
              <a:off x="7308304" y="2797371"/>
              <a:ext cx="936104" cy="942345"/>
            </a:xfrm>
            <a:prstGeom prst="rect">
              <a:avLst/>
            </a:prstGeom>
            <a:noFill/>
          </p:spPr>
        </p:pic>
        <p:pic>
          <p:nvPicPr>
            <p:cNvPr id="25" name="Picture 12" descr="C:\Documents and Settings\wenxin.zhao\My Documents\My Pictures\Microsoft 剪辑管理器\00431576.png"/>
            <p:cNvPicPr>
              <a:picLocks noChangeAspect="1" noChangeArrowheads="1"/>
            </p:cNvPicPr>
            <p:nvPr/>
          </p:nvPicPr>
          <p:blipFill>
            <a:blip r:embed="rId2" cstate="print"/>
            <a:srcRect/>
            <a:stretch>
              <a:fillRect/>
            </a:stretch>
          </p:blipFill>
          <p:spPr bwMode="auto">
            <a:xfrm>
              <a:off x="7308304" y="3559976"/>
              <a:ext cx="936104" cy="942345"/>
            </a:xfrm>
            <a:prstGeom prst="rect">
              <a:avLst/>
            </a:prstGeom>
            <a:noFill/>
          </p:spPr>
        </p:pic>
        <p:pic>
          <p:nvPicPr>
            <p:cNvPr id="27" name="Picture 12" descr="C:\Documents and Settings\wenxin.zhao\My Documents\My Pictures\Microsoft 剪辑管理器\00431576.png"/>
            <p:cNvPicPr>
              <a:picLocks noChangeAspect="1" noChangeArrowheads="1"/>
            </p:cNvPicPr>
            <p:nvPr/>
          </p:nvPicPr>
          <p:blipFill>
            <a:blip r:embed="rId2" cstate="print"/>
            <a:srcRect/>
            <a:stretch>
              <a:fillRect/>
            </a:stretch>
          </p:blipFill>
          <p:spPr bwMode="auto">
            <a:xfrm>
              <a:off x="7308304" y="4322581"/>
              <a:ext cx="936104" cy="942345"/>
            </a:xfrm>
            <a:prstGeom prst="rect">
              <a:avLst/>
            </a:prstGeom>
            <a:noFill/>
          </p:spPr>
        </p:pic>
        <p:pic>
          <p:nvPicPr>
            <p:cNvPr id="36" name="Picture 12" descr="C:\Documents and Settings\wenxin.zhao\My Documents\My Pictures\Microsoft 剪辑管理器\00431576.png"/>
            <p:cNvPicPr>
              <a:picLocks noChangeAspect="1" noChangeArrowheads="1"/>
            </p:cNvPicPr>
            <p:nvPr/>
          </p:nvPicPr>
          <p:blipFill>
            <a:blip r:embed="rId2" cstate="print"/>
            <a:srcRect/>
            <a:stretch>
              <a:fillRect/>
            </a:stretch>
          </p:blipFill>
          <p:spPr bwMode="auto">
            <a:xfrm>
              <a:off x="7308304" y="509556"/>
              <a:ext cx="936104" cy="942345"/>
            </a:xfrm>
            <a:prstGeom prst="rect">
              <a:avLst/>
            </a:prstGeom>
            <a:noFill/>
          </p:spPr>
        </p:pic>
      </p:grpSp>
      <p:cxnSp>
        <p:nvCxnSpPr>
          <p:cNvPr id="37" name="肘形连接符 36"/>
          <p:cNvCxnSpPr>
            <a:stCxn id="36" idx="1"/>
          </p:cNvCxnSpPr>
          <p:nvPr/>
        </p:nvCxnSpPr>
        <p:spPr>
          <a:xfrm rot="10800000" flipV="1">
            <a:off x="5868144" y="1334527"/>
            <a:ext cx="1728192" cy="464931"/>
          </a:xfrm>
          <a:prstGeom prst="bentConnector3">
            <a:avLst>
              <a:gd name="adj1" fmla="val 50000"/>
            </a:avLst>
          </a:prstGeom>
          <a:ln>
            <a:solidFill>
              <a:schemeClr val="bg1">
                <a:lumMod val="50000"/>
              </a:schemeClr>
            </a:solidFill>
            <a:tailEnd type="none"/>
          </a:ln>
          <a:effectLst>
            <a:outerShdw blurRad="50800" dist="38100" dir="2700000" algn="tl" rotWithShape="0">
              <a:prstClr val="black">
                <a:alpha val="40000"/>
              </a:prstClr>
            </a:outerShdw>
          </a:effectLst>
        </p:spPr>
        <p:style>
          <a:lnRef idx="3">
            <a:schemeClr val="dk1"/>
          </a:lnRef>
          <a:fillRef idx="0">
            <a:schemeClr val="dk1"/>
          </a:fillRef>
          <a:effectRef idx="2">
            <a:schemeClr val="dk1"/>
          </a:effectRef>
          <a:fontRef idx="minor">
            <a:schemeClr val="tx1"/>
          </a:fontRef>
        </p:style>
      </p:cxnSp>
      <p:sp>
        <p:nvSpPr>
          <p:cNvPr id="63" name="云形 62"/>
          <p:cNvSpPr/>
          <p:nvPr/>
        </p:nvSpPr>
        <p:spPr>
          <a:xfrm>
            <a:off x="6228184" y="1844824"/>
            <a:ext cx="1152128" cy="3240360"/>
          </a:xfrm>
          <a:prstGeom prst="cloud">
            <a:avLst/>
          </a:prstGeom>
        </p:spPr>
        <p:style>
          <a:lnRef idx="2">
            <a:schemeClr val="accent3"/>
          </a:lnRef>
          <a:fillRef idx="1">
            <a:schemeClr val="lt1"/>
          </a:fillRef>
          <a:effectRef idx="0">
            <a:schemeClr val="accent3"/>
          </a:effectRef>
          <a:fontRef idx="minor">
            <a:schemeClr val="dk1"/>
          </a:fontRef>
        </p:style>
        <p:txBody>
          <a:bodyPr vert="eaVert" rtlCol="0" anchor="ctr"/>
          <a:lstStyle/>
          <a:p>
            <a:pPr algn="ctr"/>
            <a:r>
              <a:rPr lang="en-US" altLang="zh-CN" sz="1600" b="1" dirty="0" smtClean="0">
                <a:latin typeface="Microsoft Sans Serif" pitchFamily="34" charset="0"/>
                <a:ea typeface="Arial Unicode MS" pitchFamily="34" charset="-122"/>
                <a:cs typeface="Microsoft Sans Serif" pitchFamily="34" charset="0"/>
              </a:rPr>
              <a:t>WAN / LAN / VPN</a:t>
            </a:r>
            <a:endParaRPr lang="zh-CN" altLang="en-US" sz="1600" b="1" dirty="0">
              <a:latin typeface="Microsoft Sans Serif" pitchFamily="34" charset="0"/>
              <a:ea typeface="Arial Unicode MS" pitchFamily="34" charset="-122"/>
              <a:cs typeface="Microsoft Sans Serif" pitchFamily="34" charset="0"/>
            </a:endParaRPr>
          </a:p>
        </p:txBody>
      </p:sp>
      <p:pic>
        <p:nvPicPr>
          <p:cNvPr id="3085" name="Picture 13" descr="C:\Documents and Settings\wenxin.zhao\My Documents\My Pictures\Microsoft 剪辑管理器\00280803.wmf"/>
          <p:cNvPicPr>
            <a:picLocks noChangeAspect="1" noChangeArrowheads="1"/>
          </p:cNvPicPr>
          <p:nvPr/>
        </p:nvPicPr>
        <p:blipFill>
          <a:blip r:embed="rId3" cstate="print"/>
          <a:srcRect/>
          <a:stretch>
            <a:fillRect/>
          </a:stretch>
        </p:blipFill>
        <p:spPr bwMode="auto">
          <a:xfrm>
            <a:off x="971600" y="2204864"/>
            <a:ext cx="1224136" cy="969532"/>
          </a:xfrm>
          <a:prstGeom prst="rect">
            <a:avLst/>
          </a:prstGeom>
          <a:noFill/>
        </p:spPr>
      </p:pic>
      <p:sp>
        <p:nvSpPr>
          <p:cNvPr id="73" name="矩形 72"/>
          <p:cNvSpPr/>
          <p:nvPr/>
        </p:nvSpPr>
        <p:spPr>
          <a:xfrm>
            <a:off x="251520" y="2276872"/>
            <a:ext cx="1224136" cy="360040"/>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zh-CN" altLang="en-US" dirty="0" smtClean="0"/>
              <a:t>流程引擎</a:t>
            </a:r>
            <a:endParaRPr lang="zh-CN" altLang="en-US" dirty="0"/>
          </a:p>
        </p:txBody>
      </p:sp>
      <p:grpSp>
        <p:nvGrpSpPr>
          <p:cNvPr id="5" name="组合 84"/>
          <p:cNvGrpSpPr/>
          <p:nvPr/>
        </p:nvGrpSpPr>
        <p:grpSpPr>
          <a:xfrm>
            <a:off x="395536" y="4077072"/>
            <a:ext cx="576064" cy="360040"/>
            <a:chOff x="827584" y="5805264"/>
            <a:chExt cx="576064" cy="360040"/>
          </a:xfrm>
          <a:effectLst>
            <a:outerShdw blurRad="50800" dist="38100" dir="2700000" algn="tl" rotWithShape="0">
              <a:prstClr val="black">
                <a:alpha val="40000"/>
              </a:prstClr>
            </a:outerShdw>
          </a:effectLst>
        </p:grpSpPr>
        <p:sp>
          <p:nvSpPr>
            <p:cNvPr id="84" name="流程图: 预定义过程 83"/>
            <p:cNvSpPr/>
            <p:nvPr/>
          </p:nvSpPr>
          <p:spPr>
            <a:xfrm>
              <a:off x="827584" y="5805264"/>
              <a:ext cx="576064" cy="360040"/>
            </a:xfrm>
            <a:prstGeom prst="flowChartPredefinedProcess">
              <a:avLst/>
            </a:prstGeom>
            <a:solidFill>
              <a:schemeClr val="bg1"/>
            </a:solidFill>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a:p>
          </p:txBody>
        </p:sp>
        <p:pic>
          <p:nvPicPr>
            <p:cNvPr id="3091" name="Picture 19"/>
            <p:cNvPicPr>
              <a:picLocks noChangeAspect="1" noChangeArrowheads="1"/>
            </p:cNvPicPr>
            <p:nvPr/>
          </p:nvPicPr>
          <p:blipFill>
            <a:blip r:embed="rId4" cstate="print"/>
            <a:srcRect/>
            <a:stretch>
              <a:fillRect/>
            </a:stretch>
          </p:blipFill>
          <p:spPr bwMode="auto">
            <a:xfrm>
              <a:off x="963980" y="5826214"/>
              <a:ext cx="266700" cy="323850"/>
            </a:xfrm>
            <a:prstGeom prst="rect">
              <a:avLst/>
            </a:prstGeom>
            <a:noFill/>
            <a:ln w="9525">
              <a:noFill/>
              <a:miter lim="800000"/>
              <a:headEnd/>
              <a:tailEnd/>
            </a:ln>
          </p:spPr>
        </p:pic>
      </p:grpSp>
      <p:grpSp>
        <p:nvGrpSpPr>
          <p:cNvPr id="6" name="组合 92"/>
          <p:cNvGrpSpPr/>
          <p:nvPr/>
        </p:nvGrpSpPr>
        <p:grpSpPr>
          <a:xfrm>
            <a:off x="611560" y="4869160"/>
            <a:ext cx="576064" cy="360040"/>
            <a:chOff x="755576" y="5661248"/>
            <a:chExt cx="576064" cy="360040"/>
          </a:xfrm>
          <a:effectLst>
            <a:outerShdw blurRad="50800" dist="38100" dir="2700000" algn="tl" rotWithShape="0">
              <a:prstClr val="black">
                <a:alpha val="40000"/>
              </a:prstClr>
            </a:outerShdw>
          </a:effectLst>
        </p:grpSpPr>
        <p:sp>
          <p:nvSpPr>
            <p:cNvPr id="86" name="流程图: 预定义过程 85"/>
            <p:cNvSpPr/>
            <p:nvPr/>
          </p:nvSpPr>
          <p:spPr>
            <a:xfrm>
              <a:off x="755576" y="5661248"/>
              <a:ext cx="576064" cy="360040"/>
            </a:xfrm>
            <a:prstGeom prst="flowChartPredefinedProcess">
              <a:avLst/>
            </a:prstGeom>
            <a:solidFill>
              <a:schemeClr val="bg1"/>
            </a:solidFill>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a:p>
          </p:txBody>
        </p:sp>
        <p:pic>
          <p:nvPicPr>
            <p:cNvPr id="3090" name="Picture 18"/>
            <p:cNvPicPr>
              <a:picLocks noChangeAspect="1" noChangeArrowheads="1"/>
            </p:cNvPicPr>
            <p:nvPr/>
          </p:nvPicPr>
          <p:blipFill>
            <a:blip r:embed="rId5" cstate="print"/>
            <a:srcRect/>
            <a:stretch>
              <a:fillRect/>
            </a:stretch>
          </p:blipFill>
          <p:spPr bwMode="auto">
            <a:xfrm>
              <a:off x="874822" y="5684108"/>
              <a:ext cx="361950" cy="314325"/>
            </a:xfrm>
            <a:prstGeom prst="rect">
              <a:avLst/>
            </a:prstGeom>
            <a:noFill/>
            <a:ln w="9525">
              <a:noFill/>
              <a:miter lim="800000"/>
              <a:headEnd/>
              <a:tailEnd/>
            </a:ln>
          </p:spPr>
        </p:pic>
      </p:grpSp>
      <p:grpSp>
        <p:nvGrpSpPr>
          <p:cNvPr id="7" name="组合 93"/>
          <p:cNvGrpSpPr/>
          <p:nvPr/>
        </p:nvGrpSpPr>
        <p:grpSpPr>
          <a:xfrm>
            <a:off x="1547664" y="4797152"/>
            <a:ext cx="576064" cy="360040"/>
            <a:chOff x="1475656" y="5805264"/>
            <a:chExt cx="576064" cy="360040"/>
          </a:xfrm>
          <a:effectLst>
            <a:outerShdw blurRad="50800" dist="38100" dir="2700000" algn="tl" rotWithShape="0">
              <a:prstClr val="black">
                <a:alpha val="40000"/>
              </a:prstClr>
            </a:outerShdw>
          </a:effectLst>
        </p:grpSpPr>
        <p:sp>
          <p:nvSpPr>
            <p:cNvPr id="87" name="流程图: 预定义过程 86"/>
            <p:cNvSpPr/>
            <p:nvPr/>
          </p:nvSpPr>
          <p:spPr>
            <a:xfrm>
              <a:off x="1475656" y="5805264"/>
              <a:ext cx="576064" cy="360040"/>
            </a:xfrm>
            <a:prstGeom prst="flowChartPredefinedProcess">
              <a:avLst/>
            </a:prstGeom>
            <a:solidFill>
              <a:schemeClr val="bg1"/>
            </a:solidFill>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a:p>
          </p:txBody>
        </p:sp>
        <p:pic>
          <p:nvPicPr>
            <p:cNvPr id="3088" name="Picture 16"/>
            <p:cNvPicPr>
              <a:picLocks noChangeAspect="1" noChangeArrowheads="1"/>
            </p:cNvPicPr>
            <p:nvPr/>
          </p:nvPicPr>
          <p:blipFill>
            <a:blip r:embed="rId6" cstate="print"/>
            <a:srcRect/>
            <a:stretch>
              <a:fillRect/>
            </a:stretch>
          </p:blipFill>
          <p:spPr bwMode="auto">
            <a:xfrm>
              <a:off x="1585764" y="5869652"/>
              <a:ext cx="352425" cy="247650"/>
            </a:xfrm>
            <a:prstGeom prst="rect">
              <a:avLst/>
            </a:prstGeom>
            <a:noFill/>
            <a:ln w="9525">
              <a:noFill/>
              <a:miter lim="800000"/>
              <a:headEnd/>
              <a:tailEnd/>
            </a:ln>
          </p:spPr>
        </p:pic>
      </p:grpSp>
      <p:grpSp>
        <p:nvGrpSpPr>
          <p:cNvPr id="8" name="组合 94"/>
          <p:cNvGrpSpPr/>
          <p:nvPr/>
        </p:nvGrpSpPr>
        <p:grpSpPr>
          <a:xfrm>
            <a:off x="1475656" y="4293096"/>
            <a:ext cx="576064" cy="360040"/>
            <a:chOff x="2051720" y="5949280"/>
            <a:chExt cx="576064" cy="360040"/>
          </a:xfrm>
          <a:effectLst>
            <a:outerShdw blurRad="50800" dist="38100" dir="2700000" algn="tl" rotWithShape="0">
              <a:prstClr val="black">
                <a:alpha val="40000"/>
              </a:prstClr>
            </a:outerShdw>
          </a:effectLst>
        </p:grpSpPr>
        <p:sp>
          <p:nvSpPr>
            <p:cNvPr id="88" name="流程图: 预定义过程 87"/>
            <p:cNvSpPr/>
            <p:nvPr/>
          </p:nvSpPr>
          <p:spPr>
            <a:xfrm>
              <a:off x="2051720" y="5949280"/>
              <a:ext cx="576064" cy="360040"/>
            </a:xfrm>
            <a:prstGeom prst="flowChartPredefinedProcess">
              <a:avLst/>
            </a:prstGeom>
            <a:solidFill>
              <a:schemeClr val="bg1"/>
            </a:solidFill>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a:p>
          </p:txBody>
        </p:sp>
        <p:pic>
          <p:nvPicPr>
            <p:cNvPr id="3093" name="Picture 21"/>
            <p:cNvPicPr>
              <a:picLocks noChangeAspect="1" noChangeArrowheads="1"/>
            </p:cNvPicPr>
            <p:nvPr/>
          </p:nvPicPr>
          <p:blipFill>
            <a:blip r:embed="rId7" cstate="print"/>
            <a:srcRect/>
            <a:stretch>
              <a:fillRect/>
            </a:stretch>
          </p:blipFill>
          <p:spPr bwMode="auto">
            <a:xfrm>
              <a:off x="2184688" y="5975568"/>
              <a:ext cx="314325" cy="314325"/>
            </a:xfrm>
            <a:prstGeom prst="rect">
              <a:avLst/>
            </a:prstGeom>
            <a:noFill/>
            <a:ln w="9525">
              <a:noFill/>
              <a:miter lim="800000"/>
              <a:headEnd/>
              <a:tailEnd/>
            </a:ln>
          </p:spPr>
        </p:pic>
      </p:grpSp>
      <p:grpSp>
        <p:nvGrpSpPr>
          <p:cNvPr id="9" name="组合 95"/>
          <p:cNvGrpSpPr/>
          <p:nvPr/>
        </p:nvGrpSpPr>
        <p:grpSpPr>
          <a:xfrm>
            <a:off x="1115616" y="3789040"/>
            <a:ext cx="576064" cy="360040"/>
            <a:chOff x="971600" y="5805264"/>
            <a:chExt cx="576064" cy="360040"/>
          </a:xfrm>
          <a:effectLst>
            <a:outerShdw blurRad="50800" dist="38100" dir="2700000" algn="tl" rotWithShape="0">
              <a:prstClr val="black">
                <a:alpha val="40000"/>
              </a:prstClr>
            </a:outerShdw>
          </a:effectLst>
        </p:grpSpPr>
        <p:sp>
          <p:nvSpPr>
            <p:cNvPr id="89" name="流程图: 预定义过程 88"/>
            <p:cNvSpPr/>
            <p:nvPr/>
          </p:nvSpPr>
          <p:spPr>
            <a:xfrm>
              <a:off x="971600" y="5805264"/>
              <a:ext cx="576064" cy="360040"/>
            </a:xfrm>
            <a:prstGeom prst="flowChartPredefinedProcess">
              <a:avLst/>
            </a:prstGeom>
            <a:solidFill>
              <a:schemeClr val="bg1"/>
            </a:solidFill>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a:p>
          </p:txBody>
        </p:sp>
        <p:pic>
          <p:nvPicPr>
            <p:cNvPr id="3094" name="Picture 22"/>
            <p:cNvPicPr>
              <a:picLocks noChangeAspect="1" noChangeArrowheads="1"/>
            </p:cNvPicPr>
            <p:nvPr/>
          </p:nvPicPr>
          <p:blipFill>
            <a:blip r:embed="rId8" cstate="print"/>
            <a:srcRect/>
            <a:stretch>
              <a:fillRect/>
            </a:stretch>
          </p:blipFill>
          <p:spPr bwMode="auto">
            <a:xfrm>
              <a:off x="1081708" y="5823932"/>
              <a:ext cx="352425" cy="323850"/>
            </a:xfrm>
            <a:prstGeom prst="rect">
              <a:avLst/>
            </a:prstGeom>
            <a:noFill/>
            <a:ln w="9525">
              <a:noFill/>
              <a:miter lim="800000"/>
              <a:headEnd/>
              <a:tailEnd/>
            </a:ln>
          </p:spPr>
        </p:pic>
      </p:grpSp>
      <p:grpSp>
        <p:nvGrpSpPr>
          <p:cNvPr id="10" name="组合 96"/>
          <p:cNvGrpSpPr/>
          <p:nvPr/>
        </p:nvGrpSpPr>
        <p:grpSpPr>
          <a:xfrm>
            <a:off x="2051720" y="3717032"/>
            <a:ext cx="576064" cy="360040"/>
            <a:chOff x="3059832" y="6165304"/>
            <a:chExt cx="576064" cy="360040"/>
          </a:xfrm>
          <a:effectLst>
            <a:outerShdw blurRad="50800" dist="38100" dir="2700000" algn="tl" rotWithShape="0">
              <a:prstClr val="black">
                <a:alpha val="40000"/>
              </a:prstClr>
            </a:outerShdw>
          </a:effectLst>
        </p:grpSpPr>
        <p:sp>
          <p:nvSpPr>
            <p:cNvPr id="90" name="流程图: 预定义过程 89"/>
            <p:cNvSpPr/>
            <p:nvPr/>
          </p:nvSpPr>
          <p:spPr>
            <a:xfrm>
              <a:off x="3059832" y="6165304"/>
              <a:ext cx="576064" cy="360040"/>
            </a:xfrm>
            <a:prstGeom prst="flowChartPredefinedProcess">
              <a:avLst/>
            </a:prstGeom>
            <a:solidFill>
              <a:schemeClr val="bg1"/>
            </a:solidFill>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a:p>
          </p:txBody>
        </p:sp>
        <p:pic>
          <p:nvPicPr>
            <p:cNvPr id="3089" name="Picture 17"/>
            <p:cNvPicPr>
              <a:picLocks noChangeAspect="1" noChangeArrowheads="1"/>
            </p:cNvPicPr>
            <p:nvPr/>
          </p:nvPicPr>
          <p:blipFill>
            <a:blip r:embed="rId9" cstate="print"/>
            <a:srcRect/>
            <a:stretch>
              <a:fillRect/>
            </a:stretch>
          </p:blipFill>
          <p:spPr bwMode="auto">
            <a:xfrm>
              <a:off x="3177560" y="6190064"/>
              <a:ext cx="342900" cy="304800"/>
            </a:xfrm>
            <a:prstGeom prst="rect">
              <a:avLst/>
            </a:prstGeom>
            <a:noFill/>
            <a:ln w="9525">
              <a:noFill/>
              <a:miter lim="800000"/>
              <a:headEnd/>
              <a:tailEnd/>
            </a:ln>
          </p:spPr>
        </p:pic>
      </p:grpSp>
      <p:grpSp>
        <p:nvGrpSpPr>
          <p:cNvPr id="11" name="组合 97"/>
          <p:cNvGrpSpPr/>
          <p:nvPr/>
        </p:nvGrpSpPr>
        <p:grpSpPr>
          <a:xfrm>
            <a:off x="2339752" y="5013176"/>
            <a:ext cx="576064" cy="360040"/>
            <a:chOff x="1691680" y="5733256"/>
            <a:chExt cx="576064" cy="360040"/>
          </a:xfrm>
          <a:effectLst>
            <a:outerShdw blurRad="50800" dist="38100" dir="2700000" algn="tl" rotWithShape="0">
              <a:prstClr val="black">
                <a:alpha val="40000"/>
              </a:prstClr>
            </a:outerShdw>
          </a:effectLst>
        </p:grpSpPr>
        <p:sp>
          <p:nvSpPr>
            <p:cNvPr id="91" name="流程图: 预定义过程 90"/>
            <p:cNvSpPr/>
            <p:nvPr/>
          </p:nvSpPr>
          <p:spPr>
            <a:xfrm>
              <a:off x="1691680" y="5733256"/>
              <a:ext cx="576064" cy="360040"/>
            </a:xfrm>
            <a:prstGeom prst="flowChartPredefinedProcess">
              <a:avLst/>
            </a:prstGeom>
            <a:solidFill>
              <a:schemeClr val="bg1"/>
            </a:solidFill>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a:p>
          </p:txBody>
        </p:sp>
        <p:pic>
          <p:nvPicPr>
            <p:cNvPr id="3092" name="Picture 20"/>
            <p:cNvPicPr>
              <a:picLocks noChangeAspect="1" noChangeArrowheads="1"/>
            </p:cNvPicPr>
            <p:nvPr/>
          </p:nvPicPr>
          <p:blipFill>
            <a:blip r:embed="rId10" cstate="print"/>
            <a:srcRect/>
            <a:stretch>
              <a:fillRect/>
            </a:stretch>
          </p:blipFill>
          <p:spPr bwMode="auto">
            <a:xfrm>
              <a:off x="1828076" y="5748496"/>
              <a:ext cx="314325" cy="323850"/>
            </a:xfrm>
            <a:prstGeom prst="rect">
              <a:avLst/>
            </a:prstGeom>
            <a:noFill/>
            <a:ln w="9525">
              <a:noFill/>
              <a:miter lim="800000"/>
              <a:headEnd/>
              <a:tailEnd/>
            </a:ln>
          </p:spPr>
        </p:pic>
      </p:grpSp>
      <p:grpSp>
        <p:nvGrpSpPr>
          <p:cNvPr id="12" name="组合 98"/>
          <p:cNvGrpSpPr/>
          <p:nvPr/>
        </p:nvGrpSpPr>
        <p:grpSpPr>
          <a:xfrm>
            <a:off x="2555776" y="4365104"/>
            <a:ext cx="576064" cy="360040"/>
            <a:chOff x="2555776" y="5877272"/>
            <a:chExt cx="576064" cy="360040"/>
          </a:xfrm>
          <a:effectLst>
            <a:outerShdw blurRad="50800" dist="38100" dir="2700000" algn="tl" rotWithShape="0">
              <a:prstClr val="black">
                <a:alpha val="40000"/>
              </a:prstClr>
            </a:outerShdw>
          </a:effectLst>
        </p:grpSpPr>
        <p:sp>
          <p:nvSpPr>
            <p:cNvPr id="92" name="流程图: 预定义过程 91"/>
            <p:cNvSpPr/>
            <p:nvPr/>
          </p:nvSpPr>
          <p:spPr>
            <a:xfrm>
              <a:off x="2555776" y="5877272"/>
              <a:ext cx="576064" cy="360040"/>
            </a:xfrm>
            <a:prstGeom prst="flowChartPredefinedProcess">
              <a:avLst/>
            </a:prstGeom>
            <a:solidFill>
              <a:schemeClr val="bg1"/>
            </a:solidFill>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a:p>
          </p:txBody>
        </p:sp>
        <p:pic>
          <p:nvPicPr>
            <p:cNvPr id="3087" name="Picture 15"/>
            <p:cNvPicPr>
              <a:picLocks noChangeAspect="1" noChangeArrowheads="1"/>
            </p:cNvPicPr>
            <p:nvPr/>
          </p:nvPicPr>
          <p:blipFill>
            <a:blip r:embed="rId11" cstate="print"/>
            <a:srcRect/>
            <a:stretch>
              <a:fillRect/>
            </a:stretch>
          </p:blipFill>
          <p:spPr bwMode="auto">
            <a:xfrm>
              <a:off x="2692172" y="5911180"/>
              <a:ext cx="304800" cy="304800"/>
            </a:xfrm>
            <a:prstGeom prst="rect">
              <a:avLst/>
            </a:prstGeom>
            <a:noFill/>
            <a:ln w="9525">
              <a:noFill/>
              <a:miter lim="800000"/>
              <a:headEnd/>
              <a:tailEnd/>
            </a:ln>
          </p:spPr>
        </p:pic>
      </p:grpSp>
      <p:sp>
        <p:nvSpPr>
          <p:cNvPr id="101" name="剪去单角的矩形 100"/>
          <p:cNvSpPr/>
          <p:nvPr/>
        </p:nvSpPr>
        <p:spPr>
          <a:xfrm>
            <a:off x="3851920" y="1772816"/>
            <a:ext cx="1584176" cy="432048"/>
          </a:xfrm>
          <a:prstGeom prst="snip1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zh-CN" altLang="en-US" sz="1600" b="1" dirty="0" smtClean="0">
                <a:ln w="17780" cmpd="sng">
                  <a:solidFill>
                    <a:schemeClr val="accent1">
                      <a:tint val="3000"/>
                    </a:schemeClr>
                  </a:solidFill>
                  <a:prstDash val="solid"/>
                  <a:miter lim="800000"/>
                </a:ln>
                <a:gradFill>
                  <a:gsLst>
                    <a:gs pos="10000">
                      <a:schemeClr val="accent1">
                        <a:tint val="63000"/>
                        <a:sat val="105000"/>
                      </a:schemeClr>
                    </a:gs>
                    <a:gs pos="90000">
                      <a:schemeClr val="accent1">
                        <a:shade val="50000"/>
                        <a:satMod val="100000"/>
                      </a:schemeClr>
                    </a:gs>
                  </a:gsLst>
                  <a:lin ang="5400000"/>
                </a:gradFill>
                <a:effectLst>
                  <a:outerShdw blurRad="55000" dist="50800" dir="5400000" algn="tl">
                    <a:srgbClr val="000000">
                      <a:alpha val="33000"/>
                    </a:srgbClr>
                  </a:outerShdw>
                </a:effectLst>
              </a:rPr>
              <a:t>资源分配</a:t>
            </a:r>
            <a:endParaRPr lang="zh-CN" altLang="en-US" sz="1600" b="1" dirty="0">
              <a:ln w="17780" cmpd="sng">
                <a:solidFill>
                  <a:schemeClr val="accent1">
                    <a:tint val="3000"/>
                  </a:schemeClr>
                </a:solidFill>
                <a:prstDash val="solid"/>
                <a:miter lim="800000"/>
              </a:ln>
              <a:gradFill>
                <a:gsLst>
                  <a:gs pos="10000">
                    <a:schemeClr val="accent1">
                      <a:tint val="63000"/>
                      <a:sat val="105000"/>
                    </a:schemeClr>
                  </a:gs>
                  <a:gs pos="90000">
                    <a:schemeClr val="accent1">
                      <a:shade val="50000"/>
                      <a:satMod val="100000"/>
                    </a:schemeClr>
                  </a:gs>
                </a:gsLst>
                <a:lin ang="5400000"/>
              </a:gradFill>
              <a:effectLst>
                <a:outerShdw blurRad="55000" dist="50800" dir="5400000" algn="tl">
                  <a:srgbClr val="000000">
                    <a:alpha val="33000"/>
                  </a:srgbClr>
                </a:outerShdw>
              </a:effectLst>
            </a:endParaRPr>
          </a:p>
        </p:txBody>
      </p:sp>
      <p:sp>
        <p:nvSpPr>
          <p:cNvPr id="102" name="剪去单角的矩形 101"/>
          <p:cNvSpPr/>
          <p:nvPr/>
        </p:nvSpPr>
        <p:spPr>
          <a:xfrm>
            <a:off x="3851920" y="2420888"/>
            <a:ext cx="1584176" cy="432048"/>
          </a:xfrm>
          <a:prstGeom prst="snip1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zh-CN" altLang="en-US" sz="1600" b="1" dirty="0" smtClean="0">
                <a:ln w="17780" cmpd="sng">
                  <a:solidFill>
                    <a:schemeClr val="accent1">
                      <a:tint val="3000"/>
                    </a:schemeClr>
                  </a:solidFill>
                  <a:prstDash val="solid"/>
                  <a:miter lim="800000"/>
                </a:ln>
                <a:gradFill>
                  <a:gsLst>
                    <a:gs pos="10000">
                      <a:schemeClr val="accent1">
                        <a:tint val="63000"/>
                        <a:sat val="105000"/>
                      </a:schemeClr>
                    </a:gs>
                    <a:gs pos="90000">
                      <a:schemeClr val="accent1">
                        <a:shade val="50000"/>
                        <a:satMod val="100000"/>
                      </a:schemeClr>
                    </a:gs>
                  </a:gsLst>
                  <a:lin ang="5400000"/>
                </a:gradFill>
                <a:effectLst>
                  <a:outerShdw blurRad="55000" dist="50800" dir="5400000" algn="tl">
                    <a:srgbClr val="000000">
                      <a:alpha val="33000"/>
                    </a:srgbClr>
                  </a:outerShdw>
                </a:effectLst>
              </a:rPr>
              <a:t>负载均衡</a:t>
            </a:r>
            <a:endParaRPr lang="zh-CN" altLang="en-US" sz="1600" b="1" dirty="0">
              <a:ln w="17780" cmpd="sng">
                <a:solidFill>
                  <a:schemeClr val="accent1">
                    <a:tint val="3000"/>
                  </a:schemeClr>
                </a:solidFill>
                <a:prstDash val="solid"/>
                <a:miter lim="800000"/>
              </a:ln>
              <a:gradFill>
                <a:gsLst>
                  <a:gs pos="10000">
                    <a:schemeClr val="accent1">
                      <a:tint val="63000"/>
                      <a:sat val="105000"/>
                    </a:schemeClr>
                  </a:gs>
                  <a:gs pos="90000">
                    <a:schemeClr val="accent1">
                      <a:shade val="50000"/>
                      <a:satMod val="100000"/>
                    </a:schemeClr>
                  </a:gs>
                </a:gsLst>
                <a:lin ang="5400000"/>
              </a:gradFill>
              <a:effectLst>
                <a:outerShdw blurRad="55000" dist="50800" dir="5400000" algn="tl">
                  <a:srgbClr val="000000">
                    <a:alpha val="33000"/>
                  </a:srgbClr>
                </a:outerShdw>
              </a:effectLst>
            </a:endParaRPr>
          </a:p>
        </p:txBody>
      </p:sp>
      <p:sp>
        <p:nvSpPr>
          <p:cNvPr id="104" name="剪去单角的矩形 103"/>
          <p:cNvSpPr/>
          <p:nvPr/>
        </p:nvSpPr>
        <p:spPr>
          <a:xfrm>
            <a:off x="3851920" y="3068960"/>
            <a:ext cx="1584176" cy="432048"/>
          </a:xfrm>
          <a:prstGeom prst="snip1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zh-CN" altLang="en-US" sz="1600" b="1" dirty="0" smtClean="0">
                <a:ln w="17780" cmpd="sng">
                  <a:solidFill>
                    <a:schemeClr val="accent1">
                      <a:tint val="3000"/>
                    </a:schemeClr>
                  </a:solidFill>
                  <a:prstDash val="solid"/>
                  <a:miter lim="800000"/>
                </a:ln>
                <a:gradFill>
                  <a:gsLst>
                    <a:gs pos="10000">
                      <a:schemeClr val="accent1">
                        <a:tint val="63000"/>
                        <a:sat val="105000"/>
                      </a:schemeClr>
                    </a:gs>
                    <a:gs pos="90000">
                      <a:schemeClr val="accent1">
                        <a:shade val="50000"/>
                        <a:satMod val="100000"/>
                      </a:schemeClr>
                    </a:gs>
                  </a:gsLst>
                  <a:lin ang="5400000"/>
                </a:gradFill>
                <a:effectLst>
                  <a:outerShdw blurRad="55000" dist="50800" dir="5400000" algn="tl">
                    <a:srgbClr val="000000">
                      <a:alpha val="33000"/>
                    </a:srgbClr>
                  </a:outerShdw>
                </a:effectLst>
              </a:rPr>
              <a:t>作业控制</a:t>
            </a:r>
            <a:endParaRPr lang="zh-CN" altLang="en-US" sz="1600" b="1" dirty="0">
              <a:ln w="17780" cmpd="sng">
                <a:solidFill>
                  <a:schemeClr val="accent1">
                    <a:tint val="3000"/>
                  </a:schemeClr>
                </a:solidFill>
                <a:prstDash val="solid"/>
                <a:miter lim="800000"/>
              </a:ln>
              <a:gradFill>
                <a:gsLst>
                  <a:gs pos="10000">
                    <a:schemeClr val="accent1">
                      <a:tint val="63000"/>
                      <a:sat val="105000"/>
                    </a:schemeClr>
                  </a:gs>
                  <a:gs pos="90000">
                    <a:schemeClr val="accent1">
                      <a:shade val="50000"/>
                      <a:satMod val="100000"/>
                    </a:schemeClr>
                  </a:gs>
                </a:gsLst>
                <a:lin ang="5400000"/>
              </a:gradFill>
              <a:effectLst>
                <a:outerShdw blurRad="55000" dist="50800" dir="5400000" algn="tl">
                  <a:srgbClr val="000000">
                    <a:alpha val="33000"/>
                  </a:srgbClr>
                </a:outerShdw>
              </a:effectLst>
            </a:endParaRPr>
          </a:p>
        </p:txBody>
      </p:sp>
      <p:sp>
        <p:nvSpPr>
          <p:cNvPr id="105" name="剪去单角的矩形 104"/>
          <p:cNvSpPr/>
          <p:nvPr/>
        </p:nvSpPr>
        <p:spPr>
          <a:xfrm>
            <a:off x="3851920" y="3717032"/>
            <a:ext cx="1584176" cy="432048"/>
          </a:xfrm>
          <a:prstGeom prst="snip1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zh-CN" altLang="en-US" sz="1600" b="1" dirty="0" smtClean="0">
                <a:ln w="17780" cmpd="sng">
                  <a:solidFill>
                    <a:schemeClr val="accent1">
                      <a:tint val="3000"/>
                    </a:schemeClr>
                  </a:solidFill>
                  <a:prstDash val="solid"/>
                  <a:miter lim="800000"/>
                </a:ln>
                <a:gradFill>
                  <a:gsLst>
                    <a:gs pos="10000">
                      <a:schemeClr val="accent1">
                        <a:tint val="63000"/>
                        <a:sat val="105000"/>
                      </a:schemeClr>
                    </a:gs>
                    <a:gs pos="90000">
                      <a:schemeClr val="accent1">
                        <a:shade val="50000"/>
                        <a:satMod val="100000"/>
                      </a:schemeClr>
                    </a:gs>
                  </a:gsLst>
                  <a:lin ang="5400000"/>
                </a:gradFill>
                <a:effectLst>
                  <a:outerShdw blurRad="55000" dist="50800" dir="5400000" algn="tl">
                    <a:srgbClr val="000000">
                      <a:alpha val="33000"/>
                    </a:srgbClr>
                  </a:outerShdw>
                </a:effectLst>
              </a:rPr>
              <a:t>作业调度</a:t>
            </a:r>
            <a:endParaRPr lang="zh-CN" altLang="en-US" sz="1600" b="1" dirty="0">
              <a:ln w="17780" cmpd="sng">
                <a:solidFill>
                  <a:schemeClr val="accent1">
                    <a:tint val="3000"/>
                  </a:schemeClr>
                </a:solidFill>
                <a:prstDash val="solid"/>
                <a:miter lim="800000"/>
              </a:ln>
              <a:gradFill>
                <a:gsLst>
                  <a:gs pos="10000">
                    <a:schemeClr val="accent1">
                      <a:tint val="63000"/>
                      <a:sat val="105000"/>
                    </a:schemeClr>
                  </a:gs>
                  <a:gs pos="90000">
                    <a:schemeClr val="accent1">
                      <a:shade val="50000"/>
                      <a:satMod val="100000"/>
                    </a:schemeClr>
                  </a:gs>
                </a:gsLst>
                <a:lin ang="5400000"/>
              </a:gradFill>
              <a:effectLst>
                <a:outerShdw blurRad="55000" dist="50800" dir="5400000" algn="tl">
                  <a:srgbClr val="000000">
                    <a:alpha val="33000"/>
                  </a:srgbClr>
                </a:outerShdw>
              </a:effectLst>
            </a:endParaRPr>
          </a:p>
        </p:txBody>
      </p:sp>
      <p:sp>
        <p:nvSpPr>
          <p:cNvPr id="106" name="剪去单角的矩形 105"/>
          <p:cNvSpPr/>
          <p:nvPr/>
        </p:nvSpPr>
        <p:spPr>
          <a:xfrm>
            <a:off x="3851920" y="4365104"/>
            <a:ext cx="1584176" cy="432048"/>
          </a:xfrm>
          <a:prstGeom prst="snip1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zh-CN" altLang="en-US" sz="1600" b="1" dirty="0" smtClean="0">
                <a:ln w="17780" cmpd="sng">
                  <a:solidFill>
                    <a:schemeClr val="accent1">
                      <a:tint val="3000"/>
                    </a:schemeClr>
                  </a:solidFill>
                  <a:prstDash val="solid"/>
                  <a:miter lim="800000"/>
                </a:ln>
                <a:gradFill>
                  <a:gsLst>
                    <a:gs pos="10000">
                      <a:schemeClr val="accent1">
                        <a:tint val="63000"/>
                        <a:sat val="105000"/>
                      </a:schemeClr>
                    </a:gs>
                    <a:gs pos="90000">
                      <a:schemeClr val="accent1">
                        <a:shade val="50000"/>
                        <a:satMod val="100000"/>
                      </a:schemeClr>
                    </a:gs>
                  </a:gsLst>
                  <a:lin ang="5400000"/>
                </a:gradFill>
                <a:effectLst>
                  <a:outerShdw blurRad="55000" dist="50800" dir="5400000" algn="tl">
                    <a:srgbClr val="000000">
                      <a:alpha val="33000"/>
                    </a:srgbClr>
                  </a:outerShdw>
                </a:effectLst>
              </a:rPr>
              <a:t>计算节点管理</a:t>
            </a:r>
          </a:p>
        </p:txBody>
      </p:sp>
      <p:sp>
        <p:nvSpPr>
          <p:cNvPr id="107" name="剪去单角的矩形 106"/>
          <p:cNvSpPr/>
          <p:nvPr/>
        </p:nvSpPr>
        <p:spPr>
          <a:xfrm>
            <a:off x="3851920" y="5013176"/>
            <a:ext cx="1584176" cy="432048"/>
          </a:xfrm>
          <a:prstGeom prst="snip1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altLang="zh-CN" sz="1600" b="1" dirty="0" smtClean="0">
                <a:ln w="17780" cmpd="sng">
                  <a:solidFill>
                    <a:schemeClr val="accent1">
                      <a:tint val="3000"/>
                    </a:schemeClr>
                  </a:solidFill>
                  <a:prstDash val="solid"/>
                  <a:miter lim="800000"/>
                </a:ln>
                <a:gradFill>
                  <a:gsLst>
                    <a:gs pos="10000">
                      <a:schemeClr val="accent1">
                        <a:tint val="63000"/>
                        <a:sat val="105000"/>
                      </a:schemeClr>
                    </a:gs>
                    <a:gs pos="90000">
                      <a:schemeClr val="accent1">
                        <a:shade val="50000"/>
                        <a:satMod val="100000"/>
                      </a:schemeClr>
                    </a:gs>
                  </a:gsLst>
                  <a:lin ang="5400000"/>
                </a:gradFill>
                <a:effectLst>
                  <a:outerShdw blurRad="55000" dist="50800" dir="5400000" algn="tl">
                    <a:srgbClr val="000000">
                      <a:alpha val="33000"/>
                    </a:srgbClr>
                  </a:outerShdw>
                </a:effectLst>
              </a:rPr>
              <a:t>License</a:t>
            </a:r>
            <a:r>
              <a:rPr lang="zh-CN" altLang="en-US" sz="1600" b="1" dirty="0" smtClean="0">
                <a:ln w="17780" cmpd="sng">
                  <a:solidFill>
                    <a:schemeClr val="accent1">
                      <a:tint val="3000"/>
                    </a:schemeClr>
                  </a:solidFill>
                  <a:prstDash val="solid"/>
                  <a:miter lim="800000"/>
                </a:ln>
                <a:gradFill>
                  <a:gsLst>
                    <a:gs pos="10000">
                      <a:schemeClr val="accent1">
                        <a:tint val="63000"/>
                        <a:sat val="105000"/>
                      </a:schemeClr>
                    </a:gs>
                    <a:gs pos="90000">
                      <a:schemeClr val="accent1">
                        <a:shade val="50000"/>
                        <a:satMod val="100000"/>
                      </a:schemeClr>
                    </a:gs>
                  </a:gsLst>
                  <a:lin ang="5400000"/>
                </a:gradFill>
                <a:effectLst>
                  <a:outerShdw blurRad="55000" dist="50800" dir="5400000" algn="tl">
                    <a:srgbClr val="000000">
                      <a:alpha val="33000"/>
                    </a:srgbClr>
                  </a:outerShdw>
                </a:effectLst>
              </a:rPr>
              <a:t>管理</a:t>
            </a:r>
            <a:endParaRPr lang="zh-CN" altLang="en-US" sz="1600" b="1" dirty="0">
              <a:ln w="17780" cmpd="sng">
                <a:solidFill>
                  <a:schemeClr val="accent1">
                    <a:tint val="3000"/>
                  </a:schemeClr>
                </a:solidFill>
                <a:prstDash val="solid"/>
                <a:miter lim="800000"/>
              </a:ln>
              <a:gradFill>
                <a:gsLst>
                  <a:gs pos="10000">
                    <a:schemeClr val="accent1">
                      <a:tint val="63000"/>
                      <a:sat val="105000"/>
                    </a:schemeClr>
                  </a:gs>
                  <a:gs pos="90000">
                    <a:schemeClr val="accent1">
                      <a:shade val="50000"/>
                      <a:satMod val="100000"/>
                    </a:schemeClr>
                  </a:gs>
                </a:gsLst>
                <a:lin ang="5400000"/>
              </a:gradFill>
              <a:effectLst>
                <a:outerShdw blurRad="55000" dist="50800" dir="5400000" algn="tl">
                  <a:srgbClr val="000000">
                    <a:alpha val="33000"/>
                  </a:srgbClr>
                </a:outerShdw>
              </a:effectLst>
            </a:endParaRPr>
          </a:p>
        </p:txBody>
      </p:sp>
      <p:pic>
        <p:nvPicPr>
          <p:cNvPr id="3096" name="Picture 24" descr="C:\Documents and Settings\wenxin.zhao\My Documents\My Pictures\Microsoft 剪辑管理器\00428971.wmf"/>
          <p:cNvPicPr>
            <a:picLocks noChangeAspect="1" noChangeArrowheads="1"/>
          </p:cNvPicPr>
          <p:nvPr/>
        </p:nvPicPr>
        <p:blipFill>
          <a:blip r:embed="rId12" cstate="print"/>
          <a:srcRect/>
          <a:stretch>
            <a:fillRect/>
          </a:stretch>
        </p:blipFill>
        <p:spPr bwMode="auto">
          <a:xfrm>
            <a:off x="7668344" y="5517232"/>
            <a:ext cx="936104" cy="936104"/>
          </a:xfrm>
          <a:prstGeom prst="rect">
            <a:avLst/>
          </a:prstGeom>
          <a:noFill/>
        </p:spPr>
      </p:pic>
      <p:sp>
        <p:nvSpPr>
          <p:cNvPr id="113" name="矩形 112"/>
          <p:cNvSpPr/>
          <p:nvPr/>
        </p:nvSpPr>
        <p:spPr>
          <a:xfrm>
            <a:off x="7308304" y="6237312"/>
            <a:ext cx="1368152" cy="360040"/>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zh-CN" altLang="en-US" dirty="0" smtClean="0"/>
              <a:t>高性能计算</a:t>
            </a:r>
            <a:endParaRPr lang="zh-CN" altLang="en-US" dirty="0"/>
          </a:p>
        </p:txBody>
      </p:sp>
      <p:sp>
        <p:nvSpPr>
          <p:cNvPr id="115" name="矩形 114"/>
          <p:cNvSpPr/>
          <p:nvPr/>
        </p:nvSpPr>
        <p:spPr>
          <a:xfrm rot="5400000">
            <a:off x="8100392" y="2852936"/>
            <a:ext cx="1368152" cy="360040"/>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zh-CN" altLang="en-US" dirty="0" smtClean="0"/>
              <a:t>计算节点</a:t>
            </a:r>
            <a:endParaRPr lang="zh-CN" altLang="en-US" dirty="0"/>
          </a:p>
        </p:txBody>
      </p:sp>
      <p:pic>
        <p:nvPicPr>
          <p:cNvPr id="30725" name="Picture 5"/>
          <p:cNvPicPr>
            <a:picLocks noChangeAspect="1" noChangeArrowheads="1"/>
          </p:cNvPicPr>
          <p:nvPr/>
        </p:nvPicPr>
        <p:blipFill>
          <a:blip r:embed="rId13" cstate="print"/>
          <a:srcRect/>
          <a:stretch>
            <a:fillRect/>
          </a:stretch>
        </p:blipFill>
        <p:spPr bwMode="auto">
          <a:xfrm>
            <a:off x="500034" y="928670"/>
            <a:ext cx="1096382" cy="785818"/>
          </a:xfrm>
          <a:prstGeom prst="rect">
            <a:avLst/>
          </a:prstGeom>
          <a:noFill/>
          <a:ln w="9525">
            <a:noFill/>
            <a:miter lim="800000"/>
            <a:headEnd/>
            <a:tailEnd/>
          </a:ln>
          <a:effectLst/>
        </p:spPr>
      </p:pic>
      <p:pic>
        <p:nvPicPr>
          <p:cNvPr id="76" name="Picture 5"/>
          <p:cNvPicPr>
            <a:picLocks noChangeAspect="1" noChangeArrowheads="1"/>
          </p:cNvPicPr>
          <p:nvPr/>
        </p:nvPicPr>
        <p:blipFill>
          <a:blip r:embed="rId13" cstate="print"/>
          <a:srcRect/>
          <a:stretch>
            <a:fillRect/>
          </a:stretch>
        </p:blipFill>
        <p:spPr bwMode="auto">
          <a:xfrm>
            <a:off x="832412" y="1142984"/>
            <a:ext cx="1096382" cy="785818"/>
          </a:xfrm>
          <a:prstGeom prst="rect">
            <a:avLst/>
          </a:prstGeom>
          <a:noFill/>
          <a:ln w="9525">
            <a:noFill/>
            <a:miter lim="800000"/>
            <a:headEnd/>
            <a:tailEnd/>
          </a:ln>
          <a:effectLst/>
        </p:spPr>
      </p:pic>
      <p:pic>
        <p:nvPicPr>
          <p:cNvPr id="77" name="Picture 5"/>
          <p:cNvPicPr>
            <a:picLocks noChangeAspect="1" noChangeArrowheads="1"/>
          </p:cNvPicPr>
          <p:nvPr/>
        </p:nvPicPr>
        <p:blipFill>
          <a:blip r:embed="rId13" cstate="print"/>
          <a:srcRect/>
          <a:stretch>
            <a:fillRect/>
          </a:stretch>
        </p:blipFill>
        <p:spPr bwMode="auto">
          <a:xfrm>
            <a:off x="1142976" y="1285860"/>
            <a:ext cx="1096382" cy="785818"/>
          </a:xfrm>
          <a:prstGeom prst="rect">
            <a:avLst/>
          </a:prstGeom>
          <a:noFill/>
          <a:ln w="9525">
            <a:noFill/>
            <a:miter lim="800000"/>
            <a:headEnd/>
            <a:tailEnd/>
          </a:ln>
          <a:effectLst/>
        </p:spPr>
      </p:pic>
      <p:sp>
        <p:nvSpPr>
          <p:cNvPr id="71" name="矩形 70"/>
          <p:cNvSpPr/>
          <p:nvPr/>
        </p:nvSpPr>
        <p:spPr>
          <a:xfrm>
            <a:off x="971600" y="782944"/>
            <a:ext cx="1224136" cy="360040"/>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zh-CN" altLang="en-US" dirty="0" smtClean="0"/>
              <a:t>计算作业</a:t>
            </a:r>
            <a:endParaRPr lang="zh-CN" altLang="en-US" dirty="0"/>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dirty="0" smtClean="0"/>
              <a:t>技术架构支撑</a:t>
            </a:r>
            <a:r>
              <a:rPr lang="en-US" altLang="zh-CN" dirty="0" smtClean="0"/>
              <a:t>—Client</a:t>
            </a:r>
            <a:r>
              <a:rPr dirty="0" smtClean="0"/>
              <a:t>端名词</a:t>
            </a:r>
            <a:r>
              <a:rPr lang="zh-CN" altLang="en-US" dirty="0" smtClean="0"/>
              <a:t>解释</a:t>
            </a:r>
            <a:r>
              <a:rPr lang="en-US" altLang="zh-CN" dirty="0" smtClean="0"/>
              <a:t>1</a:t>
            </a:r>
            <a:endParaRPr lang="zh-CN" altLang="en-US" dirty="0"/>
          </a:p>
        </p:txBody>
      </p:sp>
      <p:sp>
        <p:nvSpPr>
          <p:cNvPr id="3" name="内容占位符 2"/>
          <p:cNvSpPr>
            <a:spLocks noGrp="1"/>
          </p:cNvSpPr>
          <p:nvPr>
            <p:ph idx="1"/>
          </p:nvPr>
        </p:nvSpPr>
        <p:spPr>
          <a:xfrm>
            <a:off x="285720" y="857232"/>
            <a:ext cx="8643998" cy="5857916"/>
          </a:xfrm>
        </p:spPr>
        <p:txBody>
          <a:bodyPr>
            <a:normAutofit fontScale="25000" lnSpcReduction="20000"/>
          </a:bodyPr>
          <a:lstStyle/>
          <a:p>
            <a:pPr>
              <a:buNone/>
            </a:pPr>
            <a:r>
              <a:rPr lang="en-US" altLang="zh-CN" sz="7800" b="1" dirty="0" smtClean="0"/>
              <a:t>MFC</a:t>
            </a:r>
          </a:p>
          <a:p>
            <a:pPr>
              <a:buNone/>
            </a:pPr>
            <a:r>
              <a:rPr lang="en-US" altLang="en-US" sz="4200" dirty="0" smtClean="0"/>
              <a:t>	</a:t>
            </a:r>
            <a:r>
              <a:rPr lang="en-US" altLang="en-US" sz="8000" dirty="0" smtClean="0">
                <a:latin typeface="+mn-ea"/>
              </a:rPr>
              <a:t>MFC(Microsoft Foundation Classes)，</a:t>
            </a:r>
            <a:r>
              <a:rPr lang="zh-CN" altLang="en-US" sz="8000" dirty="0" smtClean="0">
                <a:latin typeface="+mn-ea"/>
              </a:rPr>
              <a:t>是一个微软公司提供的类库（</a:t>
            </a:r>
            <a:r>
              <a:rPr lang="en-US" altLang="en-US" sz="8000" dirty="0" smtClean="0">
                <a:latin typeface="+mn-ea"/>
              </a:rPr>
              <a:t>class libraries），</a:t>
            </a:r>
            <a:r>
              <a:rPr lang="zh-CN" altLang="en-US" sz="8000" dirty="0" smtClean="0">
                <a:latin typeface="+mn-ea"/>
              </a:rPr>
              <a:t>以</a:t>
            </a:r>
            <a:r>
              <a:rPr lang="en-US" altLang="en-US" sz="8000" dirty="0" smtClean="0">
                <a:latin typeface="+mn-ea"/>
              </a:rPr>
              <a:t>C++</a:t>
            </a:r>
            <a:r>
              <a:rPr lang="zh-CN" altLang="en-US" sz="8000" dirty="0" smtClean="0">
                <a:latin typeface="+mn-ea"/>
              </a:rPr>
              <a:t>类的形式封装了</a:t>
            </a:r>
            <a:r>
              <a:rPr lang="en-US" altLang="en-US" sz="8000" dirty="0" smtClean="0">
                <a:latin typeface="+mn-ea"/>
              </a:rPr>
              <a:t>Windows</a:t>
            </a:r>
            <a:r>
              <a:rPr lang="zh-CN" altLang="en-US" sz="8000" dirty="0" smtClean="0">
                <a:latin typeface="+mn-ea"/>
              </a:rPr>
              <a:t>的</a:t>
            </a:r>
            <a:r>
              <a:rPr lang="en-US" altLang="en-US" sz="8000" dirty="0" smtClean="0">
                <a:latin typeface="+mn-ea"/>
              </a:rPr>
              <a:t>API，</a:t>
            </a:r>
            <a:r>
              <a:rPr lang="zh-CN" altLang="en-US" sz="8000" dirty="0" smtClean="0">
                <a:latin typeface="+mn-ea"/>
              </a:rPr>
              <a:t>并且包含一个应用程序框架，以减少应用程序开发人员的工作量。其中包含的类包含大量</a:t>
            </a:r>
            <a:r>
              <a:rPr lang="en-US" altLang="en-US" sz="8000" dirty="0" smtClean="0">
                <a:latin typeface="+mn-ea"/>
              </a:rPr>
              <a:t>Windows</a:t>
            </a:r>
            <a:r>
              <a:rPr lang="zh-CN" altLang="en-US" sz="8000" dirty="0" smtClean="0">
                <a:latin typeface="+mn-ea"/>
              </a:rPr>
              <a:t>句柄封装类和很多</a:t>
            </a:r>
            <a:r>
              <a:rPr lang="en-US" altLang="en-US" sz="8000" dirty="0" smtClean="0">
                <a:latin typeface="+mn-ea"/>
              </a:rPr>
              <a:t>Windows</a:t>
            </a:r>
            <a:r>
              <a:rPr lang="zh-CN" altLang="en-US" sz="8000" dirty="0" smtClean="0">
                <a:latin typeface="+mn-ea"/>
              </a:rPr>
              <a:t>的内建控件和组件的封装类。</a:t>
            </a:r>
            <a:endParaRPr lang="en-US" altLang="zh-CN" sz="8000" dirty="0" smtClean="0">
              <a:latin typeface="+mn-ea"/>
            </a:endParaRPr>
          </a:p>
          <a:p>
            <a:pPr>
              <a:buNone/>
            </a:pPr>
            <a:endParaRPr lang="en-US" altLang="zh-CN" sz="4200" dirty="0" smtClean="0"/>
          </a:p>
          <a:p>
            <a:pPr>
              <a:buNone/>
            </a:pPr>
            <a:r>
              <a:rPr lang="en-US" altLang="zh-CN" sz="7800" b="1" dirty="0" smtClean="0"/>
              <a:t>HOOK</a:t>
            </a:r>
          </a:p>
          <a:p>
            <a:pPr>
              <a:buNone/>
            </a:pPr>
            <a:r>
              <a:rPr lang="en-US" altLang="zh-CN" sz="4200" dirty="0" smtClean="0"/>
              <a:t>	</a:t>
            </a:r>
            <a:r>
              <a:rPr lang="zh-CN" altLang="en-US" sz="8000" dirty="0" smtClean="0">
                <a:latin typeface="+mn-ea"/>
              </a:rPr>
              <a:t>它的中文含义是“钩子”，用于监控消息在系统中的传递，并在这些消息到达最终的消息处理过程前，处理某些特定的消息”。</a:t>
            </a:r>
            <a:endParaRPr lang="en-US" altLang="zh-CN" sz="8000" dirty="0" smtClean="0">
              <a:latin typeface="+mn-ea"/>
            </a:endParaRPr>
          </a:p>
          <a:p>
            <a:pPr>
              <a:buNone/>
            </a:pPr>
            <a:endParaRPr lang="en-US" altLang="zh-CN" sz="4200" dirty="0" smtClean="0"/>
          </a:p>
          <a:p>
            <a:pPr>
              <a:buNone/>
            </a:pPr>
            <a:r>
              <a:rPr lang="en-US" altLang="zh-CN" sz="7700" b="1" dirty="0" smtClean="0"/>
              <a:t>JNI</a:t>
            </a:r>
          </a:p>
          <a:p>
            <a:pPr>
              <a:buNone/>
            </a:pPr>
            <a:r>
              <a:rPr lang="en-US" altLang="en-US" sz="4200" dirty="0" smtClean="0"/>
              <a:t>	</a:t>
            </a:r>
            <a:r>
              <a:rPr lang="en-US" altLang="en-US" sz="8000" dirty="0" smtClean="0">
                <a:latin typeface="+mn-ea"/>
              </a:rPr>
              <a:t>JNI</a:t>
            </a:r>
            <a:r>
              <a:rPr lang="zh-CN" altLang="en-US" sz="8000" dirty="0" smtClean="0">
                <a:latin typeface="+mn-ea"/>
              </a:rPr>
              <a:t>是</a:t>
            </a:r>
            <a:r>
              <a:rPr lang="en-US" altLang="en-US" sz="8000" dirty="0" smtClean="0">
                <a:latin typeface="+mn-ea"/>
              </a:rPr>
              <a:t>Java Native Interface</a:t>
            </a:r>
            <a:r>
              <a:rPr lang="zh-CN" altLang="en-US" sz="8000" dirty="0" smtClean="0">
                <a:latin typeface="+mn-ea"/>
              </a:rPr>
              <a:t>的缩写，中文为</a:t>
            </a:r>
            <a:r>
              <a:rPr lang="en-US" altLang="en-US" sz="8000" dirty="0" smtClean="0">
                <a:latin typeface="+mn-ea"/>
              </a:rPr>
              <a:t>JAVA</a:t>
            </a:r>
            <a:r>
              <a:rPr lang="zh-CN" altLang="en-US" sz="8000" dirty="0" smtClean="0">
                <a:latin typeface="+mn-ea"/>
              </a:rPr>
              <a:t>本地调用。从</a:t>
            </a:r>
            <a:r>
              <a:rPr lang="en-US" altLang="en-US" sz="8000" dirty="0" smtClean="0">
                <a:latin typeface="+mn-ea"/>
              </a:rPr>
              <a:t>Java1.1</a:t>
            </a:r>
            <a:r>
              <a:rPr lang="zh-CN" altLang="en-US" sz="8000" dirty="0" smtClean="0">
                <a:latin typeface="+mn-ea"/>
              </a:rPr>
              <a:t>开始，</a:t>
            </a:r>
            <a:r>
              <a:rPr lang="en-US" altLang="en-US" sz="8000" dirty="0" smtClean="0">
                <a:latin typeface="+mn-ea"/>
              </a:rPr>
              <a:t>Java Native Interface(JNI)</a:t>
            </a:r>
            <a:r>
              <a:rPr lang="zh-CN" altLang="en-US" sz="8000" dirty="0" smtClean="0">
                <a:latin typeface="+mn-ea"/>
              </a:rPr>
              <a:t>标准成为</a:t>
            </a:r>
            <a:r>
              <a:rPr lang="en-US" altLang="en-US" sz="8000" dirty="0" smtClean="0">
                <a:latin typeface="+mn-ea"/>
              </a:rPr>
              <a:t>java</a:t>
            </a:r>
            <a:r>
              <a:rPr lang="zh-CN" altLang="en-US" sz="8000" dirty="0" smtClean="0">
                <a:latin typeface="+mn-ea"/>
              </a:rPr>
              <a:t>平台的一部分，它允许</a:t>
            </a:r>
            <a:r>
              <a:rPr lang="en-US" altLang="en-US" sz="8000" dirty="0" smtClean="0">
                <a:latin typeface="+mn-ea"/>
              </a:rPr>
              <a:t>Java</a:t>
            </a:r>
            <a:r>
              <a:rPr lang="zh-CN" altLang="en-US" sz="8000" dirty="0" smtClean="0">
                <a:latin typeface="+mn-ea"/>
              </a:rPr>
              <a:t>代码和其他语言写的代码进行交互</a:t>
            </a:r>
            <a:r>
              <a:rPr lang="zh-CN" altLang="en-US" sz="6200" dirty="0" smtClean="0">
                <a:latin typeface="+mn-ea"/>
              </a:rPr>
              <a:t>。</a:t>
            </a:r>
            <a:endParaRPr lang="en-US" altLang="zh-CN" sz="6200" dirty="0" smtClean="0">
              <a:latin typeface="+mn-ea"/>
            </a:endParaRPr>
          </a:p>
          <a:p>
            <a:pPr>
              <a:buNone/>
            </a:pPr>
            <a:endParaRPr lang="en-US" altLang="zh-CN" sz="4200" dirty="0" smtClean="0"/>
          </a:p>
          <a:p>
            <a:pPr>
              <a:buNone/>
            </a:pPr>
            <a:r>
              <a:rPr lang="en-US" altLang="zh-CN" sz="7700" b="1" dirty="0" smtClean="0"/>
              <a:t>COM</a:t>
            </a:r>
          </a:p>
          <a:p>
            <a:pPr>
              <a:buNone/>
            </a:pPr>
            <a:r>
              <a:rPr lang="en-US" altLang="en-US" sz="7200" dirty="0" smtClean="0">
                <a:latin typeface="+mn-ea"/>
              </a:rPr>
              <a:t>	</a:t>
            </a:r>
            <a:r>
              <a:rPr lang="en-US" altLang="en-US" sz="8000" dirty="0" smtClean="0">
                <a:latin typeface="+mn-ea"/>
              </a:rPr>
              <a:t>COM</a:t>
            </a:r>
            <a:r>
              <a:rPr lang="zh-CN" altLang="en-US" sz="8000" dirty="0" smtClean="0">
                <a:latin typeface="+mn-ea"/>
              </a:rPr>
              <a:t>是</a:t>
            </a:r>
            <a:r>
              <a:rPr lang="en-US" altLang="en-US" sz="8000" dirty="0" smtClean="0">
                <a:latin typeface="+mn-ea"/>
              </a:rPr>
              <a:t>Component Object Model （</a:t>
            </a:r>
            <a:r>
              <a:rPr lang="zh-CN" altLang="en-US" sz="8000" dirty="0" smtClean="0">
                <a:latin typeface="+mn-ea"/>
              </a:rPr>
              <a:t>组件对象模型）的缩写。采用面向对象的设计方法我们可以很容易的把要解决的问题事物抽象成各种类，并将内部动作封装隐藏起来，只提供一些接口供外部调用。</a:t>
            </a:r>
            <a:endParaRPr lang="zh-CN" altLang="en-US" sz="4400" b="1" dirty="0" smtClean="0">
              <a:latin typeface="+mn-ea"/>
            </a:endParaRPr>
          </a:p>
          <a:p>
            <a:pPr>
              <a:buNone/>
            </a:pPr>
            <a:endParaRPr lang="zh-CN" altLang="en-US" sz="4400" dirty="0" smtClean="0">
              <a:latin typeface="+mn-ea"/>
            </a:endParaRPr>
          </a:p>
          <a:p>
            <a:pPr>
              <a:buNone/>
            </a:pPr>
            <a:endParaRPr lang="zh-CN" altLang="en-US" sz="1200" b="1" dirty="0" smtClean="0">
              <a:latin typeface="Arial" charset="0"/>
              <a:ea typeface="黑体" pitchFamily="2" charset="-122"/>
            </a:endParaRPr>
          </a:p>
          <a:p>
            <a:pPr>
              <a:buNone/>
            </a:pPr>
            <a:endParaRPr lang="zh-CN" altLang="en-US" sz="1200" b="1" dirty="0" smtClean="0">
              <a:latin typeface="Arial" charset="0"/>
              <a:ea typeface="黑体" pitchFamily="2" charset="-122"/>
            </a:endParaRPr>
          </a:p>
          <a:p>
            <a:pPr>
              <a:buNone/>
            </a:pPr>
            <a:endParaRPr lang="zh-CN" altLang="en-US" sz="1200" b="1"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矩形 49"/>
          <p:cNvSpPr/>
          <p:nvPr/>
        </p:nvSpPr>
        <p:spPr bwMode="auto">
          <a:xfrm>
            <a:off x="0" y="642918"/>
            <a:ext cx="9144000" cy="5929354"/>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a typeface="黑体" pitchFamily="2" charset="-122"/>
            </a:endParaRPr>
          </a:p>
        </p:txBody>
      </p:sp>
      <p:sp>
        <p:nvSpPr>
          <p:cNvPr id="2" name="标题 1"/>
          <p:cNvSpPr>
            <a:spLocks noGrp="1"/>
          </p:cNvSpPr>
          <p:nvPr>
            <p:ph type="title"/>
          </p:nvPr>
        </p:nvSpPr>
        <p:spPr>
          <a:xfrm>
            <a:off x="285720" y="0"/>
            <a:ext cx="8229600" cy="714356"/>
          </a:xfrm>
        </p:spPr>
        <p:txBody>
          <a:bodyPr>
            <a:normAutofit/>
          </a:bodyPr>
          <a:lstStyle/>
          <a:p>
            <a:r>
              <a:rPr lang="en-US" altLang="zh-CN" dirty="0" smtClean="0"/>
              <a:t>PERA</a:t>
            </a:r>
            <a:r>
              <a:rPr dirty="0" smtClean="0"/>
              <a:t>大平台系统</a:t>
            </a:r>
            <a:r>
              <a:rPr lang="zh-CN" altLang="en-US" dirty="0" smtClean="0"/>
              <a:t>功能架构 </a:t>
            </a:r>
            <a:endParaRPr lang="zh-CN" altLang="en-US" dirty="0"/>
          </a:p>
        </p:txBody>
      </p:sp>
      <p:sp>
        <p:nvSpPr>
          <p:cNvPr id="24" name="Rectangle 40"/>
          <p:cNvSpPr>
            <a:spLocks noChangeArrowheads="1"/>
          </p:cNvSpPr>
          <p:nvPr/>
        </p:nvSpPr>
        <p:spPr bwMode="auto">
          <a:xfrm>
            <a:off x="1870045" y="5643578"/>
            <a:ext cx="3332162" cy="223838"/>
          </a:xfrm>
          <a:prstGeom prst="rect">
            <a:avLst/>
          </a:prstGeom>
          <a:noFill/>
          <a:ln w="9525" algn="ctr">
            <a:noFill/>
            <a:miter lim="800000"/>
            <a:headEnd/>
            <a:tailEnd/>
          </a:ln>
          <a:effectLst/>
        </p:spPr>
        <p:txBody>
          <a:bodyPr wrap="none" anchor="ctr"/>
          <a:lstStyle/>
          <a:p>
            <a:pPr algn="ctr" fontAlgn="auto">
              <a:spcBef>
                <a:spcPts val="0"/>
              </a:spcBef>
              <a:spcAft>
                <a:spcPts val="0"/>
              </a:spcAft>
              <a:defRPr/>
            </a:pPr>
            <a:r>
              <a:rPr lang="en-US" altLang="zh-CN" sz="1600" dirty="0">
                <a:effectLst>
                  <a:outerShdw blurRad="38100" dist="38100" dir="2700000" algn="tl">
                    <a:srgbClr val="C0C0C0"/>
                  </a:outerShdw>
                </a:effectLst>
                <a:latin typeface="+mn-lt"/>
                <a:ea typeface="+mn-ea"/>
                <a:cs typeface="Arial" charset="0"/>
              </a:rPr>
              <a:t>Enterprise integrations</a:t>
            </a:r>
          </a:p>
        </p:txBody>
      </p:sp>
      <p:sp>
        <p:nvSpPr>
          <p:cNvPr id="4" name="AutoShape 3" descr="5%"/>
          <p:cNvSpPr>
            <a:spLocks noChangeArrowheads="1"/>
          </p:cNvSpPr>
          <p:nvPr/>
        </p:nvSpPr>
        <p:spPr bwMode="auto">
          <a:xfrm>
            <a:off x="214282" y="714356"/>
            <a:ext cx="8715436" cy="5786478"/>
          </a:xfrm>
          <a:prstGeom prst="roundRect">
            <a:avLst>
              <a:gd name="adj" fmla="val 16667"/>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pPr fontAlgn="auto">
              <a:spcBef>
                <a:spcPts val="0"/>
              </a:spcBef>
              <a:spcAft>
                <a:spcPts val="0"/>
              </a:spcAft>
              <a:defRPr/>
            </a:pPr>
            <a:endParaRPr lang="zh-CN" altLang="en-US" dirty="0"/>
          </a:p>
        </p:txBody>
      </p:sp>
      <p:sp>
        <p:nvSpPr>
          <p:cNvPr id="22" name="AutoShape 3" descr="5%"/>
          <p:cNvSpPr>
            <a:spLocks noChangeArrowheads="1"/>
          </p:cNvSpPr>
          <p:nvPr/>
        </p:nvSpPr>
        <p:spPr bwMode="auto">
          <a:xfrm>
            <a:off x="428596" y="1785926"/>
            <a:ext cx="8286809" cy="3991166"/>
          </a:xfrm>
          <a:prstGeom prst="roundRect">
            <a:avLst>
              <a:gd name="adj" fmla="val 16667"/>
            </a:avLst>
          </a:prstGeom>
          <a:pattFill prst="pct5">
            <a:fgClr>
              <a:srgbClr val="FFFF99"/>
            </a:fgClr>
            <a:bgClr>
              <a:srgbClr val="FFFFCC"/>
            </a:bgClr>
          </a:pattFill>
          <a:ln w="9525">
            <a:solidFill>
              <a:schemeClr val="tx1"/>
            </a:solidFill>
            <a:round/>
            <a:headEnd/>
            <a:tailEnd/>
          </a:ln>
        </p:spPr>
        <p:txBody>
          <a:bodyPr wrap="none" anchor="ctr"/>
          <a:lstStyle/>
          <a:p>
            <a:endParaRPr lang="zh-CN" altLang="en-US">
              <a:latin typeface="Calibri" pitchFamily="34" charset="0"/>
            </a:endParaRPr>
          </a:p>
        </p:txBody>
      </p:sp>
      <p:sp>
        <p:nvSpPr>
          <p:cNvPr id="6" name="AutoShape 6"/>
          <p:cNvSpPr>
            <a:spLocks noChangeArrowheads="1"/>
          </p:cNvSpPr>
          <p:nvPr/>
        </p:nvSpPr>
        <p:spPr bwMode="auto">
          <a:xfrm>
            <a:off x="571472" y="1285860"/>
            <a:ext cx="8072494" cy="412074"/>
          </a:xfrm>
          <a:prstGeom prst="roundRect">
            <a:avLst>
              <a:gd name="adj" fmla="val 16667"/>
            </a:avLst>
          </a:prstGeom>
          <a:solidFill>
            <a:schemeClr val="accent5"/>
          </a:solidFill>
          <a:ln w="34925">
            <a:solidFill>
              <a:schemeClr val="bg1"/>
            </a:solidFill>
            <a:headEnd/>
            <a:tailEnd/>
          </a:ln>
        </p:spPr>
        <p:style>
          <a:lnRef idx="1">
            <a:schemeClr val="accent5"/>
          </a:lnRef>
          <a:fillRef idx="2">
            <a:schemeClr val="accent5"/>
          </a:fillRef>
          <a:effectRef idx="1">
            <a:schemeClr val="accent5"/>
          </a:effectRef>
          <a:fontRef idx="minor">
            <a:schemeClr val="dk1"/>
          </a:fontRef>
        </p:style>
        <p:txBody>
          <a:bodyPr wrap="none" anchor="ctr"/>
          <a:lstStyle/>
          <a:p>
            <a:pPr algn="ctr" fontAlgn="auto">
              <a:spcBef>
                <a:spcPts val="0"/>
              </a:spcBef>
              <a:spcAft>
                <a:spcPts val="0"/>
              </a:spcAft>
              <a:defRPr/>
            </a:pPr>
            <a:r>
              <a:rPr lang="zh-CN" altLang="en-US" sz="1600" dirty="0" smtClean="0">
                <a:cs typeface="Arial" charset="0"/>
              </a:rPr>
              <a:t>客户端门户 </a:t>
            </a:r>
            <a:r>
              <a:rPr lang="en-US" altLang="zh-CN" sz="1600" dirty="0" smtClean="0">
                <a:cs typeface="Arial" charset="0"/>
              </a:rPr>
              <a:t>: </a:t>
            </a:r>
            <a:r>
              <a:rPr lang="en-US" altLang="zh-CN" sz="1600" dirty="0" err="1" smtClean="0">
                <a:cs typeface="Arial" charset="0"/>
              </a:rPr>
              <a:t>PERA.Client</a:t>
            </a:r>
            <a:endParaRPr lang="zh-CN" altLang="en-US" sz="1600" dirty="0">
              <a:cs typeface="Arial" charset="0"/>
            </a:endParaRPr>
          </a:p>
        </p:txBody>
      </p:sp>
      <p:sp>
        <p:nvSpPr>
          <p:cNvPr id="7" name="Rectangle 34"/>
          <p:cNvSpPr>
            <a:spLocks noChangeArrowheads="1"/>
          </p:cNvSpPr>
          <p:nvPr/>
        </p:nvSpPr>
        <p:spPr bwMode="auto">
          <a:xfrm>
            <a:off x="3143240" y="857232"/>
            <a:ext cx="2544762" cy="298450"/>
          </a:xfrm>
          <a:prstGeom prst="rect">
            <a:avLst/>
          </a:prstGeom>
          <a:noFill/>
          <a:ln w="9525" algn="ctr">
            <a:noFill/>
            <a:miter lim="800000"/>
            <a:headEnd/>
            <a:tailEnd/>
          </a:ln>
          <a:effectLst/>
        </p:spPr>
        <p:txBody>
          <a:bodyPr wrap="none" anchor="ctr"/>
          <a:lstStyle/>
          <a:p>
            <a:pPr algn="ctr" fontAlgn="auto">
              <a:spcBef>
                <a:spcPts val="0"/>
              </a:spcBef>
              <a:spcAft>
                <a:spcPts val="0"/>
              </a:spcAft>
              <a:defRPr/>
            </a:pPr>
            <a:r>
              <a:rPr lang="zh-CN" altLang="en-US" sz="2000" b="1" dirty="0" smtClean="0">
                <a:effectLst>
                  <a:outerShdw blurRad="38100" dist="38100" dir="2700000" algn="tl">
                    <a:srgbClr val="C0C0C0"/>
                  </a:outerShdw>
                </a:effectLst>
                <a:latin typeface="+mn-lt"/>
                <a:ea typeface="+mn-ea"/>
                <a:cs typeface="Arial" charset="0"/>
              </a:rPr>
              <a:t> 精</a:t>
            </a:r>
            <a:r>
              <a:rPr lang="zh-CN" altLang="en-US" sz="2000" b="1" dirty="0">
                <a:effectLst>
                  <a:outerShdw blurRad="38100" dist="38100" dir="2700000" algn="tl">
                    <a:srgbClr val="C0C0C0"/>
                  </a:outerShdw>
                </a:effectLst>
                <a:latin typeface="+mn-lt"/>
                <a:ea typeface="+mn-ea"/>
                <a:cs typeface="Arial" charset="0"/>
              </a:rPr>
              <a:t>益研发平台</a:t>
            </a:r>
            <a:r>
              <a:rPr lang="en-US" altLang="zh-CN" sz="2000" b="1" dirty="0">
                <a:effectLst>
                  <a:outerShdw blurRad="38100" dist="38100" dir="2700000" algn="tl">
                    <a:srgbClr val="C0C0C0"/>
                  </a:outerShdw>
                </a:effectLst>
                <a:latin typeface="+mn-lt"/>
                <a:ea typeface="+mn-ea"/>
                <a:cs typeface="Arial" charset="0"/>
              </a:rPr>
              <a:t>PERA</a:t>
            </a:r>
            <a:endParaRPr lang="zh-CN" altLang="en-US" sz="2000" b="1" dirty="0">
              <a:effectLst>
                <a:outerShdw blurRad="38100" dist="38100" dir="2700000" algn="tl">
                  <a:srgbClr val="C0C0C0"/>
                </a:outerShdw>
              </a:effectLst>
              <a:latin typeface="+mn-lt"/>
              <a:ea typeface="+mn-ea"/>
              <a:cs typeface="Arial" charset="0"/>
            </a:endParaRPr>
          </a:p>
        </p:txBody>
      </p:sp>
      <p:sp>
        <p:nvSpPr>
          <p:cNvPr id="8" name="Rectangle 41"/>
          <p:cNvSpPr>
            <a:spLocks noChangeArrowheads="1"/>
          </p:cNvSpPr>
          <p:nvPr/>
        </p:nvSpPr>
        <p:spPr bwMode="auto">
          <a:xfrm>
            <a:off x="1873269" y="5178407"/>
            <a:ext cx="3332162" cy="223837"/>
          </a:xfrm>
          <a:prstGeom prst="rect">
            <a:avLst/>
          </a:prstGeom>
          <a:noFill/>
          <a:ln w="9525" algn="ctr">
            <a:noFill/>
            <a:miter lim="800000"/>
            <a:headEnd/>
            <a:tailEnd/>
          </a:ln>
          <a:effectLst/>
        </p:spPr>
        <p:txBody>
          <a:bodyPr wrap="none" anchor="ctr"/>
          <a:lstStyle/>
          <a:p>
            <a:pPr algn="ctr" fontAlgn="auto">
              <a:spcBef>
                <a:spcPts val="0"/>
              </a:spcBef>
              <a:spcAft>
                <a:spcPts val="0"/>
              </a:spcAft>
              <a:defRPr/>
            </a:pPr>
            <a:endParaRPr lang="en-US" altLang="zh-CN" sz="1600" dirty="0">
              <a:effectLst>
                <a:outerShdw blurRad="38100" dist="38100" dir="2700000" algn="tl">
                  <a:srgbClr val="C0C0C0"/>
                </a:outerShdw>
              </a:effectLst>
              <a:latin typeface="+mn-lt"/>
              <a:ea typeface="+mn-ea"/>
              <a:cs typeface="Arial" charset="0"/>
            </a:endParaRPr>
          </a:p>
        </p:txBody>
      </p:sp>
      <p:sp>
        <p:nvSpPr>
          <p:cNvPr id="10" name="AutoShape 37"/>
          <p:cNvSpPr>
            <a:spLocks noChangeArrowheads="1"/>
          </p:cNvSpPr>
          <p:nvPr/>
        </p:nvSpPr>
        <p:spPr bwMode="auto">
          <a:xfrm>
            <a:off x="1357292" y="4391432"/>
            <a:ext cx="2071702" cy="428625"/>
          </a:xfrm>
          <a:prstGeom prst="roundRect">
            <a:avLst>
              <a:gd name="adj" fmla="val 16667"/>
            </a:avLst>
          </a:prstGeom>
          <a:gradFill flip="none" rotWithShape="1">
            <a:gsLst>
              <a:gs pos="0">
                <a:schemeClr val="accent5">
                  <a:lumMod val="50000"/>
                  <a:tint val="66000"/>
                  <a:satMod val="160000"/>
                </a:schemeClr>
              </a:gs>
              <a:gs pos="50000">
                <a:schemeClr val="accent5">
                  <a:lumMod val="50000"/>
                  <a:tint val="44500"/>
                  <a:satMod val="160000"/>
                </a:schemeClr>
              </a:gs>
              <a:gs pos="100000">
                <a:schemeClr val="accent5">
                  <a:lumMod val="50000"/>
                  <a:tint val="23500"/>
                  <a:satMod val="160000"/>
                </a:schemeClr>
              </a:gs>
            </a:gsLst>
            <a:lin ang="5400000" scaled="1"/>
            <a:tileRect/>
          </a:gradFill>
          <a:ln w="9525">
            <a:headEnd/>
            <a:tailEnd/>
          </a:ln>
        </p:spPr>
        <p:style>
          <a:lnRef idx="3">
            <a:schemeClr val="lt1"/>
          </a:lnRef>
          <a:fillRef idx="1">
            <a:schemeClr val="accent1"/>
          </a:fillRef>
          <a:effectRef idx="1">
            <a:schemeClr val="accent1"/>
          </a:effectRef>
          <a:fontRef idx="minor">
            <a:schemeClr val="lt1"/>
          </a:fontRef>
        </p:style>
        <p:txBody>
          <a:bodyPr wrap="none" anchor="ctr"/>
          <a:lstStyle/>
          <a:p>
            <a:pPr algn="ctr" fontAlgn="auto">
              <a:spcBef>
                <a:spcPts val="0"/>
              </a:spcBef>
              <a:spcAft>
                <a:spcPts val="0"/>
              </a:spcAft>
              <a:defRPr/>
            </a:pPr>
            <a:r>
              <a:rPr lang="zh-CN" altLang="en-US" sz="1600" dirty="0" smtClean="0">
                <a:solidFill>
                  <a:schemeClr val="tx1"/>
                </a:solidFill>
                <a:cs typeface="Arial" charset="0"/>
              </a:rPr>
              <a:t>综合设计环境  </a:t>
            </a:r>
            <a:r>
              <a:rPr lang="en-US" altLang="zh-CN" sz="1600" dirty="0" smtClean="0">
                <a:solidFill>
                  <a:schemeClr val="tx1"/>
                </a:solidFill>
                <a:cs typeface="Arial" charset="0"/>
              </a:rPr>
              <a:t>:  </a:t>
            </a:r>
            <a:r>
              <a:rPr lang="en-US" altLang="zh-CN" sz="1600" dirty="0" err="1" smtClean="0">
                <a:solidFill>
                  <a:schemeClr val="tx1"/>
                </a:solidFill>
                <a:cs typeface="Arial" charset="0"/>
              </a:rPr>
              <a:t>SEnv</a:t>
            </a:r>
            <a:endParaRPr lang="en-US" altLang="zh-CN" sz="1600" dirty="0">
              <a:solidFill>
                <a:schemeClr val="tx1"/>
              </a:solidFill>
              <a:cs typeface="Arial" charset="0"/>
            </a:endParaRPr>
          </a:p>
        </p:txBody>
      </p:sp>
      <p:sp>
        <p:nvSpPr>
          <p:cNvPr id="11" name="AutoShape 38"/>
          <p:cNvSpPr>
            <a:spLocks noChangeArrowheads="1"/>
          </p:cNvSpPr>
          <p:nvPr/>
        </p:nvSpPr>
        <p:spPr bwMode="auto">
          <a:xfrm>
            <a:off x="3571868" y="4391432"/>
            <a:ext cx="2143140" cy="428625"/>
          </a:xfrm>
          <a:prstGeom prst="roundRect">
            <a:avLst>
              <a:gd name="adj" fmla="val 16667"/>
            </a:avLst>
          </a:prstGeom>
          <a:gradFill flip="none" rotWithShape="1">
            <a:gsLst>
              <a:gs pos="0">
                <a:schemeClr val="accent5">
                  <a:lumMod val="50000"/>
                  <a:tint val="66000"/>
                  <a:satMod val="160000"/>
                </a:schemeClr>
              </a:gs>
              <a:gs pos="50000">
                <a:schemeClr val="accent5">
                  <a:lumMod val="50000"/>
                  <a:tint val="44500"/>
                  <a:satMod val="160000"/>
                </a:schemeClr>
              </a:gs>
              <a:gs pos="100000">
                <a:schemeClr val="accent5">
                  <a:lumMod val="50000"/>
                  <a:tint val="23500"/>
                  <a:satMod val="160000"/>
                </a:schemeClr>
              </a:gs>
            </a:gsLst>
            <a:lin ang="5400000" scaled="1"/>
            <a:tileRect/>
          </a:gradFill>
          <a:ln w="9525">
            <a:headEnd/>
            <a:tailEnd/>
          </a:ln>
        </p:spPr>
        <p:style>
          <a:lnRef idx="3">
            <a:schemeClr val="lt1"/>
          </a:lnRef>
          <a:fillRef idx="1">
            <a:schemeClr val="accent1"/>
          </a:fillRef>
          <a:effectRef idx="1">
            <a:schemeClr val="accent1"/>
          </a:effectRef>
          <a:fontRef idx="minor">
            <a:schemeClr val="lt1"/>
          </a:fontRef>
        </p:style>
        <p:txBody>
          <a:bodyPr wrap="none" anchor="ctr"/>
          <a:lstStyle/>
          <a:p>
            <a:pPr algn="ctr" fontAlgn="auto">
              <a:spcBef>
                <a:spcPts val="0"/>
              </a:spcBef>
              <a:spcAft>
                <a:spcPts val="0"/>
              </a:spcAft>
              <a:defRPr/>
            </a:pPr>
            <a:r>
              <a:rPr lang="zh-CN" altLang="en-US" sz="1600" dirty="0" smtClean="0">
                <a:solidFill>
                  <a:schemeClr val="tx1"/>
                </a:solidFill>
                <a:cs typeface="Arial" charset="0"/>
              </a:rPr>
              <a:t>模型组件库  </a:t>
            </a:r>
            <a:r>
              <a:rPr lang="en-US" altLang="zh-CN" sz="1600" dirty="0" smtClean="0">
                <a:solidFill>
                  <a:schemeClr val="tx1"/>
                </a:solidFill>
                <a:cs typeface="Arial" charset="0"/>
              </a:rPr>
              <a:t>:  Library</a:t>
            </a:r>
            <a:endParaRPr lang="zh-CN" altLang="en-US" sz="1600" dirty="0" smtClean="0">
              <a:solidFill>
                <a:schemeClr val="tx1"/>
              </a:solidFill>
              <a:cs typeface="Arial" charset="0"/>
            </a:endParaRPr>
          </a:p>
        </p:txBody>
      </p:sp>
      <p:sp>
        <p:nvSpPr>
          <p:cNvPr id="12" name="AutoShape 39"/>
          <p:cNvSpPr>
            <a:spLocks noChangeArrowheads="1"/>
          </p:cNvSpPr>
          <p:nvPr/>
        </p:nvSpPr>
        <p:spPr bwMode="auto">
          <a:xfrm>
            <a:off x="8001025" y="3000372"/>
            <a:ext cx="500066" cy="2000264"/>
          </a:xfrm>
          <a:prstGeom prst="roundRect">
            <a:avLst>
              <a:gd name="adj" fmla="val 16667"/>
            </a:avLst>
          </a:prstGeom>
          <a:solidFill>
            <a:schemeClr val="accent5"/>
          </a:solidFill>
          <a:ln w="9525">
            <a:headEnd/>
            <a:tailEnd/>
          </a:ln>
        </p:spPr>
        <p:style>
          <a:lnRef idx="3">
            <a:schemeClr val="lt1"/>
          </a:lnRef>
          <a:fillRef idx="1">
            <a:schemeClr val="accent1"/>
          </a:fillRef>
          <a:effectRef idx="1">
            <a:schemeClr val="accent1"/>
          </a:effectRef>
          <a:fontRef idx="minor">
            <a:schemeClr val="lt1"/>
          </a:fontRef>
        </p:style>
        <p:txBody>
          <a:bodyPr vert="eaVert" wrap="none" anchor="ctr"/>
          <a:lstStyle/>
          <a:p>
            <a:pPr algn="ctr" fontAlgn="auto">
              <a:spcBef>
                <a:spcPts val="0"/>
              </a:spcBef>
              <a:spcAft>
                <a:spcPts val="0"/>
              </a:spcAft>
              <a:defRPr/>
            </a:pPr>
            <a:r>
              <a:rPr lang="zh-CN" altLang="en-US" sz="1600" dirty="0" smtClean="0">
                <a:solidFill>
                  <a:schemeClr val="tx1"/>
                </a:solidFill>
                <a:cs typeface="Arial" charset="0"/>
              </a:rPr>
              <a:t>知识工程</a:t>
            </a:r>
            <a:r>
              <a:rPr lang="en-US" altLang="zh-CN" sz="1600" dirty="0" smtClean="0">
                <a:solidFill>
                  <a:schemeClr val="tx1"/>
                </a:solidFill>
                <a:cs typeface="Arial" charset="0"/>
              </a:rPr>
              <a:t>: KnowleMan</a:t>
            </a:r>
            <a:endParaRPr lang="zh-CN" altLang="en-US" sz="1600" dirty="0" smtClean="0">
              <a:solidFill>
                <a:schemeClr val="tx1"/>
              </a:solidFill>
              <a:cs typeface="Arial" charset="0"/>
            </a:endParaRPr>
          </a:p>
        </p:txBody>
      </p:sp>
      <p:sp>
        <p:nvSpPr>
          <p:cNvPr id="13" name="Rectangle 40"/>
          <p:cNvSpPr>
            <a:spLocks noChangeArrowheads="1"/>
          </p:cNvSpPr>
          <p:nvPr/>
        </p:nvSpPr>
        <p:spPr bwMode="auto">
          <a:xfrm>
            <a:off x="1930419" y="5491144"/>
            <a:ext cx="3332163" cy="223838"/>
          </a:xfrm>
          <a:prstGeom prst="rect">
            <a:avLst/>
          </a:prstGeom>
          <a:noFill/>
          <a:ln w="9525" algn="ctr">
            <a:noFill/>
            <a:miter lim="800000"/>
            <a:headEnd/>
            <a:tailEnd/>
          </a:ln>
          <a:effectLst/>
        </p:spPr>
        <p:txBody>
          <a:bodyPr wrap="none" anchor="ctr"/>
          <a:lstStyle/>
          <a:p>
            <a:pPr algn="ctr" fontAlgn="auto">
              <a:spcBef>
                <a:spcPts val="0"/>
              </a:spcBef>
              <a:spcAft>
                <a:spcPts val="0"/>
              </a:spcAft>
              <a:defRPr/>
            </a:pPr>
            <a:endParaRPr lang="en-US" altLang="zh-CN" sz="1600" dirty="0">
              <a:effectLst>
                <a:outerShdw blurRad="38100" dist="38100" dir="2700000" algn="tl">
                  <a:srgbClr val="C0C0C0"/>
                </a:outerShdw>
              </a:effectLst>
              <a:latin typeface="+mn-lt"/>
              <a:ea typeface="+mn-ea"/>
              <a:cs typeface="Arial" charset="0"/>
            </a:endParaRPr>
          </a:p>
        </p:txBody>
      </p:sp>
      <p:sp>
        <p:nvSpPr>
          <p:cNvPr id="14" name="AutoShape 36"/>
          <p:cNvSpPr>
            <a:spLocks noChangeArrowheads="1"/>
          </p:cNvSpPr>
          <p:nvPr/>
        </p:nvSpPr>
        <p:spPr bwMode="auto">
          <a:xfrm>
            <a:off x="714350" y="3000372"/>
            <a:ext cx="500065" cy="2000264"/>
          </a:xfrm>
          <a:prstGeom prst="roundRect">
            <a:avLst>
              <a:gd name="adj" fmla="val 16667"/>
            </a:avLst>
          </a:prstGeom>
          <a:solidFill>
            <a:schemeClr val="accent5"/>
          </a:solidFill>
          <a:ln w="9525">
            <a:headEnd/>
            <a:tailEnd/>
          </a:ln>
        </p:spPr>
        <p:style>
          <a:lnRef idx="3">
            <a:schemeClr val="lt1"/>
          </a:lnRef>
          <a:fillRef idx="1">
            <a:schemeClr val="accent1"/>
          </a:fillRef>
          <a:effectRef idx="1">
            <a:schemeClr val="accent1"/>
          </a:effectRef>
          <a:fontRef idx="minor">
            <a:schemeClr val="lt1"/>
          </a:fontRef>
        </p:style>
        <p:txBody>
          <a:bodyPr vert="eaVert" wrap="none" anchor="ctr"/>
          <a:lstStyle/>
          <a:p>
            <a:pPr algn="ctr" fontAlgn="auto">
              <a:spcBef>
                <a:spcPts val="0"/>
              </a:spcBef>
              <a:spcAft>
                <a:spcPts val="0"/>
              </a:spcAft>
              <a:defRPr/>
            </a:pPr>
            <a:r>
              <a:rPr lang="zh-CN" altLang="en-US" sz="1600" dirty="0" smtClean="0">
                <a:solidFill>
                  <a:schemeClr val="tx1"/>
                </a:solidFill>
                <a:cs typeface="Arial" charset="0"/>
              </a:rPr>
              <a:t>数据中心</a:t>
            </a:r>
            <a:r>
              <a:rPr lang="en-US" altLang="zh-CN" sz="1600" dirty="0" smtClean="0">
                <a:solidFill>
                  <a:schemeClr val="tx1"/>
                </a:solidFill>
                <a:cs typeface="Arial" charset="0"/>
              </a:rPr>
              <a:t>: </a:t>
            </a:r>
            <a:r>
              <a:rPr lang="en-US" altLang="zh-CN" sz="1600" dirty="0" err="1" smtClean="0">
                <a:solidFill>
                  <a:schemeClr val="tx1"/>
                </a:solidFill>
                <a:cs typeface="Arial" charset="0"/>
              </a:rPr>
              <a:t>DataMan</a:t>
            </a:r>
            <a:endParaRPr lang="zh-CN" altLang="en-US" sz="1600" dirty="0" smtClean="0">
              <a:solidFill>
                <a:schemeClr val="tx1"/>
              </a:solidFill>
              <a:cs typeface="Arial" charset="0"/>
            </a:endParaRPr>
          </a:p>
        </p:txBody>
      </p:sp>
      <p:sp>
        <p:nvSpPr>
          <p:cNvPr id="15" name="AutoShape 15"/>
          <p:cNvSpPr>
            <a:spLocks noChangeArrowheads="1"/>
          </p:cNvSpPr>
          <p:nvPr/>
        </p:nvSpPr>
        <p:spPr bwMode="auto">
          <a:xfrm>
            <a:off x="714348" y="5072074"/>
            <a:ext cx="7786742" cy="408242"/>
          </a:xfrm>
          <a:prstGeom prst="roundRect">
            <a:avLst>
              <a:gd name="adj" fmla="val 16667"/>
            </a:avLst>
          </a:prstGeom>
          <a:solidFill>
            <a:schemeClr val="accent1"/>
          </a:solidFill>
          <a:ln w="34925">
            <a:solidFill>
              <a:schemeClr val="bg1"/>
            </a:solidFill>
            <a:headEnd/>
            <a:tailEnd/>
          </a:ln>
        </p:spPr>
        <p:style>
          <a:lnRef idx="1">
            <a:schemeClr val="accent5"/>
          </a:lnRef>
          <a:fillRef idx="2">
            <a:schemeClr val="accent5"/>
          </a:fillRef>
          <a:effectRef idx="1">
            <a:schemeClr val="accent5"/>
          </a:effectRef>
          <a:fontRef idx="minor">
            <a:schemeClr val="dk1"/>
          </a:fontRef>
        </p:style>
        <p:txBody>
          <a:bodyPr wrap="none" anchor="ctr"/>
          <a:lstStyle/>
          <a:p>
            <a:pPr algn="ctr" fontAlgn="auto">
              <a:spcBef>
                <a:spcPts val="0"/>
              </a:spcBef>
              <a:spcAft>
                <a:spcPts val="0"/>
              </a:spcAft>
              <a:defRPr/>
            </a:pPr>
            <a:r>
              <a:rPr lang="zh-CN" altLang="en-US" sz="1600" dirty="0" smtClean="0">
                <a:cs typeface="Arial" charset="0"/>
              </a:rPr>
              <a:t>系统管理：</a:t>
            </a:r>
            <a:r>
              <a:rPr lang="en-US" altLang="zh-CN" sz="1600" dirty="0" smtClean="0">
                <a:cs typeface="Arial" charset="0"/>
              </a:rPr>
              <a:t>Foundation </a:t>
            </a:r>
            <a:endParaRPr lang="zh-CN" altLang="en-US" sz="1600" dirty="0">
              <a:cs typeface="Arial" charset="0"/>
            </a:endParaRPr>
          </a:p>
        </p:txBody>
      </p:sp>
      <p:sp>
        <p:nvSpPr>
          <p:cNvPr id="27" name="AutoShape 38"/>
          <p:cNvSpPr>
            <a:spLocks noChangeArrowheads="1"/>
          </p:cNvSpPr>
          <p:nvPr/>
        </p:nvSpPr>
        <p:spPr bwMode="auto">
          <a:xfrm>
            <a:off x="5857885" y="4391432"/>
            <a:ext cx="2071701" cy="428625"/>
          </a:xfrm>
          <a:prstGeom prst="roundRect">
            <a:avLst>
              <a:gd name="adj" fmla="val 16667"/>
            </a:avLst>
          </a:prstGeom>
          <a:gradFill flip="none" rotWithShape="1">
            <a:gsLst>
              <a:gs pos="0">
                <a:schemeClr val="accent5">
                  <a:lumMod val="50000"/>
                  <a:tint val="66000"/>
                  <a:satMod val="160000"/>
                </a:schemeClr>
              </a:gs>
              <a:gs pos="50000">
                <a:schemeClr val="accent5">
                  <a:lumMod val="50000"/>
                  <a:tint val="44500"/>
                  <a:satMod val="160000"/>
                </a:schemeClr>
              </a:gs>
              <a:gs pos="100000">
                <a:schemeClr val="accent5">
                  <a:lumMod val="50000"/>
                  <a:tint val="23500"/>
                  <a:satMod val="160000"/>
                </a:schemeClr>
              </a:gs>
            </a:gsLst>
            <a:lin ang="5400000" scaled="1"/>
            <a:tileRect/>
          </a:gradFill>
          <a:ln w="9525">
            <a:headEnd/>
            <a:tailEnd/>
          </a:ln>
        </p:spPr>
        <p:style>
          <a:lnRef idx="3">
            <a:schemeClr val="lt1"/>
          </a:lnRef>
          <a:fillRef idx="1">
            <a:schemeClr val="accent1"/>
          </a:fillRef>
          <a:effectRef idx="1">
            <a:schemeClr val="accent1"/>
          </a:effectRef>
          <a:fontRef idx="minor">
            <a:schemeClr val="lt1"/>
          </a:fontRef>
        </p:style>
        <p:txBody>
          <a:bodyPr wrap="none" anchor="ctr"/>
          <a:lstStyle/>
          <a:p>
            <a:pPr algn="ctr" fontAlgn="auto">
              <a:spcBef>
                <a:spcPts val="0"/>
              </a:spcBef>
              <a:spcAft>
                <a:spcPts val="0"/>
              </a:spcAft>
              <a:defRPr/>
            </a:pPr>
            <a:r>
              <a:rPr lang="zh-CN" altLang="en-US" sz="1600" dirty="0" smtClean="0">
                <a:solidFill>
                  <a:schemeClr val="tx1"/>
                </a:solidFill>
                <a:cs typeface="Arial" charset="0"/>
              </a:rPr>
              <a:t>分布资源管理  </a:t>
            </a:r>
            <a:r>
              <a:rPr lang="en-US" altLang="zh-CN" sz="1600" dirty="0" smtClean="0">
                <a:solidFill>
                  <a:schemeClr val="tx1"/>
                </a:solidFill>
                <a:cs typeface="Arial" charset="0"/>
              </a:rPr>
              <a:t>:  DRM </a:t>
            </a:r>
            <a:endParaRPr lang="zh-CN" altLang="en-US" sz="1600" dirty="0" smtClean="0">
              <a:solidFill>
                <a:schemeClr val="tx1"/>
              </a:solidFill>
              <a:cs typeface="Arial" charset="0"/>
            </a:endParaRPr>
          </a:p>
        </p:txBody>
      </p:sp>
      <p:sp>
        <p:nvSpPr>
          <p:cNvPr id="38" name="AutoShape 36"/>
          <p:cNvSpPr>
            <a:spLocks noChangeArrowheads="1"/>
          </p:cNvSpPr>
          <p:nvPr/>
        </p:nvSpPr>
        <p:spPr bwMode="auto">
          <a:xfrm>
            <a:off x="714348" y="1928792"/>
            <a:ext cx="7715304" cy="1000142"/>
          </a:xfrm>
          <a:prstGeom prst="roundRect">
            <a:avLst>
              <a:gd name="adj" fmla="val 16667"/>
            </a:avLst>
          </a:prstGeom>
          <a:solidFill>
            <a:schemeClr val="bg1"/>
          </a:solidFill>
          <a:ln>
            <a:headEnd/>
            <a:tailEnd/>
          </a:ln>
        </p:spPr>
        <p:style>
          <a:lnRef idx="1">
            <a:schemeClr val="accent3"/>
          </a:lnRef>
          <a:fillRef idx="2">
            <a:schemeClr val="accent3"/>
          </a:fillRef>
          <a:effectRef idx="1">
            <a:schemeClr val="accent3"/>
          </a:effectRef>
          <a:fontRef idx="minor">
            <a:schemeClr val="dk1"/>
          </a:fontRef>
        </p:style>
        <p:txBody>
          <a:bodyPr wrap="none" anchor="ctr"/>
          <a:lstStyle/>
          <a:p>
            <a:pPr algn="ctr" fontAlgn="auto">
              <a:lnSpc>
                <a:spcPct val="150000"/>
              </a:lnSpc>
              <a:spcBef>
                <a:spcPts val="0"/>
              </a:spcBef>
              <a:spcAft>
                <a:spcPts val="0"/>
              </a:spcAft>
              <a:defRPr/>
            </a:pPr>
            <a:endParaRPr lang="en-US" altLang="zh-CN" sz="1400" dirty="0" smtClean="0">
              <a:cs typeface="Arial" charset="0"/>
            </a:endParaRPr>
          </a:p>
          <a:p>
            <a:pPr algn="ctr" fontAlgn="auto">
              <a:lnSpc>
                <a:spcPct val="150000"/>
              </a:lnSpc>
              <a:spcBef>
                <a:spcPts val="0"/>
              </a:spcBef>
              <a:spcAft>
                <a:spcPts val="0"/>
              </a:spcAft>
              <a:defRPr/>
            </a:pPr>
            <a:r>
              <a:rPr lang="zh-CN" altLang="en-US" sz="1400" dirty="0" smtClean="0">
                <a:cs typeface="Arial" charset="0"/>
              </a:rPr>
              <a:t>专业</a:t>
            </a:r>
            <a:r>
              <a:rPr lang="zh-CN" altLang="en-US" sz="1400" dirty="0">
                <a:cs typeface="Arial" charset="0"/>
              </a:rPr>
              <a:t>包</a:t>
            </a:r>
            <a:r>
              <a:rPr lang="en-US" altLang="zh-CN" sz="1400" dirty="0">
                <a:cs typeface="Arial" charset="0"/>
              </a:rPr>
              <a:t>: Enhancement Suite</a:t>
            </a:r>
          </a:p>
          <a:p>
            <a:pPr algn="ctr" fontAlgn="auto">
              <a:lnSpc>
                <a:spcPct val="150000"/>
              </a:lnSpc>
              <a:spcBef>
                <a:spcPts val="0"/>
              </a:spcBef>
              <a:spcAft>
                <a:spcPts val="0"/>
              </a:spcAft>
              <a:defRPr/>
            </a:pPr>
            <a:endParaRPr lang="en-US" altLang="zh-CN" sz="2800" dirty="0">
              <a:cs typeface="Arial" charset="0"/>
            </a:endParaRPr>
          </a:p>
          <a:p>
            <a:pPr marL="363538" indent="-188913" algn="ctr" fontAlgn="auto">
              <a:lnSpc>
                <a:spcPct val="150000"/>
              </a:lnSpc>
              <a:spcBef>
                <a:spcPts val="0"/>
              </a:spcBef>
              <a:spcAft>
                <a:spcPts val="0"/>
              </a:spcAft>
              <a:defRPr/>
            </a:pPr>
            <a:endParaRPr lang="en-US" altLang="zh-CN" sz="1600" dirty="0">
              <a:cs typeface="Arial" charset="0"/>
            </a:endParaRPr>
          </a:p>
        </p:txBody>
      </p:sp>
      <p:sp>
        <p:nvSpPr>
          <p:cNvPr id="39" name="圆角矩形 38"/>
          <p:cNvSpPr/>
          <p:nvPr/>
        </p:nvSpPr>
        <p:spPr>
          <a:xfrm>
            <a:off x="1500165" y="2285992"/>
            <a:ext cx="3071833" cy="371475"/>
          </a:xfrm>
          <a:prstGeom prst="roundRect">
            <a:avLst/>
          </a:prstGeom>
        </p:spPr>
        <p:style>
          <a:lnRef idx="1">
            <a:schemeClr val="accent6"/>
          </a:lnRef>
          <a:fillRef idx="2">
            <a:schemeClr val="accent6"/>
          </a:fillRef>
          <a:effectRef idx="1">
            <a:schemeClr val="accent6"/>
          </a:effectRef>
          <a:fontRef idx="minor">
            <a:schemeClr val="dk1"/>
          </a:fontRef>
        </p:style>
        <p:txBody>
          <a:bodyPr anchor="ctr"/>
          <a:lstStyle/>
          <a:p>
            <a:pPr algn="ctr" fontAlgn="auto">
              <a:spcBef>
                <a:spcPts val="0"/>
              </a:spcBef>
              <a:spcAft>
                <a:spcPts val="0"/>
              </a:spcAft>
              <a:defRPr/>
            </a:pPr>
            <a:r>
              <a:rPr lang="zh-CN" altLang="en-US" sz="1400" dirty="0" smtClean="0">
                <a:cs typeface="Arial" charset="0"/>
              </a:rPr>
              <a:t>仿真</a:t>
            </a:r>
            <a:r>
              <a:rPr lang="en-US" altLang="zh-CN" sz="1400" dirty="0" smtClean="0">
                <a:cs typeface="Arial" charset="0"/>
              </a:rPr>
              <a:t>: </a:t>
            </a:r>
            <a:r>
              <a:rPr lang="en-US" altLang="zh-CN" sz="1400" dirty="0" err="1" smtClean="0">
                <a:cs typeface="Arial" charset="0"/>
              </a:rPr>
              <a:t>WorkSpace</a:t>
            </a:r>
            <a:endParaRPr lang="en-US" altLang="zh-CN" sz="1400" dirty="0">
              <a:cs typeface="Arial" charset="0"/>
            </a:endParaRPr>
          </a:p>
        </p:txBody>
      </p:sp>
      <p:sp>
        <p:nvSpPr>
          <p:cNvPr id="41" name="圆角矩形 40"/>
          <p:cNvSpPr/>
          <p:nvPr/>
        </p:nvSpPr>
        <p:spPr>
          <a:xfrm>
            <a:off x="4786313" y="2285992"/>
            <a:ext cx="2857520" cy="387350"/>
          </a:xfrm>
          <a:prstGeom prst="roundRect">
            <a:avLst/>
          </a:prstGeom>
        </p:spPr>
        <p:style>
          <a:lnRef idx="1">
            <a:schemeClr val="accent6"/>
          </a:lnRef>
          <a:fillRef idx="2">
            <a:schemeClr val="accent6"/>
          </a:fillRef>
          <a:effectRef idx="1">
            <a:schemeClr val="accent6"/>
          </a:effectRef>
          <a:fontRef idx="minor">
            <a:schemeClr val="dk1"/>
          </a:fontRef>
        </p:style>
        <p:txBody>
          <a:bodyPr anchor="ctr"/>
          <a:lstStyle/>
          <a:p>
            <a:pPr algn="ctr" fontAlgn="auto">
              <a:lnSpc>
                <a:spcPct val="150000"/>
              </a:lnSpc>
              <a:spcBef>
                <a:spcPts val="0"/>
              </a:spcBef>
              <a:spcAft>
                <a:spcPts val="0"/>
              </a:spcAft>
              <a:defRPr/>
            </a:pPr>
            <a:r>
              <a:rPr lang="zh-CN" altLang="en-US" sz="1400" dirty="0" smtClean="0">
                <a:cs typeface="Arial" charset="0"/>
              </a:rPr>
              <a:t>质量</a:t>
            </a:r>
            <a:r>
              <a:rPr lang="en-US" altLang="zh-CN" sz="1400" dirty="0" smtClean="0">
                <a:cs typeface="Arial" charset="0"/>
              </a:rPr>
              <a:t>: </a:t>
            </a:r>
            <a:r>
              <a:rPr lang="en-US" altLang="zh-CN" sz="1400" dirty="0">
                <a:cs typeface="Arial" charset="0"/>
              </a:rPr>
              <a:t>Quality</a:t>
            </a:r>
          </a:p>
        </p:txBody>
      </p:sp>
      <p:sp>
        <p:nvSpPr>
          <p:cNvPr id="46" name="圆角矩形 45"/>
          <p:cNvSpPr/>
          <p:nvPr/>
        </p:nvSpPr>
        <p:spPr>
          <a:xfrm>
            <a:off x="571472" y="5867416"/>
            <a:ext cx="2500330" cy="371475"/>
          </a:xfrm>
          <a:prstGeom prst="roundRect">
            <a:avLst/>
          </a:prstGeom>
          <a:gradFill flip="none" rotWithShape="1">
            <a:gsLst>
              <a:gs pos="0">
                <a:srgbClr val="00B050">
                  <a:tint val="66000"/>
                  <a:satMod val="160000"/>
                </a:srgbClr>
              </a:gs>
              <a:gs pos="50000">
                <a:srgbClr val="00B050">
                  <a:tint val="44500"/>
                  <a:satMod val="160000"/>
                </a:srgbClr>
              </a:gs>
              <a:gs pos="100000">
                <a:srgbClr val="00B050">
                  <a:tint val="23500"/>
                  <a:satMod val="160000"/>
                </a:srgbClr>
              </a:gs>
            </a:gsLst>
            <a:lin ang="5400000" scaled="1"/>
            <a:tileRect/>
          </a:gradFill>
        </p:spPr>
        <p:style>
          <a:lnRef idx="1">
            <a:schemeClr val="accent6"/>
          </a:lnRef>
          <a:fillRef idx="2">
            <a:schemeClr val="accent6"/>
          </a:fillRef>
          <a:effectRef idx="1">
            <a:schemeClr val="accent6"/>
          </a:effectRef>
          <a:fontRef idx="minor">
            <a:schemeClr val="dk1"/>
          </a:fontRef>
        </p:style>
        <p:txBody>
          <a:bodyPr anchor="ctr"/>
          <a:lstStyle/>
          <a:p>
            <a:pPr algn="ctr" fontAlgn="auto">
              <a:spcBef>
                <a:spcPts val="0"/>
              </a:spcBef>
              <a:spcAft>
                <a:spcPts val="0"/>
              </a:spcAft>
              <a:defRPr/>
            </a:pPr>
            <a:r>
              <a:rPr lang="zh-CN" altLang="en-US" sz="1400" dirty="0" smtClean="0">
                <a:effectLst>
                  <a:outerShdw blurRad="38100" dist="38100" dir="2700000" algn="tl">
                    <a:srgbClr val="C0C0C0"/>
                  </a:outerShdw>
                </a:effectLst>
                <a:cs typeface="Arial" charset="0"/>
              </a:rPr>
              <a:t>系统扩展接口 </a:t>
            </a:r>
            <a:r>
              <a:rPr lang="en-US" altLang="zh-CN" sz="1400" dirty="0" smtClean="0">
                <a:effectLst>
                  <a:outerShdw blurRad="38100" dist="38100" dir="2700000" algn="tl">
                    <a:srgbClr val="C0C0C0"/>
                  </a:outerShdw>
                </a:effectLst>
                <a:cs typeface="Arial" charset="0"/>
              </a:rPr>
              <a:t>: </a:t>
            </a:r>
            <a:r>
              <a:rPr lang="en-US" altLang="zh-CN" sz="1400" dirty="0" err="1" smtClean="0">
                <a:effectLst>
                  <a:outerShdw blurRad="38100" dist="38100" dir="2700000" algn="tl">
                    <a:srgbClr val="C0C0C0"/>
                  </a:outerShdw>
                </a:effectLst>
                <a:cs typeface="Arial" charset="0"/>
              </a:rPr>
              <a:t>SystemExtend</a:t>
            </a:r>
            <a:endParaRPr lang="en-US" altLang="zh-CN" sz="1400" dirty="0">
              <a:cs typeface="Arial" charset="0"/>
            </a:endParaRPr>
          </a:p>
        </p:txBody>
      </p:sp>
      <p:sp>
        <p:nvSpPr>
          <p:cNvPr id="48" name="圆角矩形 47"/>
          <p:cNvSpPr/>
          <p:nvPr/>
        </p:nvSpPr>
        <p:spPr>
          <a:xfrm>
            <a:off x="5857884" y="5867416"/>
            <a:ext cx="2714644" cy="371475"/>
          </a:xfrm>
          <a:prstGeom prst="roundRect">
            <a:avLst/>
          </a:prstGeom>
          <a:gradFill flip="none" rotWithShape="1">
            <a:gsLst>
              <a:gs pos="0">
                <a:srgbClr val="00B050">
                  <a:tint val="66000"/>
                  <a:satMod val="160000"/>
                </a:srgbClr>
              </a:gs>
              <a:gs pos="50000">
                <a:srgbClr val="00B050">
                  <a:tint val="44500"/>
                  <a:satMod val="160000"/>
                </a:srgbClr>
              </a:gs>
              <a:gs pos="100000">
                <a:srgbClr val="00B050">
                  <a:tint val="23500"/>
                  <a:satMod val="160000"/>
                </a:srgbClr>
              </a:gs>
            </a:gsLst>
            <a:lin ang="5400000" scaled="1"/>
            <a:tileRect/>
          </a:gradFill>
        </p:spPr>
        <p:style>
          <a:lnRef idx="1">
            <a:schemeClr val="accent6"/>
          </a:lnRef>
          <a:fillRef idx="2">
            <a:schemeClr val="accent6"/>
          </a:fillRef>
          <a:effectRef idx="1">
            <a:schemeClr val="accent6"/>
          </a:effectRef>
          <a:fontRef idx="minor">
            <a:schemeClr val="dk1"/>
          </a:fontRef>
        </p:style>
        <p:txBody>
          <a:bodyPr anchor="ctr"/>
          <a:lstStyle/>
          <a:p>
            <a:pPr algn="ctr" fontAlgn="auto">
              <a:spcBef>
                <a:spcPts val="0"/>
              </a:spcBef>
              <a:spcAft>
                <a:spcPts val="0"/>
              </a:spcAft>
              <a:defRPr/>
            </a:pPr>
            <a:r>
              <a:rPr lang="zh-CN" altLang="en-US" sz="1400" dirty="0" smtClean="0">
                <a:effectLst>
                  <a:outerShdw blurRad="38100" dist="38100" dir="2700000" algn="tl">
                    <a:srgbClr val="C0C0C0"/>
                  </a:outerShdw>
                </a:effectLst>
                <a:cs typeface="Arial" charset="0"/>
              </a:rPr>
              <a:t>第三方系统整合接口 </a:t>
            </a:r>
            <a:r>
              <a:rPr lang="en-US" altLang="zh-CN" sz="1400" dirty="0" smtClean="0">
                <a:effectLst>
                  <a:outerShdw blurRad="38100" dist="38100" dir="2700000" algn="tl">
                    <a:srgbClr val="C0C0C0"/>
                  </a:outerShdw>
                </a:effectLst>
                <a:cs typeface="Arial" charset="0"/>
              </a:rPr>
              <a:t>:  Container</a:t>
            </a:r>
            <a:endParaRPr lang="en-US" altLang="zh-CN" sz="1400" dirty="0">
              <a:cs typeface="Arial" charset="0"/>
            </a:endParaRPr>
          </a:p>
        </p:txBody>
      </p:sp>
      <p:sp>
        <p:nvSpPr>
          <p:cNvPr id="49" name="Rectangle 40"/>
          <p:cNvSpPr>
            <a:spLocks noChangeArrowheads="1"/>
          </p:cNvSpPr>
          <p:nvPr/>
        </p:nvSpPr>
        <p:spPr bwMode="auto">
          <a:xfrm>
            <a:off x="2954350" y="6286520"/>
            <a:ext cx="3332162" cy="223838"/>
          </a:xfrm>
          <a:prstGeom prst="rect">
            <a:avLst/>
          </a:prstGeom>
          <a:noFill/>
          <a:ln w="9525" algn="ctr">
            <a:noFill/>
            <a:miter lim="800000"/>
            <a:headEnd/>
            <a:tailEnd/>
          </a:ln>
          <a:effectLst/>
        </p:spPr>
        <p:txBody>
          <a:bodyPr wrap="none" anchor="ctr"/>
          <a:lstStyle/>
          <a:p>
            <a:pPr algn="ctr" fontAlgn="auto">
              <a:spcBef>
                <a:spcPts val="0"/>
              </a:spcBef>
              <a:spcAft>
                <a:spcPts val="0"/>
              </a:spcAft>
              <a:defRPr/>
            </a:pPr>
            <a:r>
              <a:rPr lang="en-US" altLang="zh-CN" sz="1600" dirty="0" smtClean="0">
                <a:effectLst>
                  <a:outerShdw blurRad="38100" dist="38100" dir="2700000" algn="tl">
                    <a:srgbClr val="C0C0C0"/>
                  </a:outerShdw>
                </a:effectLst>
                <a:latin typeface="+mn-lt"/>
                <a:ea typeface="+mn-ea"/>
                <a:cs typeface="Arial" charset="0"/>
              </a:rPr>
              <a:t>Enterprise </a:t>
            </a:r>
            <a:r>
              <a:rPr lang="en-US" altLang="zh-CN" sz="1600" dirty="0">
                <a:effectLst>
                  <a:outerShdw blurRad="38100" dist="38100" dir="2700000" algn="tl">
                    <a:srgbClr val="C0C0C0"/>
                  </a:outerShdw>
                </a:effectLst>
                <a:latin typeface="+mn-lt"/>
                <a:ea typeface="+mn-ea"/>
                <a:cs typeface="Arial" charset="0"/>
              </a:rPr>
              <a:t>integrations</a:t>
            </a:r>
          </a:p>
        </p:txBody>
      </p:sp>
      <p:sp>
        <p:nvSpPr>
          <p:cNvPr id="33" name="AutoShape 7"/>
          <p:cNvSpPr>
            <a:spLocks noChangeArrowheads="1"/>
          </p:cNvSpPr>
          <p:nvPr/>
        </p:nvSpPr>
        <p:spPr bwMode="auto">
          <a:xfrm>
            <a:off x="1357289" y="3071810"/>
            <a:ext cx="6500859" cy="447675"/>
          </a:xfrm>
          <a:prstGeom prst="roundRect">
            <a:avLst>
              <a:gd name="adj" fmla="val 16667"/>
            </a:avLst>
          </a:prstGeom>
          <a:solidFill>
            <a:schemeClr val="accent1">
              <a:lumMod val="75000"/>
            </a:schemeClr>
          </a:solid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algn="ctr" fontAlgn="auto">
              <a:spcBef>
                <a:spcPts val="0"/>
              </a:spcBef>
              <a:spcAft>
                <a:spcPts val="0"/>
              </a:spcAft>
              <a:defRPr/>
            </a:pPr>
            <a:r>
              <a:rPr lang="zh-CN" altLang="en-US" sz="1600" dirty="0" smtClean="0">
                <a:solidFill>
                  <a:schemeClr val="dk1"/>
                </a:solidFill>
                <a:cs typeface="Arial" charset="0"/>
              </a:rPr>
              <a:t>研发需求及指标</a:t>
            </a:r>
            <a:r>
              <a:rPr lang="zh-CN" altLang="en-US" sz="1600" dirty="0" smtClean="0">
                <a:solidFill>
                  <a:schemeClr val="tx1"/>
                </a:solidFill>
                <a:cs typeface="Arial" charset="0"/>
              </a:rPr>
              <a:t>：</a:t>
            </a:r>
            <a:r>
              <a:rPr lang="en-US" altLang="zh-CN" sz="1600" dirty="0" smtClean="0">
                <a:solidFill>
                  <a:schemeClr val="tx1"/>
                </a:solidFill>
                <a:cs typeface="Arial" charset="0"/>
              </a:rPr>
              <a:t> </a:t>
            </a:r>
            <a:r>
              <a:rPr lang="en-US" sz="1600" dirty="0" err="1" smtClean="0">
                <a:solidFill>
                  <a:schemeClr val="tx1"/>
                </a:solidFill>
              </a:rPr>
              <a:t>PERA.TechIndex</a:t>
            </a:r>
            <a:endParaRPr lang="zh-CN" altLang="en-US" sz="1600" dirty="0">
              <a:solidFill>
                <a:schemeClr val="tx1"/>
              </a:solidFill>
              <a:cs typeface="Arial" charset="0"/>
            </a:endParaRPr>
          </a:p>
        </p:txBody>
      </p:sp>
      <p:grpSp>
        <p:nvGrpSpPr>
          <p:cNvPr id="35" name="组合 34"/>
          <p:cNvGrpSpPr/>
          <p:nvPr/>
        </p:nvGrpSpPr>
        <p:grpSpPr>
          <a:xfrm>
            <a:off x="1357290" y="3698880"/>
            <a:ext cx="6572296" cy="515938"/>
            <a:chOff x="1285852" y="3643314"/>
            <a:chExt cx="6572296" cy="515938"/>
          </a:xfrm>
        </p:grpSpPr>
        <p:sp>
          <p:nvSpPr>
            <p:cNvPr id="25" name="AutoShape 35"/>
            <p:cNvSpPr>
              <a:spLocks noChangeArrowheads="1"/>
            </p:cNvSpPr>
            <p:nvPr/>
          </p:nvSpPr>
          <p:spPr bwMode="auto">
            <a:xfrm>
              <a:off x="4572000" y="3643314"/>
              <a:ext cx="1571636" cy="319487"/>
            </a:xfrm>
            <a:prstGeom prst="roundRect">
              <a:avLst>
                <a:gd name="adj" fmla="val 16667"/>
              </a:avLst>
            </a:prstGeom>
            <a:solidFill>
              <a:srgbClr val="BBE0E3"/>
            </a:solidFill>
            <a:ln w="9525">
              <a:headEnd/>
              <a:tailEnd/>
            </a:ln>
          </p:spPr>
          <p:style>
            <a:lnRef idx="3">
              <a:schemeClr val="lt1"/>
            </a:lnRef>
            <a:fillRef idx="1">
              <a:schemeClr val="accent1"/>
            </a:fillRef>
            <a:effectRef idx="1">
              <a:schemeClr val="accent1"/>
            </a:effectRef>
            <a:fontRef idx="minor">
              <a:schemeClr val="lt1"/>
            </a:fontRef>
          </p:style>
          <p:txBody>
            <a:bodyPr wrap="none" anchor="ctr"/>
            <a:lstStyle/>
            <a:p>
              <a:pPr algn="ctr" fontAlgn="auto">
                <a:spcBef>
                  <a:spcPts val="0"/>
                </a:spcBef>
                <a:spcAft>
                  <a:spcPts val="0"/>
                </a:spcAft>
                <a:defRPr/>
              </a:pPr>
              <a:r>
                <a:rPr lang="zh-CN" altLang="en-US" sz="1600" dirty="0" smtClean="0">
                  <a:solidFill>
                    <a:schemeClr val="tx1"/>
                  </a:solidFill>
                  <a:cs typeface="Arial" charset="0"/>
                </a:rPr>
                <a:t> 型号策划 </a:t>
              </a:r>
              <a:r>
                <a:rPr lang="en-US" altLang="zh-CN" sz="1600" dirty="0" smtClean="0">
                  <a:solidFill>
                    <a:schemeClr val="tx1"/>
                  </a:solidFill>
                  <a:cs typeface="Arial" charset="0"/>
                </a:rPr>
                <a:t>: WBS </a:t>
              </a:r>
              <a:endParaRPr lang="zh-CN" altLang="en-US" sz="1600" dirty="0" smtClean="0">
                <a:solidFill>
                  <a:schemeClr val="tx1"/>
                </a:solidFill>
                <a:cs typeface="Arial" charset="0"/>
              </a:endParaRPr>
            </a:p>
          </p:txBody>
        </p:sp>
        <p:grpSp>
          <p:nvGrpSpPr>
            <p:cNvPr id="3" name="组合 43"/>
            <p:cNvGrpSpPr/>
            <p:nvPr/>
          </p:nvGrpSpPr>
          <p:grpSpPr>
            <a:xfrm>
              <a:off x="1285852" y="3643314"/>
              <a:ext cx="6572296" cy="515938"/>
              <a:chOff x="2428859" y="2571744"/>
              <a:chExt cx="6430957" cy="515938"/>
            </a:xfrm>
          </p:grpSpPr>
          <p:sp>
            <p:nvSpPr>
              <p:cNvPr id="42" name="AutoShape 38"/>
              <p:cNvSpPr>
                <a:spLocks noChangeArrowheads="1"/>
              </p:cNvSpPr>
              <p:nvPr/>
            </p:nvSpPr>
            <p:spPr bwMode="auto">
              <a:xfrm>
                <a:off x="2428859" y="2571744"/>
                <a:ext cx="3143272" cy="500066"/>
              </a:xfrm>
              <a:prstGeom prst="roundRect">
                <a:avLst>
                  <a:gd name="adj" fmla="val 16667"/>
                </a:avLst>
              </a:prstGeom>
              <a:solidFill>
                <a:schemeClr val="accent5"/>
              </a:solidFill>
              <a:ln w="9525">
                <a:headEnd/>
                <a:tailEnd/>
              </a:ln>
            </p:spPr>
            <p:style>
              <a:lnRef idx="3">
                <a:schemeClr val="lt1"/>
              </a:lnRef>
              <a:fillRef idx="1">
                <a:schemeClr val="accent1"/>
              </a:fillRef>
              <a:effectRef idx="1">
                <a:schemeClr val="accent1"/>
              </a:effectRef>
              <a:fontRef idx="minor">
                <a:schemeClr val="lt1"/>
              </a:fontRef>
            </p:style>
            <p:txBody>
              <a:bodyPr wrap="none" anchor="ctr"/>
              <a:lstStyle/>
              <a:p>
                <a:pPr algn="ctr" fontAlgn="auto">
                  <a:spcBef>
                    <a:spcPts val="0"/>
                  </a:spcBef>
                  <a:spcAft>
                    <a:spcPts val="0"/>
                  </a:spcAft>
                  <a:defRPr/>
                </a:pPr>
                <a:endParaRPr lang="zh-CN" altLang="en-US" sz="1600" dirty="0" smtClean="0">
                  <a:solidFill>
                    <a:schemeClr val="tx1"/>
                  </a:solidFill>
                  <a:cs typeface="Arial" charset="0"/>
                </a:endParaRPr>
              </a:p>
            </p:txBody>
          </p:sp>
          <p:sp>
            <p:nvSpPr>
              <p:cNvPr id="21" name="AutoShape 35"/>
              <p:cNvSpPr>
                <a:spLocks noChangeArrowheads="1"/>
              </p:cNvSpPr>
              <p:nvPr/>
            </p:nvSpPr>
            <p:spPr bwMode="auto">
              <a:xfrm>
                <a:off x="2500297" y="3000372"/>
                <a:ext cx="6359519" cy="87310"/>
              </a:xfrm>
              <a:prstGeom prst="roundRect">
                <a:avLst>
                  <a:gd name="adj" fmla="val 16667"/>
                </a:avLst>
              </a:prstGeom>
              <a:solidFill>
                <a:schemeClr val="accent5"/>
              </a:solidFill>
              <a:ln w="9525">
                <a:noFill/>
                <a:headEnd/>
                <a:tailEnd/>
              </a:ln>
            </p:spPr>
            <p:style>
              <a:lnRef idx="3">
                <a:schemeClr val="lt1"/>
              </a:lnRef>
              <a:fillRef idx="1">
                <a:schemeClr val="accent1"/>
              </a:fillRef>
              <a:effectRef idx="1">
                <a:schemeClr val="accent1"/>
              </a:effectRef>
              <a:fontRef idx="minor">
                <a:schemeClr val="lt1"/>
              </a:fontRef>
            </p:style>
            <p:txBody>
              <a:bodyPr wrap="none" anchor="ctr"/>
              <a:lstStyle/>
              <a:p>
                <a:pPr algn="ctr" fontAlgn="auto">
                  <a:spcBef>
                    <a:spcPts val="0"/>
                  </a:spcBef>
                  <a:spcAft>
                    <a:spcPts val="0"/>
                  </a:spcAft>
                  <a:defRPr/>
                </a:pPr>
                <a:endParaRPr lang="zh-CN" altLang="en-US" sz="1600" dirty="0" smtClean="0">
                  <a:solidFill>
                    <a:schemeClr val="tx1"/>
                  </a:solidFill>
                  <a:cs typeface="Arial" charset="0"/>
                </a:endParaRPr>
              </a:p>
            </p:txBody>
          </p:sp>
        </p:grpSp>
        <p:sp>
          <p:nvSpPr>
            <p:cNvPr id="34" name="AutoShape 35"/>
            <p:cNvSpPr>
              <a:spLocks noChangeArrowheads="1"/>
            </p:cNvSpPr>
            <p:nvPr/>
          </p:nvSpPr>
          <p:spPr bwMode="auto">
            <a:xfrm>
              <a:off x="6215074" y="3677049"/>
              <a:ext cx="1643074" cy="285752"/>
            </a:xfrm>
            <a:prstGeom prst="roundRect">
              <a:avLst>
                <a:gd name="adj" fmla="val 16667"/>
              </a:avLst>
            </a:prstGeom>
            <a:solidFill>
              <a:srgbClr val="BBE0E3"/>
            </a:solidFill>
            <a:ln w="9525">
              <a:headEnd/>
              <a:tailEnd/>
            </a:ln>
          </p:spPr>
          <p:style>
            <a:lnRef idx="3">
              <a:schemeClr val="lt1"/>
            </a:lnRef>
            <a:fillRef idx="1">
              <a:schemeClr val="accent1"/>
            </a:fillRef>
            <a:effectRef idx="1">
              <a:schemeClr val="accent1"/>
            </a:effectRef>
            <a:fontRef idx="minor">
              <a:schemeClr val="lt1"/>
            </a:fontRef>
          </p:style>
          <p:txBody>
            <a:bodyPr wrap="none" anchor="ctr"/>
            <a:lstStyle/>
            <a:p>
              <a:pPr algn="ctr" fontAlgn="auto">
                <a:spcBef>
                  <a:spcPts val="0"/>
                </a:spcBef>
                <a:spcAft>
                  <a:spcPts val="0"/>
                </a:spcAft>
                <a:defRPr/>
              </a:pPr>
              <a:r>
                <a:rPr lang="zh-CN" altLang="en-US" sz="1600" dirty="0" smtClean="0">
                  <a:solidFill>
                    <a:schemeClr val="tx1"/>
                  </a:solidFill>
                  <a:cs typeface="Arial" charset="0"/>
                </a:rPr>
                <a:t>任务协同</a:t>
              </a:r>
              <a:r>
                <a:rPr lang="en-US" altLang="zh-CN" sz="1600" dirty="0" smtClean="0">
                  <a:solidFill>
                    <a:schemeClr val="tx1"/>
                  </a:solidFill>
                  <a:cs typeface="Arial" charset="0"/>
                </a:rPr>
                <a:t> : CFLOW</a:t>
              </a:r>
              <a:endParaRPr lang="zh-CN" altLang="en-US" sz="1600" dirty="0" smtClean="0">
                <a:solidFill>
                  <a:schemeClr val="tx1"/>
                </a:solidFill>
                <a:cs typeface="Arial" charset="0"/>
              </a:endParaRPr>
            </a:p>
          </p:txBody>
        </p:sp>
      </p:grpSp>
      <p:sp>
        <p:nvSpPr>
          <p:cNvPr id="60" name="圆角矩形 59"/>
          <p:cNvSpPr/>
          <p:nvPr/>
        </p:nvSpPr>
        <p:spPr>
          <a:xfrm>
            <a:off x="3143240" y="5857892"/>
            <a:ext cx="2643206" cy="371475"/>
          </a:xfrm>
          <a:prstGeom prst="roundRect">
            <a:avLst/>
          </a:prstGeom>
          <a:gradFill flip="none" rotWithShape="1">
            <a:gsLst>
              <a:gs pos="0">
                <a:srgbClr val="00B050">
                  <a:tint val="66000"/>
                  <a:satMod val="160000"/>
                </a:srgbClr>
              </a:gs>
              <a:gs pos="50000">
                <a:srgbClr val="00B050">
                  <a:tint val="44500"/>
                  <a:satMod val="160000"/>
                </a:srgbClr>
              </a:gs>
              <a:gs pos="100000">
                <a:srgbClr val="00B050">
                  <a:tint val="23500"/>
                  <a:satMod val="160000"/>
                </a:srgbClr>
              </a:gs>
            </a:gsLst>
            <a:lin ang="5400000" scaled="1"/>
            <a:tileRect/>
          </a:gradFill>
        </p:spPr>
        <p:style>
          <a:lnRef idx="1">
            <a:schemeClr val="accent6"/>
          </a:lnRef>
          <a:fillRef idx="2">
            <a:schemeClr val="accent6"/>
          </a:fillRef>
          <a:effectRef idx="1">
            <a:schemeClr val="accent6"/>
          </a:effectRef>
          <a:fontRef idx="minor">
            <a:schemeClr val="dk1"/>
          </a:fontRef>
        </p:style>
        <p:txBody>
          <a:bodyPr anchor="ctr"/>
          <a:lstStyle/>
          <a:p>
            <a:pPr algn="ctr" fontAlgn="auto">
              <a:spcBef>
                <a:spcPts val="0"/>
              </a:spcBef>
              <a:spcAft>
                <a:spcPts val="0"/>
              </a:spcAft>
              <a:defRPr/>
            </a:pPr>
            <a:r>
              <a:rPr lang="zh-CN" altLang="en-US" sz="1400" dirty="0" smtClean="0">
                <a:effectLst>
                  <a:outerShdw blurRad="38100" dist="38100" dir="2700000" algn="tl">
                    <a:srgbClr val="C0C0C0"/>
                  </a:outerShdw>
                </a:effectLst>
                <a:cs typeface="Arial" charset="0"/>
              </a:rPr>
              <a:t>资源集成接口 </a:t>
            </a:r>
            <a:r>
              <a:rPr lang="en-US" altLang="zh-CN" sz="1400" dirty="0" smtClean="0">
                <a:effectLst>
                  <a:outerShdw blurRad="38100" dist="38100" dir="2700000" algn="tl">
                    <a:srgbClr val="C0C0C0"/>
                  </a:outerShdw>
                </a:effectLst>
                <a:cs typeface="Arial" charset="0"/>
              </a:rPr>
              <a:t>: Resource</a:t>
            </a:r>
            <a:endParaRPr lang="en-US" altLang="zh-CN" sz="1400" dirty="0">
              <a:cs typeface="Arial" charset="0"/>
            </a:endParaRPr>
          </a:p>
        </p:txBody>
      </p:sp>
      <p:sp>
        <p:nvSpPr>
          <p:cNvPr id="43" name="矩形 42"/>
          <p:cNvSpPr/>
          <p:nvPr/>
        </p:nvSpPr>
        <p:spPr>
          <a:xfrm>
            <a:off x="1571604" y="3774048"/>
            <a:ext cx="2928958" cy="369332"/>
          </a:xfrm>
          <a:prstGeom prst="rect">
            <a:avLst/>
          </a:prstGeom>
        </p:spPr>
        <p:txBody>
          <a:bodyPr wrap="square">
            <a:spAutoFit/>
          </a:bodyPr>
          <a:lstStyle/>
          <a:p>
            <a:pPr algn="ctr" fontAlgn="auto">
              <a:spcBef>
                <a:spcPts val="0"/>
              </a:spcBef>
              <a:spcAft>
                <a:spcPts val="0"/>
              </a:spcAft>
              <a:defRPr/>
            </a:pPr>
            <a:r>
              <a:rPr lang="zh-CN" altLang="en-US" sz="1600" dirty="0" smtClean="0">
                <a:latin typeface="+mn-ea"/>
                <a:ea typeface="+mn-ea"/>
                <a:cs typeface="Arial" charset="0"/>
              </a:rPr>
              <a:t>系统工程 </a:t>
            </a:r>
            <a:r>
              <a:rPr lang="en-US" altLang="zh-CN" dirty="0" smtClean="0">
                <a:cs typeface="Arial" charset="0"/>
              </a:rPr>
              <a:t>:  </a:t>
            </a:r>
            <a:r>
              <a:rPr lang="en-US" sz="1600" dirty="0" err="1" smtClean="0">
                <a:latin typeface="+mn-lt"/>
                <a:ea typeface="+mn-ea"/>
              </a:rPr>
              <a:t>PERA.SysEngineer</a:t>
            </a:r>
            <a:endParaRPr lang="zh-CN" altLang="en-US" sz="1600" dirty="0" smtClean="0">
              <a:latin typeface="+mn-lt"/>
              <a:ea typeface="+mn-ea"/>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dirty="0" smtClean="0"/>
              <a:t>技术架构支撑</a:t>
            </a:r>
            <a:r>
              <a:rPr lang="en-US" altLang="zh-CN" dirty="0" smtClean="0"/>
              <a:t>—Client</a:t>
            </a:r>
            <a:r>
              <a:rPr dirty="0" smtClean="0"/>
              <a:t>端名词</a:t>
            </a:r>
            <a:r>
              <a:rPr lang="zh-CN" altLang="en-US" dirty="0" smtClean="0"/>
              <a:t>解释</a:t>
            </a:r>
            <a:r>
              <a:rPr lang="en-US" altLang="zh-CN" dirty="0" smtClean="0"/>
              <a:t>2</a:t>
            </a:r>
            <a:endParaRPr lang="zh-CN" altLang="en-US" dirty="0"/>
          </a:p>
        </p:txBody>
      </p:sp>
      <p:sp>
        <p:nvSpPr>
          <p:cNvPr id="3" name="内容占位符 2"/>
          <p:cNvSpPr>
            <a:spLocks noGrp="1"/>
          </p:cNvSpPr>
          <p:nvPr>
            <p:ph idx="1"/>
          </p:nvPr>
        </p:nvSpPr>
        <p:spPr>
          <a:xfrm>
            <a:off x="285720" y="714356"/>
            <a:ext cx="8643998" cy="5857916"/>
          </a:xfrm>
        </p:spPr>
        <p:txBody>
          <a:bodyPr>
            <a:normAutofit fontScale="40000" lnSpcReduction="20000"/>
          </a:bodyPr>
          <a:lstStyle/>
          <a:p>
            <a:pPr>
              <a:buNone/>
            </a:pPr>
            <a:endParaRPr lang="en-US" altLang="zh-CN" sz="4400" dirty="0" smtClean="0">
              <a:latin typeface="+mn-ea"/>
            </a:endParaRPr>
          </a:p>
          <a:p>
            <a:pPr>
              <a:buNone/>
            </a:pPr>
            <a:r>
              <a:rPr lang="en-US" altLang="zh-CN" sz="5000" b="1" dirty="0" smtClean="0"/>
              <a:t>ShareMemory</a:t>
            </a:r>
          </a:p>
          <a:p>
            <a:pPr>
              <a:buNone/>
            </a:pPr>
            <a:r>
              <a:rPr lang="en-US" altLang="zh-CN" sz="4400" dirty="0" smtClean="0">
                <a:latin typeface="+mn-ea"/>
              </a:rPr>
              <a:t>	</a:t>
            </a:r>
            <a:r>
              <a:rPr lang="zh-CN" altLang="en-US" sz="5000" dirty="0" smtClean="0">
                <a:latin typeface="+mn-ea"/>
              </a:rPr>
              <a:t>共享内存技术是指两个或多个设备共享同一块物理内存空间。对该内存空间的操作就像设备对本地内存的操作一样，它也被用来实现多处理器的并行计算。</a:t>
            </a:r>
            <a:endParaRPr lang="en-US" altLang="zh-CN" sz="5000" dirty="0" smtClean="0">
              <a:latin typeface="+mn-ea"/>
            </a:endParaRPr>
          </a:p>
          <a:p>
            <a:pPr>
              <a:buNone/>
            </a:pPr>
            <a:endParaRPr lang="en-US" altLang="zh-CN" sz="4400" b="1" dirty="0" smtClean="0">
              <a:latin typeface="+mn-ea"/>
            </a:endParaRPr>
          </a:p>
          <a:p>
            <a:pPr>
              <a:buNone/>
            </a:pPr>
            <a:r>
              <a:rPr lang="en-US" altLang="zh-CN" sz="5000" b="1" dirty="0" err="1" smtClean="0"/>
              <a:t>DOM</a:t>
            </a:r>
          </a:p>
          <a:p>
            <a:pPr>
              <a:buNone/>
            </a:pPr>
            <a:r>
              <a:rPr lang="en-US" altLang="zh-CN" sz="4400" dirty="0" smtClean="0">
                <a:latin typeface="+mn-ea"/>
              </a:rPr>
              <a:t>	</a:t>
            </a:r>
            <a:r>
              <a:rPr lang="en-US" altLang="zh-CN" sz="5000" dirty="0" smtClean="0">
                <a:latin typeface="+mn-ea"/>
              </a:rPr>
              <a:t>DOM </a:t>
            </a:r>
            <a:r>
              <a:rPr lang="zh-CN" altLang="en-US" sz="5000" dirty="0" smtClean="0">
                <a:latin typeface="+mn-ea"/>
              </a:rPr>
              <a:t>的全称是文档对象模型（即 </a:t>
            </a:r>
            <a:r>
              <a:rPr lang="en-US" altLang="zh-CN" sz="5000" dirty="0" smtClean="0">
                <a:latin typeface="+mn-ea"/>
              </a:rPr>
              <a:t>Document Object Model</a:t>
            </a:r>
            <a:r>
              <a:rPr lang="zh-CN" altLang="en-US" sz="5000" dirty="0" smtClean="0">
                <a:latin typeface="+mn-ea"/>
              </a:rPr>
              <a:t>） ，它在本质 上是一种文档平台。文档对象模型（</a:t>
            </a:r>
            <a:r>
              <a:rPr lang="en-US" altLang="zh-CN" sz="5000" dirty="0" smtClean="0">
                <a:latin typeface="+mn-ea"/>
              </a:rPr>
              <a:t>DOM</a:t>
            </a:r>
            <a:r>
              <a:rPr lang="zh-CN" altLang="en-US" sz="5000" dirty="0" smtClean="0">
                <a:latin typeface="+mn-ea"/>
              </a:rPr>
              <a:t>）是表示文档（比如 </a:t>
            </a:r>
            <a:r>
              <a:rPr lang="en-US" altLang="zh-CN" sz="5000" dirty="0" smtClean="0">
                <a:latin typeface="+mn-ea"/>
              </a:rPr>
              <a:t>HTML </a:t>
            </a:r>
            <a:r>
              <a:rPr lang="zh-CN" altLang="en-US" sz="5000" dirty="0" smtClean="0">
                <a:latin typeface="+mn-ea"/>
              </a:rPr>
              <a:t>和 </a:t>
            </a:r>
            <a:r>
              <a:rPr lang="en-US" altLang="zh-CN" sz="5000" dirty="0" smtClean="0">
                <a:latin typeface="+mn-ea"/>
              </a:rPr>
              <a:t>XML</a:t>
            </a:r>
            <a:r>
              <a:rPr lang="zh-CN" altLang="en-US" sz="5000" dirty="0" smtClean="0">
                <a:latin typeface="+mn-ea"/>
              </a:rPr>
              <a:t>）和访问、操作构成文档的各种元素的应用程序接口（</a:t>
            </a:r>
            <a:r>
              <a:rPr lang="en-US" altLang="zh-CN" sz="5000" dirty="0" smtClean="0">
                <a:latin typeface="+mn-ea"/>
              </a:rPr>
              <a:t>API</a:t>
            </a:r>
            <a:r>
              <a:rPr lang="zh-CN" altLang="en-US" sz="5000" dirty="0" smtClean="0">
                <a:latin typeface="+mn-ea"/>
              </a:rPr>
              <a:t>）。</a:t>
            </a:r>
            <a:endParaRPr lang="en-US" altLang="zh-CN" sz="5000" dirty="0" smtClean="0">
              <a:latin typeface="+mn-ea"/>
            </a:endParaRPr>
          </a:p>
          <a:p>
            <a:pPr>
              <a:buNone/>
            </a:pPr>
            <a:endParaRPr lang="en-US" altLang="zh-CN" sz="4400" dirty="0" smtClean="0">
              <a:latin typeface="+mn-ea"/>
            </a:endParaRPr>
          </a:p>
          <a:p>
            <a:pPr>
              <a:buNone/>
            </a:pPr>
            <a:r>
              <a:rPr lang="en-US" altLang="zh-CN" sz="5000" b="1" dirty="0" smtClean="0"/>
              <a:t>Log4C</a:t>
            </a:r>
          </a:p>
          <a:p>
            <a:pPr>
              <a:buNone/>
            </a:pPr>
            <a:r>
              <a:rPr lang="en-US" altLang="zh-CN" sz="4400" b="1" dirty="0" smtClean="0">
                <a:latin typeface="+mn-ea"/>
              </a:rPr>
              <a:t>	</a:t>
            </a:r>
            <a:r>
              <a:rPr lang="zh-CN" altLang="en-US" sz="5000" dirty="0" smtClean="0">
                <a:latin typeface="+mn-ea"/>
              </a:rPr>
              <a:t>适用于</a:t>
            </a:r>
            <a:r>
              <a:rPr lang="en-US" altLang="zh-CN" sz="5000" dirty="0" smtClean="0">
                <a:latin typeface="+mn-ea"/>
              </a:rPr>
              <a:t>C++</a:t>
            </a:r>
            <a:r>
              <a:rPr lang="zh-CN" altLang="en-US" sz="5000" dirty="0" smtClean="0">
                <a:latin typeface="+mn-ea"/>
              </a:rPr>
              <a:t>的日志封装</a:t>
            </a:r>
            <a:r>
              <a:rPr lang="en-US" altLang="zh-CN" sz="5000" dirty="0" smtClean="0">
                <a:latin typeface="+mn-ea"/>
              </a:rPr>
              <a:t>API</a:t>
            </a:r>
            <a:r>
              <a:rPr lang="zh-CN" altLang="en-US" sz="5000" dirty="0" smtClean="0">
                <a:latin typeface="+mn-ea"/>
              </a:rPr>
              <a:t>库。</a:t>
            </a:r>
            <a:endParaRPr lang="en-US" altLang="zh-CN" sz="5000" dirty="0" smtClean="0">
              <a:latin typeface="+mn-ea"/>
            </a:endParaRPr>
          </a:p>
          <a:p>
            <a:pPr>
              <a:buNone/>
            </a:pPr>
            <a:endParaRPr lang="en-US" altLang="zh-CN" sz="4400" dirty="0" smtClean="0">
              <a:latin typeface="+mn-ea"/>
            </a:endParaRPr>
          </a:p>
          <a:p>
            <a:pPr>
              <a:buNone/>
            </a:pPr>
            <a:r>
              <a:rPr lang="en-US" altLang="zh-CN" sz="5000" b="1" dirty="0" smtClean="0"/>
              <a:t>HTTP SOAP</a:t>
            </a:r>
          </a:p>
          <a:p>
            <a:pPr>
              <a:buNone/>
            </a:pPr>
            <a:r>
              <a:rPr lang="en-US" altLang="zh-CN" sz="4400" b="1" dirty="0" smtClean="0">
                <a:latin typeface="+mn-ea"/>
              </a:rPr>
              <a:t>	</a:t>
            </a:r>
            <a:r>
              <a:rPr lang="zh-CN" altLang="en-US" sz="5000" dirty="0" smtClean="0">
                <a:latin typeface="+mn-ea"/>
              </a:rPr>
              <a:t>简单对象访问协议（</a:t>
            </a:r>
            <a:r>
              <a:rPr lang="en-US" altLang="zh-CN" sz="5000" dirty="0" smtClean="0">
                <a:latin typeface="+mn-ea"/>
              </a:rPr>
              <a:t>SOAP</a:t>
            </a:r>
            <a:r>
              <a:rPr lang="zh-CN" altLang="en-US" sz="5000" dirty="0" smtClean="0">
                <a:latin typeface="+mn-ea"/>
              </a:rPr>
              <a:t>）是一种轻量的、简单的、基于 </a:t>
            </a:r>
            <a:r>
              <a:rPr lang="en-US" altLang="zh-CN" sz="5000" dirty="0" smtClean="0">
                <a:latin typeface="+mn-ea"/>
              </a:rPr>
              <a:t>XML </a:t>
            </a:r>
            <a:r>
              <a:rPr lang="zh-CN" altLang="en-US" sz="5000" dirty="0" smtClean="0">
                <a:latin typeface="+mn-ea"/>
              </a:rPr>
              <a:t>的协议，它被设计成在 </a:t>
            </a:r>
            <a:r>
              <a:rPr lang="en-US" altLang="zh-CN" sz="5000" dirty="0" smtClean="0">
                <a:latin typeface="+mn-ea"/>
              </a:rPr>
              <a:t>WEB </a:t>
            </a:r>
            <a:r>
              <a:rPr lang="zh-CN" altLang="en-US" sz="5000" dirty="0" smtClean="0">
                <a:latin typeface="+mn-ea"/>
              </a:rPr>
              <a:t>上交换结构化的和固化的信息。 </a:t>
            </a:r>
            <a:r>
              <a:rPr lang="en-US" altLang="zh-CN" sz="5000" dirty="0" smtClean="0">
                <a:latin typeface="+mn-ea"/>
              </a:rPr>
              <a:t>SOAP </a:t>
            </a:r>
            <a:r>
              <a:rPr lang="zh-CN" altLang="en-US" sz="5000" dirty="0" smtClean="0">
                <a:latin typeface="+mn-ea"/>
              </a:rPr>
              <a:t>可以和现存的许多因特网协议和格式结合使用，包括超文本传输协议（ </a:t>
            </a:r>
            <a:r>
              <a:rPr lang="en-US" altLang="zh-CN" sz="5000" dirty="0" smtClean="0">
                <a:latin typeface="+mn-ea"/>
              </a:rPr>
              <a:t>HTTP</a:t>
            </a:r>
            <a:r>
              <a:rPr lang="zh-CN" altLang="en-US" sz="5000" dirty="0" smtClean="0">
                <a:latin typeface="+mn-ea"/>
              </a:rPr>
              <a:t>），简单邮件传输协议（</a:t>
            </a:r>
            <a:r>
              <a:rPr lang="en-US" altLang="zh-CN" sz="5000" dirty="0" smtClean="0">
                <a:latin typeface="+mn-ea"/>
              </a:rPr>
              <a:t>SMTP</a:t>
            </a:r>
            <a:r>
              <a:rPr lang="zh-CN" altLang="en-US" sz="5000" dirty="0" smtClean="0">
                <a:latin typeface="+mn-ea"/>
              </a:rPr>
              <a:t>），多用途网际邮件扩充协议（</a:t>
            </a:r>
            <a:r>
              <a:rPr lang="en-US" altLang="zh-CN" sz="5000" dirty="0" smtClean="0">
                <a:latin typeface="+mn-ea"/>
              </a:rPr>
              <a:t>MIME</a:t>
            </a:r>
            <a:r>
              <a:rPr lang="zh-CN" altLang="en-US" sz="5000" dirty="0" smtClean="0">
                <a:latin typeface="+mn-ea"/>
              </a:rPr>
              <a:t>）。它还支持从消息系统到远程过程调用（</a:t>
            </a:r>
            <a:r>
              <a:rPr lang="en-US" altLang="zh-CN" sz="5000" dirty="0" smtClean="0">
                <a:latin typeface="+mn-ea"/>
              </a:rPr>
              <a:t>RPC</a:t>
            </a:r>
            <a:r>
              <a:rPr lang="zh-CN" altLang="en-US" sz="5000" dirty="0" smtClean="0">
                <a:latin typeface="+mn-ea"/>
              </a:rPr>
              <a:t>）等大量的应用程序。</a:t>
            </a:r>
            <a:endParaRPr lang="en-US" altLang="zh-CN" sz="5000" dirty="0" smtClean="0">
              <a:latin typeface="+mn-ea"/>
            </a:endParaRPr>
          </a:p>
          <a:p>
            <a:pPr>
              <a:buNone/>
            </a:pPr>
            <a:endParaRPr lang="en-US" altLang="zh-CN" sz="4400" dirty="0" smtClean="0">
              <a:latin typeface="+mn-ea"/>
            </a:endParaRPr>
          </a:p>
          <a:p>
            <a:pPr>
              <a:buNone/>
            </a:pPr>
            <a:endParaRPr lang="zh-CN" altLang="en-US" sz="4400" b="1" dirty="0" smtClean="0">
              <a:latin typeface="+mn-ea"/>
            </a:endParaRPr>
          </a:p>
          <a:p>
            <a:pPr>
              <a:buNone/>
            </a:pPr>
            <a:endParaRPr lang="zh-CN" altLang="en-US" sz="4400" dirty="0" smtClean="0">
              <a:latin typeface="+mn-ea"/>
            </a:endParaRPr>
          </a:p>
          <a:p>
            <a:pPr>
              <a:buNone/>
            </a:pPr>
            <a:endParaRPr lang="zh-CN" altLang="en-US" sz="1200" b="1" dirty="0" smtClean="0">
              <a:latin typeface="Arial" charset="0"/>
              <a:ea typeface="黑体" pitchFamily="2" charset="-122"/>
            </a:endParaRPr>
          </a:p>
          <a:p>
            <a:pPr>
              <a:buNone/>
            </a:pPr>
            <a:endParaRPr lang="zh-CN" altLang="en-US" sz="1200" b="1" dirty="0" smtClean="0">
              <a:latin typeface="Arial" charset="0"/>
              <a:ea typeface="黑体" pitchFamily="2" charset="-122"/>
            </a:endParaRPr>
          </a:p>
          <a:p>
            <a:pPr>
              <a:buNone/>
            </a:pPr>
            <a:endParaRPr lang="zh-CN" altLang="en-US" sz="1200" b="1" dirty="0"/>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dirty="0" smtClean="0"/>
              <a:t>技术架构支撑</a:t>
            </a:r>
            <a:r>
              <a:rPr lang="en-US" altLang="zh-CN" dirty="0" smtClean="0"/>
              <a:t>—Client</a:t>
            </a:r>
            <a:r>
              <a:rPr dirty="0" smtClean="0"/>
              <a:t>端名词</a:t>
            </a:r>
            <a:r>
              <a:rPr lang="zh-CN" altLang="en-US" dirty="0" smtClean="0"/>
              <a:t>解释</a:t>
            </a:r>
            <a:r>
              <a:rPr lang="en-US" altLang="zh-CN" dirty="0" smtClean="0"/>
              <a:t>3</a:t>
            </a:r>
            <a:endParaRPr lang="zh-CN" altLang="en-US" dirty="0"/>
          </a:p>
        </p:txBody>
      </p:sp>
      <p:sp>
        <p:nvSpPr>
          <p:cNvPr id="3" name="内容占位符 2"/>
          <p:cNvSpPr>
            <a:spLocks noGrp="1"/>
          </p:cNvSpPr>
          <p:nvPr>
            <p:ph idx="1"/>
          </p:nvPr>
        </p:nvSpPr>
        <p:spPr>
          <a:xfrm>
            <a:off x="285720" y="714356"/>
            <a:ext cx="8643998" cy="5857916"/>
          </a:xfrm>
        </p:spPr>
        <p:txBody>
          <a:bodyPr>
            <a:normAutofit/>
          </a:bodyPr>
          <a:lstStyle/>
          <a:p>
            <a:pPr>
              <a:buNone/>
            </a:pPr>
            <a:endParaRPr lang="en-US" altLang="zh-CN" sz="2000" b="1" dirty="0" smtClean="0"/>
          </a:p>
          <a:p>
            <a:pPr>
              <a:buNone/>
            </a:pPr>
            <a:r>
              <a:rPr lang="en-US" altLang="zh-CN" sz="2000" b="1" dirty="0" smtClean="0"/>
              <a:t>Multi Thread </a:t>
            </a:r>
          </a:p>
          <a:p>
            <a:pPr>
              <a:buNone/>
            </a:pPr>
            <a:r>
              <a:rPr lang="en-US" altLang="zh-CN" sz="2000" dirty="0" smtClean="0">
                <a:latin typeface="+mn-ea"/>
              </a:rPr>
              <a:t>	</a:t>
            </a:r>
            <a:r>
              <a:rPr lang="zh-CN" altLang="en-US" sz="2000" dirty="0" smtClean="0">
                <a:latin typeface="+mn-ea"/>
              </a:rPr>
              <a:t>多线程是为了同步完成多项任务，不是为了提高运行效率，而是为了提高资源使用效率来提高系统的效率。在单个程序中同时运行多个线程完成不同的工作</a:t>
            </a:r>
            <a:r>
              <a:rPr lang="en-US" altLang="zh-CN" sz="2000" dirty="0" smtClean="0">
                <a:latin typeface="+mn-ea"/>
              </a:rPr>
              <a:t>,</a:t>
            </a:r>
            <a:r>
              <a:rPr lang="zh-CN" altLang="en-US" sz="2000" dirty="0" smtClean="0">
                <a:latin typeface="+mn-ea"/>
              </a:rPr>
              <a:t>称为多线程。</a:t>
            </a:r>
            <a:endParaRPr lang="en-US" altLang="zh-CN" sz="2000" dirty="0" smtClean="0">
              <a:latin typeface="+mn-ea"/>
            </a:endParaRPr>
          </a:p>
          <a:p>
            <a:pPr>
              <a:buNone/>
            </a:pPr>
            <a:r>
              <a:rPr lang="en-US" altLang="zh-CN" sz="2000" b="1" dirty="0" smtClean="0"/>
              <a:t>Direct UI</a:t>
            </a:r>
          </a:p>
          <a:p>
            <a:pPr>
              <a:buNone/>
            </a:pPr>
            <a:r>
              <a:rPr lang="zh-CN" altLang="en-US" sz="2000" dirty="0" smtClean="0">
                <a:latin typeface="+mn-ea"/>
              </a:rPr>
              <a:t>   意为直接在父窗口上绘图</a:t>
            </a:r>
            <a:r>
              <a:rPr lang="en-US" altLang="zh-CN" sz="2000" dirty="0" smtClean="0">
                <a:latin typeface="+mn-ea"/>
              </a:rPr>
              <a:t>(</a:t>
            </a:r>
            <a:r>
              <a:rPr lang="en-US" altLang="en-US" sz="2000" dirty="0" smtClean="0">
                <a:latin typeface="+mn-ea"/>
              </a:rPr>
              <a:t>Paint on parent dc directly)。</a:t>
            </a:r>
            <a:r>
              <a:rPr lang="zh-CN" altLang="en-US" sz="2000" dirty="0" smtClean="0">
                <a:latin typeface="+mn-ea"/>
              </a:rPr>
              <a:t>即子窗口不以窗口句柄的形式创建</a:t>
            </a:r>
            <a:r>
              <a:rPr lang="en-US" altLang="zh-CN" sz="2000" dirty="0" smtClean="0">
                <a:latin typeface="+mn-ea"/>
              </a:rPr>
              <a:t>(</a:t>
            </a:r>
            <a:r>
              <a:rPr lang="en-US" altLang="en-US" sz="2000" dirty="0" smtClean="0">
                <a:latin typeface="+mn-ea"/>
              </a:rPr>
              <a:t>windowless)，</a:t>
            </a:r>
            <a:r>
              <a:rPr lang="zh-CN" altLang="en-US" sz="2000" dirty="0" smtClean="0">
                <a:latin typeface="+mn-ea"/>
              </a:rPr>
              <a:t>只是逻辑上的窗口，绘制在父窗口之上。微软的“</a:t>
            </a:r>
            <a:r>
              <a:rPr lang="en-US" altLang="en-US" sz="2000" dirty="0" err="1" smtClean="0">
                <a:latin typeface="+mn-ea"/>
              </a:rPr>
              <a:t>DirectUI</a:t>
            </a:r>
            <a:r>
              <a:rPr lang="en-US" altLang="en-US" sz="2000" dirty="0" smtClean="0">
                <a:latin typeface="+mn-ea"/>
              </a:rPr>
              <a:t>”</a:t>
            </a:r>
            <a:r>
              <a:rPr lang="zh-CN" altLang="en-US" sz="2000" dirty="0" smtClean="0">
                <a:latin typeface="+mn-ea"/>
              </a:rPr>
              <a:t>技术广泛的应用于</a:t>
            </a:r>
            <a:r>
              <a:rPr lang="en-US" altLang="en-US" sz="2000" dirty="0" smtClean="0">
                <a:latin typeface="+mn-ea"/>
              </a:rPr>
              <a:t>Windows </a:t>
            </a:r>
            <a:r>
              <a:rPr lang="en-US" altLang="en-US" sz="2000" dirty="0" err="1" smtClean="0">
                <a:latin typeface="+mn-ea"/>
              </a:rPr>
              <a:t>XP,Vista,Windows</a:t>
            </a:r>
            <a:r>
              <a:rPr lang="en-US" altLang="en-US" sz="2000" dirty="0" smtClean="0">
                <a:latin typeface="+mn-ea"/>
              </a:rPr>
              <a:t> 7，</a:t>
            </a:r>
            <a:r>
              <a:rPr lang="zh-CN" altLang="en-US" sz="2000" dirty="0" smtClean="0">
                <a:latin typeface="+mn-ea"/>
              </a:rPr>
              <a:t>如浏览器左侧的</a:t>
            </a:r>
            <a:r>
              <a:rPr lang="en-US" altLang="en-US" sz="2000" dirty="0" err="1" smtClean="0">
                <a:latin typeface="+mn-ea"/>
              </a:rPr>
              <a:t>TaskPanel</a:t>
            </a:r>
            <a:r>
              <a:rPr lang="en-US" altLang="en-US" sz="2000" dirty="0" smtClean="0">
                <a:latin typeface="+mn-ea"/>
              </a:rPr>
              <a:t>,</a:t>
            </a:r>
            <a:r>
              <a:rPr lang="zh-CN" altLang="en-US" sz="2000" dirty="0" smtClean="0">
                <a:latin typeface="+mn-ea"/>
              </a:rPr>
              <a:t>控制面板导航界面</a:t>
            </a:r>
            <a:r>
              <a:rPr lang="en-US" altLang="zh-CN" sz="2000" dirty="0" smtClean="0">
                <a:latin typeface="+mn-ea"/>
              </a:rPr>
              <a:t>,</a:t>
            </a:r>
            <a:r>
              <a:rPr lang="en-US" altLang="en-US" sz="2000" dirty="0" smtClean="0">
                <a:latin typeface="+mn-ea"/>
              </a:rPr>
              <a:t>Media Player</a:t>
            </a:r>
            <a:r>
              <a:rPr lang="zh-CN" altLang="en-US" sz="2000" dirty="0" smtClean="0">
                <a:latin typeface="+mn-ea"/>
              </a:rPr>
              <a:t>播放器，即时通讯工具</a:t>
            </a:r>
            <a:r>
              <a:rPr lang="en-US" altLang="en-US" sz="2000" dirty="0" smtClean="0">
                <a:latin typeface="+mn-ea"/>
              </a:rPr>
              <a:t>MSN </a:t>
            </a:r>
            <a:r>
              <a:rPr lang="en-US" altLang="en-US" sz="2000" dirty="0" err="1" smtClean="0">
                <a:latin typeface="+mn-ea"/>
              </a:rPr>
              <a:t>Messager</a:t>
            </a:r>
            <a:r>
              <a:rPr lang="zh-CN" altLang="en-US" sz="2000" dirty="0" smtClean="0">
                <a:latin typeface="+mn-ea"/>
              </a:rPr>
              <a:t>等。</a:t>
            </a:r>
            <a:endParaRPr lang="en-US" altLang="zh-CN" sz="2000" dirty="0" smtClean="0">
              <a:latin typeface="+mn-ea"/>
            </a:endParaRPr>
          </a:p>
          <a:p>
            <a:pPr>
              <a:buNone/>
            </a:pPr>
            <a:r>
              <a:rPr lang="en-US" altLang="zh-CN" sz="2000" b="1" dirty="0" smtClean="0"/>
              <a:t>Sonic UI</a:t>
            </a:r>
          </a:p>
          <a:p>
            <a:pPr>
              <a:buNone/>
            </a:pPr>
            <a:r>
              <a:rPr lang="en-US" altLang="zh-CN" sz="2100" dirty="0" smtClean="0">
                <a:latin typeface="+mn-ea"/>
              </a:rPr>
              <a:t>	</a:t>
            </a:r>
            <a:r>
              <a:rPr lang="en-US" altLang="zh-CN" sz="2000" dirty="0" err="1" smtClean="0">
                <a:latin typeface="+mn-ea"/>
              </a:rPr>
              <a:t>SonicUI</a:t>
            </a:r>
            <a:r>
              <a:rPr lang="zh-CN" altLang="en-US" sz="2000" dirty="0" smtClean="0">
                <a:latin typeface="+mn-ea"/>
              </a:rPr>
              <a:t>是一个</a:t>
            </a:r>
            <a:r>
              <a:rPr lang="en-US" altLang="zh-CN" sz="2000" dirty="0" smtClean="0">
                <a:latin typeface="+mn-ea"/>
              </a:rPr>
              <a:t>GUI</a:t>
            </a:r>
            <a:r>
              <a:rPr lang="zh-CN" altLang="en-US" sz="2000" dirty="0" smtClean="0">
                <a:latin typeface="+mn-ea"/>
              </a:rPr>
              <a:t>引擎，提供了一些简单的</a:t>
            </a:r>
            <a:r>
              <a:rPr lang="en-US" altLang="zh-CN" sz="2000" dirty="0" smtClean="0">
                <a:latin typeface="+mn-ea"/>
              </a:rPr>
              <a:t>UI</a:t>
            </a:r>
            <a:r>
              <a:rPr lang="zh-CN" altLang="en-US" sz="2000" dirty="0" smtClean="0">
                <a:latin typeface="+mn-ea"/>
              </a:rPr>
              <a:t>组件实现高效率的</a:t>
            </a:r>
            <a:r>
              <a:rPr lang="en-US" altLang="zh-CN" sz="2000" dirty="0" smtClean="0">
                <a:latin typeface="+mn-ea"/>
              </a:rPr>
              <a:t>UI</a:t>
            </a:r>
            <a:r>
              <a:rPr lang="zh-CN" altLang="en-US" sz="2000" dirty="0" smtClean="0">
                <a:latin typeface="+mn-ea"/>
              </a:rPr>
              <a:t>效果，例如：自绘按钮、异形窗体、动画、超链接和图像操作方法。</a:t>
            </a:r>
            <a:endParaRPr lang="en-US" altLang="zh-CN" sz="2000" dirty="0" smtClean="0">
              <a:latin typeface="+mn-ea"/>
            </a:endParaRPr>
          </a:p>
          <a:p>
            <a:pPr>
              <a:buNone/>
            </a:pPr>
            <a:endParaRPr lang="zh-CN" altLang="en-US" sz="4400" b="1" dirty="0" smtClean="0">
              <a:latin typeface="+mn-ea"/>
            </a:endParaRPr>
          </a:p>
          <a:p>
            <a:pPr>
              <a:buNone/>
            </a:pPr>
            <a:endParaRPr lang="zh-CN" altLang="en-US" sz="4400" dirty="0" smtClean="0">
              <a:latin typeface="+mn-ea"/>
            </a:endParaRPr>
          </a:p>
          <a:p>
            <a:pPr>
              <a:buNone/>
            </a:pPr>
            <a:endParaRPr lang="zh-CN" altLang="en-US" sz="1200" b="1" dirty="0" smtClean="0">
              <a:latin typeface="Arial" charset="0"/>
              <a:ea typeface="黑体" pitchFamily="2" charset="-122"/>
            </a:endParaRPr>
          </a:p>
          <a:p>
            <a:pPr>
              <a:buNone/>
            </a:pPr>
            <a:endParaRPr lang="zh-CN" altLang="en-US" sz="1200" b="1" dirty="0" smtClean="0">
              <a:latin typeface="Arial" charset="0"/>
              <a:ea typeface="黑体" pitchFamily="2" charset="-122"/>
            </a:endParaRPr>
          </a:p>
          <a:p>
            <a:pPr>
              <a:buNone/>
            </a:pPr>
            <a:endParaRPr lang="zh-CN" altLang="en-US" sz="1200" b="1" dirty="0"/>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dirty="0" smtClean="0"/>
              <a:t>技术架构支撑</a:t>
            </a:r>
            <a:r>
              <a:rPr lang="en-US" altLang="zh-CN" dirty="0" smtClean="0"/>
              <a:t>—Client</a:t>
            </a:r>
            <a:r>
              <a:rPr dirty="0" smtClean="0"/>
              <a:t>端名词</a:t>
            </a:r>
            <a:r>
              <a:rPr lang="zh-CN" altLang="en-US" dirty="0" smtClean="0"/>
              <a:t>解释</a:t>
            </a:r>
            <a:r>
              <a:rPr lang="en-US" altLang="zh-CN" dirty="0" smtClean="0"/>
              <a:t>4</a:t>
            </a:r>
            <a:endParaRPr lang="zh-CN" altLang="en-US" dirty="0"/>
          </a:p>
        </p:txBody>
      </p:sp>
      <p:sp>
        <p:nvSpPr>
          <p:cNvPr id="3" name="内容占位符 2"/>
          <p:cNvSpPr>
            <a:spLocks noGrp="1"/>
          </p:cNvSpPr>
          <p:nvPr>
            <p:ph idx="1"/>
          </p:nvPr>
        </p:nvSpPr>
        <p:spPr>
          <a:xfrm>
            <a:off x="285720" y="714356"/>
            <a:ext cx="8643998" cy="5857916"/>
          </a:xfrm>
        </p:spPr>
        <p:txBody>
          <a:bodyPr>
            <a:normAutofit/>
          </a:bodyPr>
          <a:lstStyle/>
          <a:p>
            <a:pPr>
              <a:buNone/>
            </a:pPr>
            <a:r>
              <a:rPr lang="en-US" altLang="zh-CN" sz="2000" b="1" dirty="0" smtClean="0">
                <a:latin typeface="Arial" charset="0"/>
                <a:ea typeface="黑体" pitchFamily="2" charset="-122"/>
              </a:rPr>
              <a:t>tinyxml </a:t>
            </a:r>
          </a:p>
          <a:p>
            <a:pPr>
              <a:buNone/>
            </a:pPr>
            <a:r>
              <a:rPr lang="en-US" altLang="zh-CN" sz="2000" dirty="0" smtClean="0">
                <a:latin typeface="+mn-ea"/>
              </a:rPr>
              <a:t>	</a:t>
            </a:r>
            <a:r>
              <a:rPr lang="en-US" altLang="zh-CN" sz="2000" b="1" dirty="0" smtClean="0">
                <a:latin typeface="Arial" charset="0"/>
                <a:ea typeface="黑体" pitchFamily="2" charset="-122"/>
              </a:rPr>
              <a:t> </a:t>
            </a:r>
            <a:r>
              <a:rPr lang="en-US" altLang="zh-CN" sz="2000" dirty="0" err="1" smtClean="0"/>
              <a:t>TinyXML</a:t>
            </a:r>
            <a:r>
              <a:rPr lang="zh-CN" altLang="en-US" sz="2000" dirty="0" smtClean="0"/>
              <a:t>是一个开源的解析</a:t>
            </a:r>
            <a:r>
              <a:rPr lang="en-US" altLang="zh-CN" sz="2000" dirty="0" smtClean="0"/>
              <a:t>XML</a:t>
            </a:r>
            <a:r>
              <a:rPr lang="zh-CN" altLang="en-US" sz="2000" dirty="0" smtClean="0"/>
              <a:t>的解析库，能够用于</a:t>
            </a:r>
            <a:r>
              <a:rPr lang="en-US" altLang="zh-CN" sz="2000" dirty="0" smtClean="0"/>
              <a:t>C++</a:t>
            </a:r>
            <a:r>
              <a:rPr lang="zh-CN" altLang="en-US" sz="2000" dirty="0" smtClean="0"/>
              <a:t>，能够在</a:t>
            </a:r>
            <a:r>
              <a:rPr lang="en-US" altLang="zh-CN" sz="2000" dirty="0" smtClean="0"/>
              <a:t>Windows</a:t>
            </a:r>
            <a:r>
              <a:rPr lang="zh-CN" altLang="en-US" sz="2000" dirty="0" smtClean="0"/>
              <a:t>或</a:t>
            </a:r>
            <a:r>
              <a:rPr lang="en-US" altLang="zh-CN" sz="2000" dirty="0" smtClean="0"/>
              <a:t>Linux</a:t>
            </a:r>
            <a:r>
              <a:rPr lang="zh-CN" altLang="en-US" sz="2000" dirty="0" smtClean="0"/>
              <a:t>中编译。这个解析库的模型通过解析</a:t>
            </a:r>
            <a:r>
              <a:rPr lang="en-US" altLang="zh-CN" sz="2000" dirty="0" smtClean="0"/>
              <a:t>XML</a:t>
            </a:r>
            <a:r>
              <a:rPr lang="zh-CN" altLang="en-US" sz="2000" dirty="0" smtClean="0"/>
              <a:t>文件，然后在内存中生成</a:t>
            </a:r>
            <a:r>
              <a:rPr lang="en-US" altLang="zh-CN" sz="2000" dirty="0" smtClean="0"/>
              <a:t>DOM</a:t>
            </a:r>
            <a:r>
              <a:rPr lang="zh-CN" altLang="en-US" sz="2000" dirty="0" smtClean="0"/>
              <a:t>模型，从而让我们很方便的遍历这棵</a:t>
            </a:r>
            <a:r>
              <a:rPr lang="en-US" altLang="zh-CN" sz="2000" dirty="0" smtClean="0"/>
              <a:t>XML</a:t>
            </a:r>
            <a:r>
              <a:rPr lang="zh-CN" altLang="en-US" sz="2000" dirty="0" smtClean="0"/>
              <a:t>树。</a:t>
            </a:r>
            <a:endParaRPr lang="en-US" altLang="zh-CN" sz="2000" dirty="0" smtClean="0">
              <a:latin typeface="+mn-ea"/>
            </a:endParaRPr>
          </a:p>
          <a:p>
            <a:pPr>
              <a:buNone/>
            </a:pPr>
            <a:r>
              <a:rPr lang="en-US" altLang="zh-CN" sz="2000" b="1" dirty="0" smtClean="0">
                <a:latin typeface="Arial" charset="0"/>
                <a:ea typeface="黑体" pitchFamily="2" charset="-122"/>
              </a:rPr>
              <a:t>Omnithread</a:t>
            </a:r>
          </a:p>
          <a:p>
            <a:pPr>
              <a:buNone/>
            </a:pPr>
            <a:r>
              <a:rPr lang="en-US" altLang="zh-CN" sz="2000" b="1" dirty="0" smtClean="0">
                <a:latin typeface="Arial" charset="0"/>
                <a:ea typeface="黑体" pitchFamily="2" charset="-122"/>
              </a:rPr>
              <a:t>	</a:t>
            </a:r>
            <a:r>
              <a:rPr lang="zh-CN" altLang="en-US" sz="2000" dirty="0" smtClean="0">
                <a:latin typeface="+mn-ea"/>
              </a:rPr>
              <a:t>一个轻量级、跨平台的多线程库</a:t>
            </a:r>
            <a:r>
              <a:rPr lang="zh-CN" altLang="en-US" sz="2000" b="1" dirty="0" smtClean="0">
                <a:latin typeface="+mn-ea"/>
              </a:rPr>
              <a:t>。</a:t>
            </a:r>
            <a:r>
              <a:rPr lang="zh-CN" altLang="en-US" sz="2000" dirty="0" smtClean="0"/>
              <a:t>拥有独立的进程表项，而所有的创建、同步、删除等操作都在核外</a:t>
            </a:r>
            <a:r>
              <a:rPr lang="en-US" altLang="zh-CN" sz="2000" dirty="0" smtClean="0">
                <a:latin typeface="Arial" charset="0"/>
                <a:ea typeface="黑体" pitchFamily="2" charset="-122"/>
              </a:rPr>
              <a:t>omnithread</a:t>
            </a:r>
            <a:r>
              <a:rPr lang="zh-CN" altLang="en-US" sz="2000" dirty="0" smtClean="0"/>
              <a:t>库中进行。</a:t>
            </a:r>
            <a:r>
              <a:rPr lang="en-US" altLang="zh-CN" sz="2000" b="1" dirty="0" smtClean="0">
                <a:latin typeface="Arial" charset="0"/>
                <a:ea typeface="黑体" pitchFamily="2" charset="-122"/>
              </a:rPr>
              <a:t> </a:t>
            </a:r>
            <a:r>
              <a:rPr lang="en-US" altLang="zh-CN" sz="2000" dirty="0" smtClean="0">
                <a:latin typeface="Arial" charset="0"/>
                <a:ea typeface="黑体" pitchFamily="2" charset="-122"/>
              </a:rPr>
              <a:t>omnithread</a:t>
            </a:r>
            <a:r>
              <a:rPr lang="zh-CN" altLang="en-US" sz="2000" dirty="0" smtClean="0"/>
              <a:t>库使用一个管理线程来管理线程的创建和终止，为线程分配线程</a:t>
            </a:r>
            <a:r>
              <a:rPr lang="en-US" altLang="zh-CN" sz="2000" dirty="0" smtClean="0"/>
              <a:t>ID</a:t>
            </a:r>
            <a:r>
              <a:rPr lang="zh-CN" altLang="en-US" sz="2000" dirty="0" smtClean="0"/>
              <a:t>，发送线程相关的信号（比如</a:t>
            </a:r>
            <a:r>
              <a:rPr lang="en-US" altLang="zh-CN" sz="2000" dirty="0" smtClean="0"/>
              <a:t>Cancel</a:t>
            </a:r>
            <a:r>
              <a:rPr lang="zh-CN" altLang="en-US" sz="2000" dirty="0" smtClean="0"/>
              <a:t>），而主线程的调用者则通过管道将请求信息传给管理线程。在串行程序基础上引入线程和进程是为了提高程序的并发度，从而提高程序运行效率和响应时间。 </a:t>
            </a:r>
            <a:endParaRPr lang="en-US" altLang="zh-CN" sz="2000" b="1" dirty="0" smtClean="0">
              <a:latin typeface="+mn-ea"/>
            </a:endParaRPr>
          </a:p>
          <a:p>
            <a:pPr>
              <a:buNone/>
            </a:pPr>
            <a:r>
              <a:rPr lang="en-US" altLang="zh-CN" sz="2000" b="1" dirty="0" smtClean="0">
                <a:latin typeface="Arial" charset="0"/>
                <a:ea typeface="黑体" pitchFamily="2" charset="-122"/>
              </a:rPr>
              <a:t>JsonCpp</a:t>
            </a:r>
          </a:p>
          <a:p>
            <a:pPr>
              <a:buNone/>
            </a:pPr>
            <a:r>
              <a:rPr lang="en-US" altLang="zh-CN" sz="2000" dirty="0" smtClean="0"/>
              <a:t>	</a:t>
            </a:r>
            <a:r>
              <a:rPr lang="zh-CN" altLang="en-US" sz="2000" dirty="0" smtClean="0"/>
              <a:t>基于</a:t>
            </a:r>
            <a:r>
              <a:rPr lang="en-US" sz="2000" dirty="0" smtClean="0"/>
              <a:t>JavaScript Programming Language, Standard ECMA-262 3rd Edition – December 1999</a:t>
            </a:r>
            <a:r>
              <a:rPr lang="zh-CN" altLang="en-US" sz="2000" dirty="0" smtClean="0"/>
              <a:t>的一个子集。</a:t>
            </a:r>
            <a:r>
              <a:rPr lang="en-US" sz="2000" dirty="0" smtClean="0"/>
              <a:t>JSON</a:t>
            </a:r>
            <a:r>
              <a:rPr lang="zh-CN" altLang="en-US" sz="2000" dirty="0" smtClean="0"/>
              <a:t>采用完全独立于语言的文本格式，但是也使用了类似于</a:t>
            </a:r>
            <a:r>
              <a:rPr lang="en-US" sz="2000" dirty="0" smtClean="0"/>
              <a:t>C</a:t>
            </a:r>
            <a:r>
              <a:rPr lang="zh-CN" altLang="en-US" sz="2000" dirty="0" smtClean="0"/>
              <a:t>语言家族的习惯（包括</a:t>
            </a:r>
            <a:r>
              <a:rPr lang="en-US" sz="2000" dirty="0" smtClean="0"/>
              <a:t>C, C++, C#, Java, JavaScript, Perl, Python</a:t>
            </a:r>
            <a:r>
              <a:rPr lang="zh-CN" altLang="en-US" sz="2000" dirty="0" smtClean="0"/>
              <a:t>等）。这些特性使</a:t>
            </a:r>
            <a:r>
              <a:rPr lang="en-US" sz="2000" dirty="0" smtClean="0"/>
              <a:t>JSON</a:t>
            </a:r>
            <a:r>
              <a:rPr lang="zh-CN" altLang="en-US" sz="2000" dirty="0" smtClean="0"/>
              <a:t>成为理想的数据交换语言。</a:t>
            </a:r>
            <a:r>
              <a:rPr lang="en-US" sz="2000" dirty="0" err="1" smtClean="0"/>
              <a:t>JsonCpp</a:t>
            </a:r>
            <a:r>
              <a:rPr lang="en-US" sz="2000" dirty="0" smtClean="0"/>
              <a:t> </a:t>
            </a:r>
            <a:r>
              <a:rPr lang="zh-CN" altLang="en-US" sz="2000" dirty="0" smtClean="0"/>
              <a:t>是一个</a:t>
            </a:r>
            <a:r>
              <a:rPr lang="en-US" sz="2000" dirty="0" smtClean="0"/>
              <a:t>C++</a:t>
            </a:r>
            <a:r>
              <a:rPr lang="zh-CN" altLang="en-US" sz="2000" dirty="0" smtClean="0"/>
              <a:t>用来处理</a:t>
            </a:r>
            <a:r>
              <a:rPr lang="en-US" sz="2000" dirty="0" smtClean="0"/>
              <a:t>JSON </a:t>
            </a:r>
            <a:r>
              <a:rPr lang="zh-CN" altLang="en-US" sz="2000" dirty="0" smtClean="0"/>
              <a:t>数据的开发包。</a:t>
            </a:r>
            <a:endParaRPr lang="zh-CN" altLang="en-US" sz="4400" b="1" dirty="0" smtClean="0">
              <a:latin typeface="+mn-ea"/>
            </a:endParaRPr>
          </a:p>
          <a:p>
            <a:pPr>
              <a:buNone/>
            </a:pPr>
            <a:endParaRPr lang="zh-CN" altLang="en-US" sz="4400" dirty="0" smtClean="0">
              <a:latin typeface="+mn-ea"/>
            </a:endParaRPr>
          </a:p>
          <a:p>
            <a:pPr>
              <a:buNone/>
            </a:pPr>
            <a:endParaRPr lang="zh-CN" altLang="en-US" sz="1200" b="1" dirty="0" smtClean="0">
              <a:latin typeface="Arial" charset="0"/>
              <a:ea typeface="黑体" pitchFamily="2" charset="-122"/>
            </a:endParaRPr>
          </a:p>
          <a:p>
            <a:pPr>
              <a:buNone/>
            </a:pPr>
            <a:endParaRPr lang="zh-CN" altLang="en-US" sz="1200" b="1" dirty="0" smtClean="0">
              <a:latin typeface="Arial" charset="0"/>
              <a:ea typeface="黑体" pitchFamily="2" charset="-122"/>
            </a:endParaRPr>
          </a:p>
          <a:p>
            <a:pPr>
              <a:buNone/>
            </a:pPr>
            <a:endParaRPr lang="zh-CN" altLang="en-US" sz="1200" b="1" dirty="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dirty="0" smtClean="0"/>
              <a:t>技术架构支撑</a:t>
            </a:r>
            <a:r>
              <a:rPr lang="en-US" altLang="zh-CN" dirty="0" smtClean="0"/>
              <a:t>—Client</a:t>
            </a:r>
            <a:r>
              <a:rPr dirty="0" smtClean="0"/>
              <a:t>端名词</a:t>
            </a:r>
            <a:r>
              <a:rPr lang="zh-CN" altLang="en-US" dirty="0" smtClean="0"/>
              <a:t>解释</a:t>
            </a:r>
            <a:r>
              <a:rPr lang="en-US" altLang="zh-CN" dirty="0" smtClean="0"/>
              <a:t>5</a:t>
            </a:r>
            <a:endParaRPr lang="zh-CN" altLang="en-US" dirty="0"/>
          </a:p>
        </p:txBody>
      </p:sp>
      <p:sp>
        <p:nvSpPr>
          <p:cNvPr id="3" name="内容占位符 2"/>
          <p:cNvSpPr>
            <a:spLocks noGrp="1"/>
          </p:cNvSpPr>
          <p:nvPr>
            <p:ph idx="1"/>
          </p:nvPr>
        </p:nvSpPr>
        <p:spPr>
          <a:xfrm>
            <a:off x="285720" y="714356"/>
            <a:ext cx="8643998" cy="5857916"/>
          </a:xfrm>
        </p:spPr>
        <p:txBody>
          <a:bodyPr>
            <a:normAutofit fontScale="92500" lnSpcReduction="20000"/>
          </a:bodyPr>
          <a:lstStyle/>
          <a:p>
            <a:pPr>
              <a:buNone/>
            </a:pPr>
            <a:r>
              <a:rPr lang="en-US" altLang="zh-CN" sz="2000" b="1" dirty="0" smtClean="0">
                <a:latin typeface="Arial" charset="0"/>
                <a:ea typeface="黑体" pitchFamily="2" charset="-122"/>
              </a:rPr>
              <a:t>OCILib</a:t>
            </a:r>
          </a:p>
          <a:p>
            <a:pPr>
              <a:buNone/>
            </a:pPr>
            <a:r>
              <a:rPr lang="en-US" altLang="zh-CN" sz="2000" b="1" dirty="0" smtClean="0">
                <a:latin typeface="Arial" charset="0"/>
                <a:ea typeface="黑体" pitchFamily="2" charset="-122"/>
              </a:rPr>
              <a:t>	</a:t>
            </a:r>
            <a:r>
              <a:rPr lang="zh-CN" altLang="en-US" sz="2000" dirty="0" smtClean="0"/>
              <a:t> </a:t>
            </a:r>
            <a:r>
              <a:rPr lang="en-US" altLang="zh-CN" sz="2000" dirty="0" smtClean="0"/>
              <a:t>OCILIB</a:t>
            </a:r>
            <a:r>
              <a:rPr lang="zh-CN" altLang="en-US" sz="2000" dirty="0" smtClean="0"/>
              <a:t>是一个跨平台的</a:t>
            </a:r>
            <a:r>
              <a:rPr lang="en-US" altLang="zh-CN" sz="2000" dirty="0" smtClean="0"/>
              <a:t>Oracle</a:t>
            </a:r>
            <a:r>
              <a:rPr lang="zh-CN" altLang="en-US" sz="2000" dirty="0" smtClean="0"/>
              <a:t>驱动程序，可提供非常快速和可靠地访问</a:t>
            </a:r>
            <a:r>
              <a:rPr lang="en-US" altLang="zh-CN" sz="2000" dirty="0" smtClean="0"/>
              <a:t>Oracle</a:t>
            </a:r>
            <a:r>
              <a:rPr lang="zh-CN" altLang="en-US" sz="2000" dirty="0" smtClean="0"/>
              <a:t>数据库。它提供了一个丰富，功能齐全，并易于使用的</a:t>
            </a:r>
            <a:r>
              <a:rPr lang="en-US" altLang="zh-CN" sz="2000" dirty="0" smtClean="0"/>
              <a:t>API </a:t>
            </a:r>
            <a:r>
              <a:rPr lang="zh-CN" altLang="en-US" sz="2000" dirty="0" smtClean="0"/>
              <a:t>。</a:t>
            </a:r>
            <a:r>
              <a:rPr lang="en-US" altLang="zh-CN" sz="2000" dirty="0" smtClean="0"/>
              <a:t>OCILIB </a:t>
            </a:r>
            <a:r>
              <a:rPr lang="zh-CN" altLang="en-US" sz="2000" dirty="0" smtClean="0"/>
              <a:t>支持运行的所有</a:t>
            </a:r>
            <a:r>
              <a:rPr lang="en-US" altLang="zh-CN" sz="2000" dirty="0" smtClean="0"/>
              <a:t>Oracle</a:t>
            </a:r>
            <a:r>
              <a:rPr lang="zh-CN" altLang="en-US" sz="2000" dirty="0" smtClean="0"/>
              <a:t>平台。</a:t>
            </a:r>
            <a:endParaRPr lang="en-US" altLang="zh-CN" sz="2000" dirty="0" smtClean="0"/>
          </a:p>
          <a:p>
            <a:pPr>
              <a:buNone/>
            </a:pPr>
            <a:r>
              <a:rPr lang="en-US" altLang="zh-CN" sz="2000" dirty="0" smtClean="0"/>
              <a:t>	</a:t>
            </a:r>
            <a:r>
              <a:rPr lang="zh-CN" altLang="en-US" sz="2000" dirty="0" smtClean="0"/>
              <a:t>主要的功能包括：</a:t>
            </a:r>
          </a:p>
          <a:p>
            <a:pPr>
              <a:buNone/>
            </a:pPr>
            <a:r>
              <a:rPr lang="en-US" altLang="zh-CN" sz="2000" dirty="0" smtClean="0"/>
              <a:t>	</a:t>
            </a:r>
            <a:r>
              <a:rPr lang="zh-CN" altLang="en-US" sz="2000" dirty="0" smtClean="0"/>
              <a:t>     *</a:t>
            </a:r>
            <a:r>
              <a:rPr lang="en-US" altLang="zh-CN" sz="2000" dirty="0" smtClean="0"/>
              <a:t>	</a:t>
            </a:r>
            <a:r>
              <a:rPr lang="zh-CN" altLang="en-US" sz="2000" dirty="0" smtClean="0"/>
              <a:t>提供了丰富的，功能齐全且易于使用的</a:t>
            </a:r>
            <a:r>
              <a:rPr lang="en-US" altLang="zh-CN" sz="2000" dirty="0" smtClean="0"/>
              <a:t>API </a:t>
            </a:r>
            <a:br>
              <a:rPr lang="en-US" altLang="zh-CN" sz="2000" dirty="0" smtClean="0"/>
            </a:br>
            <a:r>
              <a:rPr lang="en-US" altLang="zh-CN" sz="2000" dirty="0" smtClean="0"/>
              <a:t>     *	</a:t>
            </a:r>
            <a:r>
              <a:rPr lang="zh-CN" altLang="en-US" sz="2000" dirty="0" smtClean="0"/>
              <a:t>运行在所有</a:t>
            </a:r>
            <a:r>
              <a:rPr lang="en-US" altLang="zh-CN" sz="2000" dirty="0" smtClean="0"/>
              <a:t>Oracle</a:t>
            </a:r>
            <a:r>
              <a:rPr lang="zh-CN" altLang="en-US" sz="2000" dirty="0" smtClean="0"/>
              <a:t>平台</a:t>
            </a:r>
            <a:br>
              <a:rPr lang="zh-CN" altLang="en-US" sz="2000" dirty="0" smtClean="0"/>
            </a:br>
            <a:r>
              <a:rPr lang="zh-CN" altLang="en-US" sz="2000" dirty="0" smtClean="0"/>
              <a:t>     *</a:t>
            </a:r>
            <a:r>
              <a:rPr lang="en-US" altLang="zh-CN" sz="2000" dirty="0" smtClean="0"/>
              <a:t>	</a:t>
            </a:r>
            <a:r>
              <a:rPr lang="zh-CN" altLang="en-US" sz="2000" dirty="0" smtClean="0"/>
              <a:t>是用纯的</a:t>
            </a:r>
            <a:r>
              <a:rPr lang="en-US" altLang="zh-CN" sz="2000" dirty="0" smtClean="0"/>
              <a:t>ISO C</a:t>
            </a:r>
            <a:r>
              <a:rPr lang="zh-CN" altLang="en-US" sz="2000" dirty="0" smtClean="0"/>
              <a:t>代码与本地的</a:t>
            </a:r>
            <a:r>
              <a:rPr lang="en-US" altLang="zh-CN" sz="2000" dirty="0" smtClean="0"/>
              <a:t>ISO ç Unicode</a:t>
            </a:r>
            <a:r>
              <a:rPr lang="zh-CN" altLang="en-US" sz="2000" dirty="0" smtClean="0"/>
              <a:t>支持</a:t>
            </a:r>
            <a:br>
              <a:rPr lang="zh-CN" altLang="en-US" sz="2000" dirty="0" smtClean="0"/>
            </a:br>
            <a:r>
              <a:rPr lang="zh-CN" altLang="en-US" sz="2000" dirty="0" smtClean="0"/>
              <a:t>     * </a:t>
            </a:r>
            <a:r>
              <a:rPr lang="en-US" altLang="zh-CN" sz="2000" dirty="0" smtClean="0"/>
              <a:t>	OCI</a:t>
            </a:r>
            <a:r>
              <a:rPr lang="zh-CN" altLang="en-US" sz="2000" dirty="0" smtClean="0"/>
              <a:t>封装（甲骨文调用接口） </a:t>
            </a:r>
            <a:endParaRPr lang="zh-CN" altLang="en-US" sz="2000" b="1" dirty="0" smtClean="0">
              <a:latin typeface="Arial" charset="0"/>
              <a:ea typeface="黑体" pitchFamily="2" charset="-122"/>
            </a:endParaRPr>
          </a:p>
          <a:p>
            <a:pPr>
              <a:buNone/>
            </a:pPr>
            <a:r>
              <a:rPr lang="en-US" altLang="zh-CN" sz="2000" b="1" dirty="0" smtClean="0">
                <a:latin typeface="Arial" charset="0"/>
                <a:ea typeface="黑体" pitchFamily="2" charset="-122"/>
              </a:rPr>
              <a:t>LOG4C</a:t>
            </a:r>
          </a:p>
          <a:p>
            <a:pPr>
              <a:buNone/>
            </a:pPr>
            <a:r>
              <a:rPr lang="en-US" altLang="zh-CN" sz="2000" b="1" dirty="0" smtClean="0">
                <a:latin typeface="Arial" charset="0"/>
                <a:ea typeface="黑体" pitchFamily="2" charset="-122"/>
              </a:rPr>
              <a:t>	</a:t>
            </a:r>
            <a:r>
              <a:rPr lang="zh-CN" altLang="en-US" sz="2100" dirty="0" smtClean="0"/>
              <a:t>一个开放</a:t>
            </a:r>
            <a:r>
              <a:rPr lang="zh-CN" altLang="en-US" sz="2000" dirty="0" smtClean="0"/>
              <a:t>源代码项目，通过使用</a:t>
            </a:r>
            <a:r>
              <a:rPr lang="en-US" altLang="zh-CN" sz="2000" dirty="0" smtClean="0"/>
              <a:t>Log4C</a:t>
            </a:r>
            <a:r>
              <a:rPr lang="zh-CN" altLang="en-US" sz="2000" dirty="0" smtClean="0"/>
              <a:t>，我们可以控制日志信息输送的目的地是控制台、文件、</a:t>
            </a:r>
            <a:r>
              <a:rPr lang="en-US" altLang="zh-CN" sz="2000" dirty="0" smtClean="0"/>
              <a:t>GUI</a:t>
            </a:r>
            <a:r>
              <a:rPr lang="zh-CN" altLang="en-US" sz="2000" dirty="0" smtClean="0"/>
              <a:t>组件、甚至是套接口服务器、</a:t>
            </a:r>
            <a:r>
              <a:rPr lang="en-US" altLang="zh-CN" sz="2000" dirty="0" smtClean="0"/>
              <a:t>NT</a:t>
            </a:r>
            <a:r>
              <a:rPr lang="zh-CN" altLang="en-US" sz="2000" dirty="0" smtClean="0"/>
              <a:t>的事件记录器、</a:t>
            </a:r>
            <a:r>
              <a:rPr lang="en-US" altLang="zh-CN" sz="2000" dirty="0" smtClean="0"/>
              <a:t>UNIX </a:t>
            </a:r>
            <a:r>
              <a:rPr lang="en-US" altLang="zh-CN" sz="2000" dirty="0" err="1" smtClean="0"/>
              <a:t>Syslog</a:t>
            </a:r>
            <a:r>
              <a:rPr lang="zh-CN" altLang="en-US" sz="2000" dirty="0" smtClean="0"/>
              <a:t>守护进程等；我们也可以控制每一条日志的输出格式；通过定义每一条日志信息的级别，我们能够更加细致地控制日志的生成过程。</a:t>
            </a:r>
            <a:endParaRPr lang="zh-CN" altLang="en-US" sz="2000" dirty="0" smtClean="0">
              <a:latin typeface="+mn-ea"/>
            </a:endParaRPr>
          </a:p>
          <a:p>
            <a:pPr>
              <a:buNone/>
            </a:pPr>
            <a:r>
              <a:rPr lang="en-US" altLang="zh-CN" sz="2000" b="1" dirty="0" smtClean="0">
                <a:latin typeface="Arial" charset="0"/>
                <a:ea typeface="黑体" pitchFamily="2" charset="-122"/>
              </a:rPr>
              <a:t>Xlslib</a:t>
            </a:r>
          </a:p>
          <a:p>
            <a:pPr>
              <a:buNone/>
            </a:pPr>
            <a:r>
              <a:rPr lang="en-US" altLang="zh-CN" sz="2000" dirty="0" smtClean="0"/>
              <a:t>	</a:t>
            </a:r>
            <a:r>
              <a:rPr lang="zh-CN" altLang="en-US" sz="2000" dirty="0" smtClean="0"/>
              <a:t>一个支持多平台的 </a:t>
            </a:r>
            <a:r>
              <a:rPr lang="en-US" altLang="zh-CN" sz="2000" dirty="0" smtClean="0"/>
              <a:t>C/C++ </a:t>
            </a:r>
            <a:r>
              <a:rPr lang="zh-CN" altLang="en-US" sz="2000" dirty="0" smtClean="0"/>
              <a:t>的库，用来动态创建 </a:t>
            </a:r>
            <a:r>
              <a:rPr lang="en-US" altLang="zh-CN" sz="2000" dirty="0" smtClean="0"/>
              <a:t>Excel </a:t>
            </a:r>
            <a:r>
              <a:rPr lang="zh-CN" altLang="en-US" sz="2000" dirty="0" smtClean="0"/>
              <a:t>文件。不需要第三方软件支持、在没有安装</a:t>
            </a:r>
            <a:r>
              <a:rPr lang="en-US" altLang="zh-CN" sz="2000" dirty="0" smtClean="0"/>
              <a:t>EXCEL</a:t>
            </a:r>
            <a:r>
              <a:rPr lang="zh-CN" altLang="en-US" sz="2000" dirty="0" smtClean="0"/>
              <a:t>的终端上面也可以动态创建</a:t>
            </a:r>
            <a:r>
              <a:rPr lang="en-US" altLang="zh-CN" sz="2000" dirty="0" smtClean="0"/>
              <a:t>.</a:t>
            </a:r>
            <a:r>
              <a:rPr lang="en-US" altLang="zh-CN" sz="2000" dirty="0" err="1" smtClean="0"/>
              <a:t>xls</a:t>
            </a:r>
            <a:r>
              <a:rPr lang="zh-CN" altLang="en-US" sz="2000" dirty="0" smtClean="0"/>
              <a:t>格式的文件。</a:t>
            </a:r>
            <a:endParaRPr lang="zh-CN" altLang="en-US" sz="2000" b="1" dirty="0" smtClean="0">
              <a:latin typeface="Arial" charset="0"/>
              <a:ea typeface="黑体" pitchFamily="2" charset="-122"/>
            </a:endParaRPr>
          </a:p>
          <a:p>
            <a:pPr>
              <a:buNone/>
            </a:pPr>
            <a:r>
              <a:rPr lang="en-US" altLang="zh-CN" sz="2000" b="1" dirty="0" smtClean="0">
                <a:latin typeface="Arial" charset="0"/>
                <a:ea typeface="黑体" pitchFamily="2" charset="-122"/>
              </a:rPr>
              <a:t>CXImage</a:t>
            </a:r>
          </a:p>
          <a:p>
            <a:pPr>
              <a:buNone/>
            </a:pPr>
            <a:r>
              <a:rPr lang="en-US" altLang="zh-CN" sz="2000" b="1" dirty="0" smtClean="0">
                <a:latin typeface="Arial" charset="0"/>
                <a:ea typeface="黑体" pitchFamily="2" charset="-122"/>
              </a:rPr>
              <a:t>	</a:t>
            </a:r>
            <a:r>
              <a:rPr lang="zh-CN" altLang="en-US" sz="2000" dirty="0" smtClean="0"/>
              <a:t>一个可以用于</a:t>
            </a:r>
            <a:r>
              <a:rPr lang="en-US" altLang="zh-CN" sz="2000" dirty="0" smtClean="0"/>
              <a:t>MFC </a:t>
            </a:r>
            <a:r>
              <a:rPr lang="zh-CN" altLang="en-US" sz="2000" dirty="0" smtClean="0"/>
              <a:t>的</a:t>
            </a:r>
            <a:r>
              <a:rPr lang="en-US" altLang="zh-CN" sz="2000" dirty="0" smtClean="0"/>
              <a:t>C++</a:t>
            </a:r>
            <a:r>
              <a:rPr lang="zh-CN" altLang="en-US" sz="2000" dirty="0" smtClean="0"/>
              <a:t>图像处理类库类，它可以打开，保存，显示，转换各种常见格式的图像文件，比如</a:t>
            </a:r>
            <a:r>
              <a:rPr lang="en-US" altLang="zh-CN" sz="2000" dirty="0" smtClean="0"/>
              <a:t>BMP, JPEG, GIF, PNG, TIFF, MNG, ICO, PCX, TGA, WMF, WBMP, JBG, J2K </a:t>
            </a:r>
            <a:r>
              <a:rPr lang="zh-CN" altLang="en-US" sz="2000" dirty="0" smtClean="0"/>
              <a:t>等格式的文件。可以实现</a:t>
            </a:r>
            <a:r>
              <a:rPr lang="en-US" altLang="zh-CN" sz="2000" dirty="0" smtClean="0"/>
              <a:t>BMP&lt;-&gt;JPG</a:t>
            </a:r>
            <a:r>
              <a:rPr lang="zh-CN" altLang="en-US" sz="2000" dirty="0" smtClean="0"/>
              <a:t>，</a:t>
            </a:r>
            <a:r>
              <a:rPr lang="en-US" altLang="zh-CN" sz="2000" dirty="0" smtClean="0"/>
              <a:t>PNG &lt;&gt;TIFF</a:t>
            </a:r>
            <a:r>
              <a:rPr lang="zh-CN" altLang="en-US" sz="2000" dirty="0" smtClean="0"/>
              <a:t>格式等等的互相转换。</a:t>
            </a:r>
            <a:endParaRPr lang="zh-CN" altLang="en-US" sz="2000" b="1" dirty="0" smtClean="0">
              <a:latin typeface="Arial" charset="0"/>
              <a:ea typeface="黑体" pitchFamily="2" charset="-122"/>
            </a:endParaRPr>
          </a:p>
          <a:p>
            <a:pPr>
              <a:buNone/>
            </a:pPr>
            <a:endParaRPr lang="zh-CN" altLang="en-US" sz="4400" dirty="0" smtClean="0">
              <a:latin typeface="+mn-ea"/>
            </a:endParaRPr>
          </a:p>
          <a:p>
            <a:pPr>
              <a:buNone/>
            </a:pPr>
            <a:endParaRPr lang="zh-CN" altLang="en-US" sz="1200" b="1" dirty="0" smtClean="0">
              <a:latin typeface="Arial" charset="0"/>
              <a:ea typeface="黑体" pitchFamily="2" charset="-122"/>
            </a:endParaRPr>
          </a:p>
          <a:p>
            <a:pPr>
              <a:buNone/>
            </a:pPr>
            <a:endParaRPr lang="zh-CN" altLang="en-US" sz="1200" b="1" dirty="0" smtClean="0">
              <a:latin typeface="Arial" charset="0"/>
              <a:ea typeface="黑体" pitchFamily="2" charset="-122"/>
            </a:endParaRPr>
          </a:p>
          <a:p>
            <a:pPr>
              <a:buNone/>
            </a:pPr>
            <a:endParaRPr lang="zh-CN" altLang="en-US" sz="1200" b="1" dirty="0"/>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dirty="0" smtClean="0"/>
              <a:t>技术架构支撑</a:t>
            </a:r>
            <a:r>
              <a:rPr lang="en-US" altLang="zh-CN" dirty="0" smtClean="0"/>
              <a:t>—Client</a:t>
            </a:r>
            <a:r>
              <a:rPr dirty="0" smtClean="0"/>
              <a:t>端名词</a:t>
            </a:r>
            <a:r>
              <a:rPr lang="zh-CN" altLang="en-US" dirty="0" smtClean="0"/>
              <a:t>解释</a:t>
            </a:r>
            <a:r>
              <a:rPr lang="en-US" altLang="zh-CN" dirty="0" smtClean="0"/>
              <a:t>6</a:t>
            </a:r>
            <a:endParaRPr lang="zh-CN" altLang="en-US" dirty="0"/>
          </a:p>
        </p:txBody>
      </p:sp>
      <p:sp>
        <p:nvSpPr>
          <p:cNvPr id="3" name="内容占位符 2"/>
          <p:cNvSpPr>
            <a:spLocks noGrp="1"/>
          </p:cNvSpPr>
          <p:nvPr>
            <p:ph idx="1"/>
          </p:nvPr>
        </p:nvSpPr>
        <p:spPr>
          <a:xfrm>
            <a:off x="285720" y="714356"/>
            <a:ext cx="8643998" cy="5857916"/>
          </a:xfrm>
        </p:spPr>
        <p:txBody>
          <a:bodyPr>
            <a:normAutofit fontScale="92500" lnSpcReduction="20000"/>
          </a:bodyPr>
          <a:lstStyle/>
          <a:p>
            <a:pPr>
              <a:buNone/>
            </a:pPr>
            <a:r>
              <a:rPr lang="en-US" altLang="zh-CN" sz="2000" b="1" dirty="0" smtClean="0">
                <a:latin typeface="Arial" charset="0"/>
                <a:ea typeface="黑体" pitchFamily="2" charset="-122"/>
              </a:rPr>
              <a:t>Zlib</a:t>
            </a:r>
          </a:p>
          <a:p>
            <a:pPr>
              <a:buNone/>
            </a:pPr>
            <a:r>
              <a:rPr lang="en-US" altLang="zh-CN" sz="2000" b="1" dirty="0" smtClean="0">
                <a:latin typeface="Arial" charset="0"/>
                <a:ea typeface="黑体" pitchFamily="2" charset="-122"/>
              </a:rPr>
              <a:t>	</a:t>
            </a:r>
            <a:r>
              <a:rPr lang="zh-CN" altLang="en-US" sz="2200" dirty="0" smtClean="0"/>
              <a:t>压缩或者解压缩函数库。</a:t>
            </a:r>
            <a:endParaRPr lang="en-US" altLang="zh-CN" sz="2200" dirty="0" smtClean="0"/>
          </a:p>
          <a:p>
            <a:pPr>
              <a:buNone/>
            </a:pPr>
            <a:r>
              <a:rPr lang="en-US" altLang="zh-CN" sz="2200" dirty="0" smtClean="0"/>
              <a:t>	zlib</a:t>
            </a:r>
            <a:r>
              <a:rPr lang="zh-CN" altLang="en-US" sz="2200" dirty="0" smtClean="0"/>
              <a:t>是一种事实上的业界标准，以至于在标准文档中，</a:t>
            </a:r>
            <a:r>
              <a:rPr lang="en-US" altLang="zh-CN" sz="2200" dirty="0" smtClean="0"/>
              <a:t>zlib</a:t>
            </a:r>
            <a:r>
              <a:rPr lang="zh-CN" altLang="en-US" sz="2200" dirty="0" smtClean="0"/>
              <a:t>和</a:t>
            </a:r>
            <a:r>
              <a:rPr lang="en-US" altLang="zh-CN" sz="2200" dirty="0" smtClean="0"/>
              <a:t>DEFLATE</a:t>
            </a:r>
            <a:r>
              <a:rPr lang="zh-CN" altLang="en-US" sz="2200" dirty="0" smtClean="0"/>
              <a:t>常常互换使用。数以千计的应用程序直接或间接依靠</a:t>
            </a:r>
            <a:r>
              <a:rPr lang="en-US" altLang="zh-CN" sz="2200" dirty="0" smtClean="0"/>
              <a:t>zlib</a:t>
            </a:r>
            <a:r>
              <a:rPr lang="zh-CN" altLang="en-US" sz="2200" dirty="0" smtClean="0"/>
              <a:t>压缩函式库，包括： </a:t>
            </a:r>
          </a:p>
          <a:p>
            <a:pPr>
              <a:buNone/>
            </a:pPr>
            <a:r>
              <a:rPr lang="en-US" altLang="zh-CN" sz="2200" dirty="0" smtClean="0"/>
              <a:t>	</a:t>
            </a:r>
            <a:r>
              <a:rPr lang="zh-CN" altLang="en-US" sz="2200" dirty="0" smtClean="0"/>
              <a:t>*</a:t>
            </a:r>
            <a:r>
              <a:rPr lang="en-US" altLang="zh-CN" sz="2200" dirty="0" smtClean="0"/>
              <a:t>	Linux</a:t>
            </a:r>
            <a:r>
              <a:rPr lang="zh-CN" altLang="en-US" sz="2200" dirty="0" smtClean="0"/>
              <a:t>核心：使用</a:t>
            </a:r>
            <a:r>
              <a:rPr lang="en-US" altLang="zh-CN" sz="2200" dirty="0" smtClean="0"/>
              <a:t>zlib</a:t>
            </a:r>
            <a:r>
              <a:rPr lang="zh-CN" altLang="en-US" sz="2200" dirty="0" smtClean="0"/>
              <a:t>以实作网络协定的压缩、档案系统的压缩以及开机时解压缩自身的核心。 </a:t>
            </a:r>
          </a:p>
          <a:p>
            <a:pPr>
              <a:buNone/>
            </a:pPr>
            <a:r>
              <a:rPr lang="en-US" altLang="zh-CN" sz="2200" dirty="0" smtClean="0"/>
              <a:t>	</a:t>
            </a:r>
            <a:r>
              <a:rPr lang="zh-CN" altLang="en-US" sz="2200" dirty="0" smtClean="0"/>
              <a:t>* </a:t>
            </a:r>
            <a:r>
              <a:rPr lang="en-US" altLang="zh-CN" sz="2200" dirty="0" smtClean="0"/>
              <a:t>	</a:t>
            </a:r>
            <a:r>
              <a:rPr lang="en-US" altLang="zh-CN" sz="2200" dirty="0" err="1" smtClean="0"/>
              <a:t>libpng</a:t>
            </a:r>
            <a:r>
              <a:rPr lang="zh-CN" altLang="en-US" sz="2200" dirty="0" smtClean="0"/>
              <a:t>，用于</a:t>
            </a:r>
            <a:r>
              <a:rPr lang="en-US" altLang="zh-CN" sz="2200" dirty="0" smtClean="0"/>
              <a:t>PNG</a:t>
            </a:r>
            <a:r>
              <a:rPr lang="zh-CN" altLang="en-US" sz="2200" dirty="0" smtClean="0"/>
              <a:t>图形格式的一个实现，对</a:t>
            </a:r>
            <a:r>
              <a:rPr lang="en-US" altLang="zh-CN" sz="2200" dirty="0" smtClean="0"/>
              <a:t>bitmap</a:t>
            </a:r>
            <a:r>
              <a:rPr lang="zh-CN" altLang="en-US" sz="2200" dirty="0" smtClean="0"/>
              <a:t>数据规定了</a:t>
            </a:r>
            <a:r>
              <a:rPr lang="en-US" altLang="zh-CN" sz="2200" dirty="0" smtClean="0"/>
              <a:t>DEFLATE</a:t>
            </a:r>
            <a:r>
              <a:rPr lang="zh-CN" altLang="en-US" sz="2200" dirty="0" smtClean="0"/>
              <a:t>作为流压缩方法。 </a:t>
            </a:r>
          </a:p>
          <a:p>
            <a:pPr>
              <a:buNone/>
            </a:pPr>
            <a:r>
              <a:rPr lang="en-US" altLang="zh-CN" sz="2200" dirty="0" smtClean="0"/>
              <a:t>	</a:t>
            </a:r>
            <a:r>
              <a:rPr lang="zh-CN" altLang="en-US" sz="2200" dirty="0" smtClean="0"/>
              <a:t>* </a:t>
            </a:r>
            <a:r>
              <a:rPr lang="en-US" altLang="zh-CN" sz="2200" dirty="0" smtClean="0"/>
              <a:t>	Apache</a:t>
            </a:r>
            <a:r>
              <a:rPr lang="zh-CN" altLang="en-US" sz="2200" dirty="0" smtClean="0"/>
              <a:t>：使用</a:t>
            </a:r>
            <a:r>
              <a:rPr lang="en-US" altLang="zh-CN" sz="2200" dirty="0" err="1" smtClean="0"/>
              <a:t>zlib</a:t>
            </a:r>
            <a:r>
              <a:rPr lang="zh-CN" altLang="en-US" sz="2200" dirty="0" smtClean="0"/>
              <a:t>实作</a:t>
            </a:r>
            <a:r>
              <a:rPr lang="en-US" altLang="zh-CN" sz="2200" dirty="0" smtClean="0"/>
              <a:t>http 1.1</a:t>
            </a:r>
            <a:r>
              <a:rPr lang="zh-CN" altLang="en-US" sz="2200" dirty="0" smtClean="0"/>
              <a:t>。 </a:t>
            </a:r>
          </a:p>
          <a:p>
            <a:pPr>
              <a:buNone/>
            </a:pPr>
            <a:r>
              <a:rPr lang="en-US" altLang="zh-CN" sz="2200" dirty="0" smtClean="0"/>
              <a:t>	</a:t>
            </a:r>
            <a:r>
              <a:rPr lang="zh-CN" altLang="en-US" sz="2200" dirty="0" smtClean="0"/>
              <a:t>*</a:t>
            </a:r>
            <a:r>
              <a:rPr lang="en-US" altLang="zh-CN" sz="2200" dirty="0" smtClean="0"/>
              <a:t>	</a:t>
            </a:r>
            <a:r>
              <a:rPr lang="en-US" altLang="zh-CN" sz="2200" dirty="0" err="1" smtClean="0"/>
              <a:t>OpenSSH</a:t>
            </a:r>
            <a:r>
              <a:rPr lang="zh-CN" altLang="en-US" sz="2200" dirty="0" smtClean="0"/>
              <a:t>、</a:t>
            </a:r>
            <a:r>
              <a:rPr lang="en-US" altLang="zh-CN" sz="2200" dirty="0" err="1" smtClean="0"/>
              <a:t>OpenSSL</a:t>
            </a:r>
            <a:r>
              <a:rPr lang="zh-CN" altLang="en-US" sz="2200" dirty="0" smtClean="0"/>
              <a:t>：以</a:t>
            </a:r>
            <a:r>
              <a:rPr lang="en-US" altLang="zh-CN" sz="2200" dirty="0" smtClean="0"/>
              <a:t>zlib</a:t>
            </a:r>
            <a:r>
              <a:rPr lang="zh-CN" altLang="en-US" sz="2200" dirty="0" smtClean="0"/>
              <a:t>达到最佳化加密网络传输。 </a:t>
            </a:r>
          </a:p>
          <a:p>
            <a:pPr>
              <a:buNone/>
            </a:pPr>
            <a:r>
              <a:rPr lang="en-US" altLang="zh-CN" sz="2200" dirty="0" smtClean="0"/>
              <a:t>	</a:t>
            </a:r>
            <a:r>
              <a:rPr lang="zh-CN" altLang="en-US" sz="2200" dirty="0" smtClean="0"/>
              <a:t>*</a:t>
            </a:r>
            <a:r>
              <a:rPr lang="en-US" altLang="zh-CN" sz="2200" dirty="0" smtClean="0"/>
              <a:t>	</a:t>
            </a:r>
            <a:r>
              <a:rPr lang="zh-CN" altLang="en-US" sz="2200" dirty="0" smtClean="0"/>
              <a:t> </a:t>
            </a:r>
            <a:r>
              <a:rPr lang="en-US" altLang="zh-CN" sz="2200" dirty="0" err="1" smtClean="0"/>
              <a:t>FFmpeg</a:t>
            </a:r>
            <a:r>
              <a:rPr lang="zh-CN" altLang="en-US" sz="2200" dirty="0" smtClean="0"/>
              <a:t>：以</a:t>
            </a:r>
            <a:r>
              <a:rPr lang="en-US" altLang="zh-CN" sz="2200" dirty="0" err="1" smtClean="0"/>
              <a:t>zlib</a:t>
            </a:r>
            <a:r>
              <a:rPr lang="zh-CN" altLang="en-US" sz="2200" dirty="0" smtClean="0"/>
              <a:t>读写</a:t>
            </a:r>
            <a:r>
              <a:rPr lang="en-US" altLang="zh-CN" sz="2200" dirty="0" err="1" smtClean="0"/>
              <a:t>Matroska</a:t>
            </a:r>
            <a:r>
              <a:rPr lang="zh-CN" altLang="en-US" sz="2200" dirty="0" smtClean="0"/>
              <a:t>等以</a:t>
            </a:r>
            <a:r>
              <a:rPr lang="en-US" altLang="zh-CN" sz="2200" dirty="0" smtClean="0"/>
              <a:t>DEFLATE</a:t>
            </a:r>
            <a:r>
              <a:rPr lang="zh-CN" altLang="en-US" sz="2200" dirty="0" smtClean="0"/>
              <a:t>算法压缩的多媒体串流格式。 </a:t>
            </a:r>
          </a:p>
          <a:p>
            <a:pPr>
              <a:buNone/>
            </a:pPr>
            <a:r>
              <a:rPr lang="en-US" altLang="zh-CN" sz="2200" dirty="0" smtClean="0"/>
              <a:t>	</a:t>
            </a:r>
            <a:r>
              <a:rPr lang="zh-CN" altLang="en-US" sz="2200" dirty="0" smtClean="0"/>
              <a:t>*</a:t>
            </a:r>
            <a:r>
              <a:rPr lang="en-US" altLang="zh-CN" sz="2200" dirty="0" smtClean="0"/>
              <a:t>	</a:t>
            </a:r>
            <a:r>
              <a:rPr lang="zh-CN" altLang="en-US" sz="2200" dirty="0" smtClean="0"/>
              <a:t> </a:t>
            </a:r>
            <a:r>
              <a:rPr lang="en-US" altLang="zh-CN" sz="2200" dirty="0" err="1" smtClean="0"/>
              <a:t>rsync</a:t>
            </a:r>
            <a:r>
              <a:rPr lang="zh-CN" altLang="en-US" sz="2200" dirty="0" smtClean="0"/>
              <a:t>：以</a:t>
            </a:r>
            <a:r>
              <a:rPr lang="en-US" altLang="zh-CN" sz="2200" dirty="0" smtClean="0"/>
              <a:t>zlib</a:t>
            </a:r>
            <a:r>
              <a:rPr lang="zh-CN" altLang="en-US" sz="2200" dirty="0" smtClean="0"/>
              <a:t>最佳化远端同步时的传输。</a:t>
            </a:r>
            <a:endParaRPr lang="en-US" altLang="zh-CN" sz="2200" dirty="0" smtClean="0"/>
          </a:p>
          <a:p>
            <a:pPr>
              <a:buNone/>
            </a:pPr>
            <a:r>
              <a:rPr lang="en-US" altLang="zh-CN" sz="2000" b="1" dirty="0" smtClean="0">
                <a:latin typeface="Arial" charset="0"/>
                <a:ea typeface="黑体" pitchFamily="2" charset="-122"/>
              </a:rPr>
              <a:t>Cryptlib</a:t>
            </a:r>
          </a:p>
          <a:p>
            <a:pPr>
              <a:buNone/>
            </a:pPr>
            <a:r>
              <a:rPr lang="en-US" altLang="zh-CN" sz="2000" b="1" dirty="0" smtClean="0">
                <a:latin typeface="Arial" charset="0"/>
                <a:ea typeface="黑体" pitchFamily="2" charset="-122"/>
              </a:rPr>
              <a:t>	</a:t>
            </a:r>
            <a:r>
              <a:rPr lang="zh-CN" altLang="en-US" sz="2200" dirty="0" smtClean="0"/>
              <a:t>加密或者解密函数库。它基于传统的计算机安全模型</a:t>
            </a:r>
            <a:r>
              <a:rPr lang="en-US" altLang="zh-CN" sz="2200" dirty="0" smtClean="0"/>
              <a:t>,</a:t>
            </a:r>
            <a:r>
              <a:rPr lang="zh-CN" altLang="en-US" sz="2200" dirty="0" smtClean="0"/>
              <a:t>并涉及到一个安全核心</a:t>
            </a:r>
            <a:r>
              <a:rPr lang="en-US" altLang="zh-CN" sz="2200" dirty="0" smtClean="0"/>
              <a:t>,</a:t>
            </a:r>
            <a:r>
              <a:rPr lang="zh-CN" altLang="en-US" sz="2200" dirty="0" smtClean="0"/>
              <a:t>各种抽象化了的对象位于核心之上。利用此加密库不同层次的接口</a:t>
            </a:r>
            <a:r>
              <a:rPr lang="en-US" altLang="zh-CN" sz="2200" dirty="0" smtClean="0"/>
              <a:t>,</a:t>
            </a:r>
            <a:r>
              <a:rPr lang="zh-CN" altLang="en-US" sz="2200" dirty="0" smtClean="0"/>
              <a:t>可以很容易地为各种应用系统提供安全服务</a:t>
            </a:r>
            <a:r>
              <a:rPr lang="en-US" altLang="zh-CN" sz="2200" dirty="0" smtClean="0"/>
              <a:t>,</a:t>
            </a:r>
            <a:r>
              <a:rPr lang="zh-CN" altLang="en-US" sz="2200" dirty="0" smtClean="0"/>
              <a:t>如加</a:t>
            </a:r>
            <a:r>
              <a:rPr lang="en-US" altLang="zh-CN" sz="2200" dirty="0" smtClean="0"/>
              <a:t>/</a:t>
            </a:r>
            <a:r>
              <a:rPr lang="zh-CN" altLang="en-US" sz="2200" dirty="0" smtClean="0"/>
              <a:t>解密、 数字签名、 认证等。</a:t>
            </a:r>
            <a:r>
              <a:rPr lang="en-US" altLang="en-US" sz="2200" dirty="0" smtClean="0"/>
              <a:t>  cryptlib</a:t>
            </a:r>
            <a:r>
              <a:rPr lang="zh-CN" altLang="en-US" sz="2200" dirty="0" smtClean="0"/>
              <a:t>提供完全安全部门的实施。例如 </a:t>
            </a:r>
            <a:r>
              <a:rPr lang="en-US" altLang="en-US" sz="2200" dirty="0" smtClean="0"/>
              <a:t>S/MIME </a:t>
            </a:r>
            <a:r>
              <a:rPr lang="zh-CN" altLang="en-US" sz="2200" dirty="0" smtClean="0"/>
              <a:t>、</a:t>
            </a:r>
            <a:r>
              <a:rPr lang="en-US" altLang="en-US" sz="2200" dirty="0" smtClean="0"/>
              <a:t>PGP/</a:t>
            </a:r>
            <a:r>
              <a:rPr lang="en-US" altLang="en-US" sz="2200" dirty="0" err="1" smtClean="0"/>
              <a:t>OpenPGP</a:t>
            </a:r>
            <a:r>
              <a:rPr lang="zh-CN" altLang="en-US" sz="2200" dirty="0" smtClean="0"/>
              <a:t>、</a:t>
            </a:r>
            <a:r>
              <a:rPr lang="en-US" altLang="en-US" sz="2200" dirty="0" smtClean="0"/>
              <a:t>SSL/TLS</a:t>
            </a:r>
            <a:r>
              <a:rPr lang="zh-CN" altLang="en-US" sz="2200" dirty="0" smtClean="0"/>
              <a:t>、</a:t>
            </a:r>
            <a:r>
              <a:rPr lang="en-US" altLang="en-US" sz="2200" dirty="0" smtClean="0"/>
              <a:t> </a:t>
            </a:r>
            <a:r>
              <a:rPr lang="zh-CN" altLang="en-US" sz="2200" dirty="0" smtClean="0"/>
              <a:t> </a:t>
            </a:r>
            <a:r>
              <a:rPr lang="en-US" altLang="en-US" sz="2200" dirty="0" smtClean="0"/>
              <a:t>SSH </a:t>
            </a:r>
            <a:r>
              <a:rPr lang="zh-CN" altLang="en-US" sz="2200" dirty="0" smtClean="0"/>
              <a:t>等安全操作</a:t>
            </a:r>
            <a:r>
              <a:rPr lang="en-US" altLang="en-US" sz="2200" dirty="0" smtClean="0"/>
              <a:t>。</a:t>
            </a:r>
            <a:endParaRPr lang="zh-CN" altLang="en-US" sz="2200" dirty="0" smtClean="0"/>
          </a:p>
          <a:p>
            <a:pPr>
              <a:buNone/>
            </a:pPr>
            <a:endParaRPr lang="zh-CN" altLang="en-US" sz="4400" dirty="0" smtClean="0">
              <a:latin typeface="+mn-ea"/>
            </a:endParaRPr>
          </a:p>
          <a:p>
            <a:pPr>
              <a:buNone/>
            </a:pPr>
            <a:endParaRPr lang="zh-CN" altLang="en-US" sz="1200" b="1" dirty="0" smtClean="0">
              <a:latin typeface="Arial" charset="0"/>
              <a:ea typeface="黑体" pitchFamily="2" charset="-122"/>
            </a:endParaRPr>
          </a:p>
          <a:p>
            <a:pPr>
              <a:buNone/>
            </a:pPr>
            <a:endParaRPr lang="zh-CN" altLang="en-US" sz="1200" b="1" dirty="0" smtClean="0">
              <a:latin typeface="Arial" charset="0"/>
              <a:ea typeface="黑体" pitchFamily="2" charset="-122"/>
            </a:endParaRPr>
          </a:p>
          <a:p>
            <a:pPr>
              <a:buNone/>
            </a:pPr>
            <a:endParaRPr lang="zh-CN" altLang="en-US" sz="1200" b="1" dirty="0"/>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82"/>
          <p:cNvSpPr>
            <a:spLocks noChangeArrowheads="1"/>
          </p:cNvSpPr>
          <p:nvPr/>
        </p:nvSpPr>
        <p:spPr bwMode="ltGray">
          <a:xfrm>
            <a:off x="309666" y="1217308"/>
            <a:ext cx="7790726" cy="1069549"/>
          </a:xfrm>
          <a:prstGeom prst="rect">
            <a:avLst/>
          </a:prstGeom>
          <a:gradFill rotWithShape="0">
            <a:gsLst>
              <a:gs pos="0">
                <a:srgbClr val="008AAE"/>
              </a:gs>
              <a:gs pos="100000">
                <a:srgbClr val="005368"/>
              </a:gs>
            </a:gsLst>
            <a:lin ang="2700000" scaled="1"/>
          </a:gradFill>
          <a:ln w="9525">
            <a:miter lim="800000"/>
            <a:headEnd/>
            <a:tailEnd/>
          </a:ln>
          <a:scene3d>
            <a:camera prst="legacyObliqueTopRight"/>
            <a:lightRig rig="legacyFlat3" dir="b"/>
          </a:scene3d>
          <a:sp3d extrusionH="227000" prstMaterial="legacyMatte">
            <a:bevelT w="13500" h="13500" prst="angle"/>
            <a:bevelB w="13500" h="13500" prst="angle"/>
            <a:extrusionClr>
              <a:srgbClr val="008AAE"/>
            </a:extrusionClr>
          </a:sp3d>
        </p:spPr>
        <p:txBody>
          <a:bodyPr wrap="square" lIns="22467" tIns="11234" rIns="22467" bIns="11234" anchor="ctr" anchorCtr="1">
            <a:spAutoFit/>
            <a:flatTx/>
          </a:bodyPr>
          <a:lstStyle/>
          <a:p>
            <a:endParaRPr lang="zh-CN" altLang="en-US" dirty="0"/>
          </a:p>
        </p:txBody>
      </p:sp>
      <p:grpSp>
        <p:nvGrpSpPr>
          <p:cNvPr id="2" name="Group 219"/>
          <p:cNvGrpSpPr>
            <a:grpSpLocks/>
          </p:cNvGrpSpPr>
          <p:nvPr/>
        </p:nvGrpSpPr>
        <p:grpSpPr bwMode="auto">
          <a:xfrm>
            <a:off x="467543" y="1284356"/>
            <a:ext cx="5314206" cy="915661"/>
            <a:chOff x="3072" y="2208"/>
            <a:chExt cx="2544" cy="1536"/>
          </a:xfrm>
        </p:grpSpPr>
        <p:sp>
          <p:nvSpPr>
            <p:cNvPr id="124" name="Rectangle 220"/>
            <p:cNvSpPr>
              <a:spLocks noChangeArrowheads="1"/>
            </p:cNvSpPr>
            <p:nvPr/>
          </p:nvSpPr>
          <p:spPr bwMode="auto">
            <a:xfrm>
              <a:off x="3105" y="2216"/>
              <a:ext cx="2511" cy="1528"/>
            </a:xfrm>
            <a:prstGeom prst="rect">
              <a:avLst/>
            </a:prstGeom>
            <a:solidFill>
              <a:srgbClr val="B7CFEB"/>
            </a:solidFill>
            <a:ln>
              <a:noFill/>
            </a:ln>
            <a:extLst>
              <a:ext uri="{91240B29-F687-4F45-9708-019B960494DF}">
                <a14:hiddenLine xmlns:a14="http://schemas.microsoft.com/office/drawing/2010/main" w="28575">
                  <a:solidFill>
                    <a:srgbClr val="000000"/>
                  </a:solidFill>
                  <a:miter lim="800000"/>
                  <a:headEnd/>
                  <a:tailEnd/>
                </a14:hiddenLine>
              </a:ext>
            </a:extLst>
          </p:spPr>
          <p:txBody>
            <a:bodyPr anchor="ctr">
              <a:spAutoFit/>
            </a:bodyPr>
            <a:lstStyle/>
            <a:p>
              <a:endParaRPr lang="zh-CN" altLang="en-US"/>
            </a:p>
          </p:txBody>
        </p:sp>
        <p:sp>
          <p:nvSpPr>
            <p:cNvPr id="125" name="Rectangle 221"/>
            <p:cNvSpPr>
              <a:spLocks noChangeArrowheads="1"/>
            </p:cNvSpPr>
            <p:nvPr/>
          </p:nvSpPr>
          <p:spPr bwMode="auto">
            <a:xfrm>
              <a:off x="3072" y="2208"/>
              <a:ext cx="48" cy="1528"/>
            </a:xfrm>
            <a:prstGeom prst="rect">
              <a:avLst/>
            </a:prstGeom>
            <a:gradFill rotWithShape="0">
              <a:gsLst>
                <a:gs pos="0">
                  <a:srgbClr val="F0F5FB"/>
                </a:gs>
                <a:gs pos="100000">
                  <a:srgbClr val="B7CFEB"/>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126" name="Rectangle 222"/>
            <p:cNvSpPr>
              <a:spLocks noChangeArrowheads="1"/>
            </p:cNvSpPr>
            <p:nvPr/>
          </p:nvSpPr>
          <p:spPr bwMode="auto">
            <a:xfrm>
              <a:off x="5568" y="2208"/>
              <a:ext cx="48" cy="1528"/>
            </a:xfrm>
            <a:prstGeom prst="rect">
              <a:avLst/>
            </a:prstGeom>
            <a:gradFill rotWithShape="0">
              <a:gsLst>
                <a:gs pos="0">
                  <a:srgbClr val="B7CFEB"/>
                </a:gs>
                <a:gs pos="100000">
                  <a:srgbClr val="55606D"/>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127" name="AutoShape 223"/>
            <p:cNvSpPr>
              <a:spLocks noChangeArrowheads="1"/>
            </p:cNvSpPr>
            <p:nvPr/>
          </p:nvSpPr>
          <p:spPr bwMode="auto">
            <a:xfrm>
              <a:off x="3072" y="2208"/>
              <a:ext cx="2544" cy="40"/>
            </a:xfrm>
            <a:custGeom>
              <a:avLst/>
              <a:gdLst>
                <a:gd name="T0" fmla="*/ 2524 w 21600"/>
                <a:gd name="T1" fmla="*/ 20 h 21600"/>
                <a:gd name="T2" fmla="*/ 1272 w 21600"/>
                <a:gd name="T3" fmla="*/ 40 h 21600"/>
                <a:gd name="T4" fmla="*/ 20 w 21600"/>
                <a:gd name="T5" fmla="*/ 20 h 21600"/>
                <a:gd name="T6" fmla="*/ 1272 w 21600"/>
                <a:gd name="T7" fmla="*/ 0 h 21600"/>
                <a:gd name="T8" fmla="*/ 0 60000 65536"/>
                <a:gd name="T9" fmla="*/ 0 60000 65536"/>
                <a:gd name="T10" fmla="*/ 0 60000 65536"/>
                <a:gd name="T11" fmla="*/ 0 60000 65536"/>
                <a:gd name="T12" fmla="*/ 1970 w 21600"/>
                <a:gd name="T13" fmla="*/ 2160 h 21600"/>
                <a:gd name="T14" fmla="*/ 19630 w 21600"/>
                <a:gd name="T15" fmla="*/ 19440 h 21600"/>
              </a:gdLst>
              <a:ahLst/>
              <a:cxnLst>
                <a:cxn ang="T8">
                  <a:pos x="T0" y="T1"/>
                </a:cxn>
                <a:cxn ang="T9">
                  <a:pos x="T2" y="T3"/>
                </a:cxn>
                <a:cxn ang="T10">
                  <a:pos x="T4" y="T5"/>
                </a:cxn>
                <a:cxn ang="T11">
                  <a:pos x="T6" y="T7"/>
                </a:cxn>
              </a:cxnLst>
              <a:rect l="T12" t="T13" r="T14" b="T15"/>
              <a:pathLst>
                <a:path w="21600" h="21600">
                  <a:moveTo>
                    <a:pt x="0" y="0"/>
                  </a:moveTo>
                  <a:lnTo>
                    <a:pt x="345" y="21600"/>
                  </a:lnTo>
                  <a:lnTo>
                    <a:pt x="21255" y="21600"/>
                  </a:lnTo>
                  <a:lnTo>
                    <a:pt x="21600" y="0"/>
                  </a:lnTo>
                  <a:close/>
                </a:path>
              </a:pathLst>
            </a:custGeom>
            <a:gradFill rotWithShape="0">
              <a:gsLst>
                <a:gs pos="0">
                  <a:srgbClr val="F7FAFD"/>
                </a:gs>
                <a:gs pos="100000">
                  <a:srgbClr val="B7CFEB"/>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128" name="AutoShape 224"/>
            <p:cNvSpPr>
              <a:spLocks noChangeArrowheads="1"/>
            </p:cNvSpPr>
            <p:nvPr/>
          </p:nvSpPr>
          <p:spPr bwMode="auto">
            <a:xfrm flipV="1">
              <a:off x="3072" y="3704"/>
              <a:ext cx="2530" cy="40"/>
            </a:xfrm>
            <a:custGeom>
              <a:avLst/>
              <a:gdLst>
                <a:gd name="T0" fmla="*/ 2496 w 21600"/>
                <a:gd name="T1" fmla="*/ 20 h 21600"/>
                <a:gd name="T2" fmla="*/ 1265 w 21600"/>
                <a:gd name="T3" fmla="*/ 40 h 21600"/>
                <a:gd name="T4" fmla="*/ 34 w 21600"/>
                <a:gd name="T5" fmla="*/ 20 h 21600"/>
                <a:gd name="T6" fmla="*/ 1265 w 21600"/>
                <a:gd name="T7" fmla="*/ 0 h 21600"/>
                <a:gd name="T8" fmla="*/ 0 60000 65536"/>
                <a:gd name="T9" fmla="*/ 0 60000 65536"/>
                <a:gd name="T10" fmla="*/ 0 60000 65536"/>
                <a:gd name="T11" fmla="*/ 0 60000 65536"/>
                <a:gd name="T12" fmla="*/ 2092 w 21600"/>
                <a:gd name="T13" fmla="*/ 2160 h 21600"/>
                <a:gd name="T14" fmla="*/ 19508 w 21600"/>
                <a:gd name="T15" fmla="*/ 19440 h 21600"/>
              </a:gdLst>
              <a:ahLst/>
              <a:cxnLst>
                <a:cxn ang="T8">
                  <a:pos x="T0" y="T1"/>
                </a:cxn>
                <a:cxn ang="T9">
                  <a:pos x="T2" y="T3"/>
                </a:cxn>
                <a:cxn ang="T10">
                  <a:pos x="T4" y="T5"/>
                </a:cxn>
                <a:cxn ang="T11">
                  <a:pos x="T6" y="T7"/>
                </a:cxn>
              </a:cxnLst>
              <a:rect l="T12" t="T13" r="T14" b="T15"/>
              <a:pathLst>
                <a:path w="21600" h="21600">
                  <a:moveTo>
                    <a:pt x="0" y="0"/>
                  </a:moveTo>
                  <a:lnTo>
                    <a:pt x="586" y="21600"/>
                  </a:lnTo>
                  <a:lnTo>
                    <a:pt x="21014" y="21600"/>
                  </a:lnTo>
                  <a:lnTo>
                    <a:pt x="21600" y="0"/>
                  </a:lnTo>
                  <a:close/>
                </a:path>
              </a:pathLst>
            </a:custGeom>
            <a:gradFill rotWithShape="0">
              <a:gsLst>
                <a:gs pos="0">
                  <a:srgbClr val="B7CFEB"/>
                </a:gs>
                <a:gs pos="100000">
                  <a:srgbClr val="4E5864"/>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grpSp>
      <p:grpSp>
        <p:nvGrpSpPr>
          <p:cNvPr id="3" name="Group 207"/>
          <p:cNvGrpSpPr>
            <a:grpSpLocks/>
          </p:cNvGrpSpPr>
          <p:nvPr/>
        </p:nvGrpSpPr>
        <p:grpSpPr bwMode="auto">
          <a:xfrm>
            <a:off x="8475653" y="1164711"/>
            <a:ext cx="454992" cy="1129811"/>
            <a:chOff x="3552" y="1824"/>
            <a:chExt cx="864" cy="576"/>
          </a:xfrm>
        </p:grpSpPr>
        <p:sp>
          <p:nvSpPr>
            <p:cNvPr id="76" name="Rectangle 142"/>
            <p:cNvSpPr>
              <a:spLocks noChangeArrowheads="1"/>
            </p:cNvSpPr>
            <p:nvPr/>
          </p:nvSpPr>
          <p:spPr bwMode="auto">
            <a:xfrm>
              <a:off x="3563" y="1827"/>
              <a:ext cx="853" cy="573"/>
            </a:xfrm>
            <a:prstGeom prst="rect">
              <a:avLst/>
            </a:prstGeom>
            <a:gradFill rotWithShape="0">
              <a:gsLst>
                <a:gs pos="0">
                  <a:srgbClr val="025B9E"/>
                </a:gs>
                <a:gs pos="100000">
                  <a:srgbClr val="0A60A1"/>
                </a:gs>
              </a:gsLst>
              <a:lin ang="5400000" scaled="1"/>
            </a:gradFill>
            <a:ln>
              <a:noFill/>
            </a:ln>
            <a:extLst>
              <a:ext uri="{91240B29-F687-4F45-9708-019B960494DF}">
                <a14:hiddenLine xmlns:a14="http://schemas.microsoft.com/office/drawing/2010/main" w="28575">
                  <a:solidFill>
                    <a:srgbClr val="000000"/>
                  </a:solidFill>
                  <a:miter lim="800000"/>
                  <a:headEnd/>
                  <a:tailEnd/>
                </a14:hiddenLine>
              </a:ext>
            </a:extLst>
          </p:spPr>
          <p:txBody>
            <a:bodyPr anchor="ctr">
              <a:spAutoFit/>
            </a:bodyPr>
            <a:lstStyle/>
            <a:p>
              <a:endParaRPr lang="zh-CN" altLang="en-US"/>
            </a:p>
          </p:txBody>
        </p:sp>
        <p:sp>
          <p:nvSpPr>
            <p:cNvPr id="77" name="Rectangle 143"/>
            <p:cNvSpPr>
              <a:spLocks noChangeArrowheads="1"/>
            </p:cNvSpPr>
            <p:nvPr/>
          </p:nvSpPr>
          <p:spPr bwMode="auto">
            <a:xfrm>
              <a:off x="3552" y="1824"/>
              <a:ext cx="48" cy="573"/>
            </a:xfrm>
            <a:prstGeom prst="rect">
              <a:avLst/>
            </a:prstGeom>
            <a:gradFill rotWithShape="0">
              <a:gsLst>
                <a:gs pos="0">
                  <a:srgbClr val="C9DCEA"/>
                </a:gs>
                <a:gs pos="100000">
                  <a:srgbClr val="025B9E"/>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78" name="Rectangle 144"/>
            <p:cNvSpPr>
              <a:spLocks noChangeArrowheads="1"/>
            </p:cNvSpPr>
            <p:nvPr/>
          </p:nvSpPr>
          <p:spPr bwMode="auto">
            <a:xfrm>
              <a:off x="4368" y="1824"/>
              <a:ext cx="48" cy="573"/>
            </a:xfrm>
            <a:prstGeom prst="rect">
              <a:avLst/>
            </a:prstGeom>
            <a:gradFill rotWithShape="0">
              <a:gsLst>
                <a:gs pos="0">
                  <a:srgbClr val="025B9E"/>
                </a:gs>
                <a:gs pos="100000">
                  <a:srgbClr val="012A49"/>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79" name="AutoShape 145"/>
            <p:cNvSpPr>
              <a:spLocks noChangeArrowheads="1"/>
            </p:cNvSpPr>
            <p:nvPr/>
          </p:nvSpPr>
          <p:spPr bwMode="auto">
            <a:xfrm>
              <a:off x="3552" y="1824"/>
              <a:ext cx="864" cy="48"/>
            </a:xfrm>
            <a:custGeom>
              <a:avLst/>
              <a:gdLst>
                <a:gd name="T0" fmla="*/ 847 w 21600"/>
                <a:gd name="T1" fmla="*/ 24 h 21600"/>
                <a:gd name="T2" fmla="*/ 432 w 21600"/>
                <a:gd name="T3" fmla="*/ 48 h 21600"/>
                <a:gd name="T4" fmla="*/ 17 w 21600"/>
                <a:gd name="T5" fmla="*/ 24 h 21600"/>
                <a:gd name="T6" fmla="*/ 432 w 21600"/>
                <a:gd name="T7" fmla="*/ 0 h 21600"/>
                <a:gd name="T8" fmla="*/ 0 60000 65536"/>
                <a:gd name="T9" fmla="*/ 0 60000 65536"/>
                <a:gd name="T10" fmla="*/ 0 60000 65536"/>
                <a:gd name="T11" fmla="*/ 0 60000 65536"/>
                <a:gd name="T12" fmla="*/ 2225 w 21600"/>
                <a:gd name="T13" fmla="*/ 2250 h 21600"/>
                <a:gd name="T14" fmla="*/ 19375 w 21600"/>
                <a:gd name="T15" fmla="*/ 19350 h 21600"/>
              </a:gdLst>
              <a:ahLst/>
              <a:cxnLst>
                <a:cxn ang="T8">
                  <a:pos x="T0" y="T1"/>
                </a:cxn>
                <a:cxn ang="T9">
                  <a:pos x="T2" y="T3"/>
                </a:cxn>
                <a:cxn ang="T10">
                  <a:pos x="T4" y="T5"/>
                </a:cxn>
                <a:cxn ang="T11">
                  <a:pos x="T6" y="T7"/>
                </a:cxn>
              </a:cxnLst>
              <a:rect l="T12" t="T13" r="T14" b="T15"/>
              <a:pathLst>
                <a:path w="21600" h="21600">
                  <a:moveTo>
                    <a:pt x="0" y="0"/>
                  </a:moveTo>
                  <a:lnTo>
                    <a:pt x="850" y="21600"/>
                  </a:lnTo>
                  <a:lnTo>
                    <a:pt x="20750" y="21600"/>
                  </a:lnTo>
                  <a:lnTo>
                    <a:pt x="21600" y="0"/>
                  </a:lnTo>
                  <a:close/>
                </a:path>
              </a:pathLst>
            </a:custGeom>
            <a:gradFill rotWithShape="0">
              <a:gsLst>
                <a:gs pos="0">
                  <a:srgbClr val="E2ECF4"/>
                </a:gs>
                <a:gs pos="100000">
                  <a:srgbClr val="025B9E"/>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80" name="AutoShape 146"/>
            <p:cNvSpPr>
              <a:spLocks noChangeArrowheads="1"/>
            </p:cNvSpPr>
            <p:nvPr/>
          </p:nvSpPr>
          <p:spPr bwMode="auto">
            <a:xfrm flipV="1">
              <a:off x="3552" y="2352"/>
              <a:ext cx="859" cy="48"/>
            </a:xfrm>
            <a:custGeom>
              <a:avLst/>
              <a:gdLst>
                <a:gd name="T0" fmla="*/ 839 w 21600"/>
                <a:gd name="T1" fmla="*/ 24 h 21600"/>
                <a:gd name="T2" fmla="*/ 430 w 21600"/>
                <a:gd name="T3" fmla="*/ 48 h 21600"/>
                <a:gd name="T4" fmla="*/ 20 w 21600"/>
                <a:gd name="T5" fmla="*/ 24 h 21600"/>
                <a:gd name="T6" fmla="*/ 430 w 21600"/>
                <a:gd name="T7" fmla="*/ 0 h 21600"/>
                <a:gd name="T8" fmla="*/ 0 60000 65536"/>
                <a:gd name="T9" fmla="*/ 0 60000 65536"/>
                <a:gd name="T10" fmla="*/ 0 60000 65536"/>
                <a:gd name="T11" fmla="*/ 0 60000 65536"/>
                <a:gd name="T12" fmla="*/ 2313 w 21600"/>
                <a:gd name="T13" fmla="*/ 2250 h 21600"/>
                <a:gd name="T14" fmla="*/ 19287 w 21600"/>
                <a:gd name="T15" fmla="*/ 19350 h 21600"/>
              </a:gdLst>
              <a:ahLst/>
              <a:cxnLst>
                <a:cxn ang="T8">
                  <a:pos x="T0" y="T1"/>
                </a:cxn>
                <a:cxn ang="T9">
                  <a:pos x="T2" y="T3"/>
                </a:cxn>
                <a:cxn ang="T10">
                  <a:pos x="T4" y="T5"/>
                </a:cxn>
                <a:cxn ang="T11">
                  <a:pos x="T6" y="T7"/>
                </a:cxn>
              </a:cxnLst>
              <a:rect l="T12" t="T13" r="T14" b="T15"/>
              <a:pathLst>
                <a:path w="21600" h="21600">
                  <a:moveTo>
                    <a:pt x="0" y="0"/>
                  </a:moveTo>
                  <a:lnTo>
                    <a:pt x="1030" y="21600"/>
                  </a:lnTo>
                  <a:lnTo>
                    <a:pt x="20570" y="21600"/>
                  </a:lnTo>
                  <a:lnTo>
                    <a:pt x="21600" y="0"/>
                  </a:lnTo>
                  <a:close/>
                </a:path>
              </a:pathLst>
            </a:custGeom>
            <a:gradFill rotWithShape="0">
              <a:gsLst>
                <a:gs pos="0">
                  <a:srgbClr val="025B9E"/>
                </a:gs>
                <a:gs pos="100000">
                  <a:srgbClr val="012744"/>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grpSp>
      <p:sp>
        <p:nvSpPr>
          <p:cNvPr id="16" name="标题 1"/>
          <p:cNvSpPr>
            <a:spLocks noGrp="1"/>
          </p:cNvSpPr>
          <p:nvPr>
            <p:ph type="title"/>
          </p:nvPr>
        </p:nvSpPr>
        <p:spPr>
          <a:xfrm>
            <a:off x="8460432" y="1125826"/>
            <a:ext cx="487961" cy="1255521"/>
          </a:xfrm>
        </p:spPr>
        <p:txBody>
          <a:bodyPr>
            <a:noAutofit/>
          </a:bodyPr>
          <a:lstStyle/>
          <a:p>
            <a:r>
              <a:rPr lang="zh-CN" altLang="en-US" sz="1600" b="1" dirty="0" smtClean="0">
                <a:solidFill>
                  <a:schemeClr val="bg1"/>
                </a:solidFill>
              </a:rPr>
              <a:t>表示层</a:t>
            </a:r>
            <a:endParaRPr lang="zh-CN" altLang="en-US" sz="1600" b="1" dirty="0">
              <a:solidFill>
                <a:schemeClr val="bg1"/>
              </a:solidFill>
            </a:endParaRPr>
          </a:p>
        </p:txBody>
      </p:sp>
      <p:pic>
        <p:nvPicPr>
          <p:cNvPr id="40" name="Picture 47" descr="9"/>
          <p:cNvPicPr>
            <a:picLocks noChangeAspect="1" noChangeArrowheads="1"/>
          </p:cNvPicPr>
          <p:nvPr/>
        </p:nvPicPr>
        <p:blipFill>
          <a:blip r:embed="rId2" cstate="print">
            <a:clrChange>
              <a:clrFrom>
                <a:srgbClr val="FDFDFD"/>
              </a:clrFrom>
              <a:clrTo>
                <a:srgbClr val="FDFDFD">
                  <a:alpha val="0"/>
                </a:srgbClr>
              </a:clrTo>
            </a:clrChange>
            <a:extLst>
              <a:ext uri="{28A0092B-C50C-407E-A947-70E740481C1C}">
                <a14:useLocalDpi xmlns:a14="http://schemas.microsoft.com/office/drawing/2010/main" val="0"/>
              </a:ext>
            </a:extLst>
          </a:blip>
          <a:srcRect/>
          <a:stretch>
            <a:fillRect/>
          </a:stretch>
        </p:blipFill>
        <p:spPr bwMode="auto">
          <a:xfrm>
            <a:off x="179512" y="716460"/>
            <a:ext cx="8964488" cy="459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42" name="TextBox 41"/>
          <p:cNvSpPr txBox="1"/>
          <p:nvPr/>
        </p:nvSpPr>
        <p:spPr>
          <a:xfrm>
            <a:off x="426199" y="714356"/>
            <a:ext cx="8360643" cy="461665"/>
          </a:xfrm>
          <a:prstGeom prst="rect">
            <a:avLst/>
          </a:prstGeom>
          <a:noFill/>
        </p:spPr>
        <p:txBody>
          <a:bodyPr wrap="square" rtlCol="0">
            <a:spAutoFit/>
          </a:bodyPr>
          <a:lstStyle/>
          <a:p>
            <a:pPr algn="ctr"/>
            <a:r>
              <a:rPr lang="en-US" altLang="zh-CN" sz="2400" dirty="0" smtClean="0"/>
              <a:t>Struts1/2+spring2.5+hibernate3.2</a:t>
            </a:r>
            <a:endParaRPr lang="zh-CN" altLang="en-US" sz="2400" dirty="0"/>
          </a:p>
        </p:txBody>
      </p:sp>
      <p:sp>
        <p:nvSpPr>
          <p:cNvPr id="66" name="Rectangle 83"/>
          <p:cNvSpPr>
            <a:spLocks noChangeArrowheads="1"/>
          </p:cNvSpPr>
          <p:nvPr/>
        </p:nvSpPr>
        <p:spPr bwMode="ltGray">
          <a:xfrm>
            <a:off x="270328" y="2643876"/>
            <a:ext cx="7830064" cy="1753695"/>
          </a:xfrm>
          <a:prstGeom prst="rect">
            <a:avLst/>
          </a:prstGeom>
          <a:gradFill rotWithShape="0">
            <a:gsLst>
              <a:gs pos="0">
                <a:srgbClr val="E4A800"/>
              </a:gs>
              <a:gs pos="100000">
                <a:srgbClr val="987000"/>
              </a:gs>
            </a:gsLst>
            <a:lin ang="2700000" scaled="1"/>
          </a:gradFill>
          <a:ln w="9525">
            <a:miter lim="800000"/>
            <a:headEnd/>
            <a:tailEnd/>
          </a:ln>
          <a:scene3d>
            <a:camera prst="legacyObliqueTopRight"/>
            <a:lightRig rig="legacyFlat3" dir="b"/>
          </a:scene3d>
          <a:sp3d extrusionH="227000" prstMaterial="legacyMatte">
            <a:bevelT w="13500" h="13500" prst="angle"/>
            <a:bevelB w="13500" h="13500" prst="angle"/>
            <a:extrusionClr>
              <a:srgbClr val="E4A800"/>
            </a:extrusionClr>
          </a:sp3d>
        </p:spPr>
        <p:txBody>
          <a:bodyPr wrap="square" lIns="22467" tIns="11234" rIns="22467" bIns="11234" anchor="ctr" anchorCtr="1">
            <a:spAutoFit/>
            <a:flatTx/>
          </a:bodyPr>
          <a:lstStyle/>
          <a:p>
            <a:endParaRPr lang="zh-CN" altLang="en-US"/>
          </a:p>
        </p:txBody>
      </p:sp>
      <p:grpSp>
        <p:nvGrpSpPr>
          <p:cNvPr id="4" name="Group 207"/>
          <p:cNvGrpSpPr>
            <a:grpSpLocks/>
          </p:cNvGrpSpPr>
          <p:nvPr/>
        </p:nvGrpSpPr>
        <p:grpSpPr bwMode="auto">
          <a:xfrm>
            <a:off x="8474000" y="2577998"/>
            <a:ext cx="454992" cy="1797219"/>
            <a:chOff x="3552" y="1824"/>
            <a:chExt cx="864" cy="576"/>
          </a:xfrm>
        </p:grpSpPr>
        <p:sp>
          <p:nvSpPr>
            <p:cNvPr id="102" name="Rectangle 142"/>
            <p:cNvSpPr>
              <a:spLocks noChangeArrowheads="1"/>
            </p:cNvSpPr>
            <p:nvPr/>
          </p:nvSpPr>
          <p:spPr bwMode="auto">
            <a:xfrm>
              <a:off x="3563" y="1827"/>
              <a:ext cx="853" cy="573"/>
            </a:xfrm>
            <a:prstGeom prst="rect">
              <a:avLst/>
            </a:prstGeom>
            <a:gradFill rotWithShape="0">
              <a:gsLst>
                <a:gs pos="0">
                  <a:srgbClr val="025B9E"/>
                </a:gs>
                <a:gs pos="100000">
                  <a:srgbClr val="0A60A1"/>
                </a:gs>
              </a:gsLst>
              <a:lin ang="5400000" scaled="1"/>
            </a:gradFill>
            <a:ln>
              <a:noFill/>
            </a:ln>
            <a:extLst>
              <a:ext uri="{91240B29-F687-4F45-9708-019B960494DF}">
                <a14:hiddenLine xmlns:a14="http://schemas.microsoft.com/office/drawing/2010/main" w="28575">
                  <a:solidFill>
                    <a:srgbClr val="000000"/>
                  </a:solidFill>
                  <a:miter lim="800000"/>
                  <a:headEnd/>
                  <a:tailEnd/>
                </a14:hiddenLine>
              </a:ext>
            </a:extLst>
          </p:spPr>
          <p:txBody>
            <a:bodyPr anchor="ctr">
              <a:spAutoFit/>
            </a:bodyPr>
            <a:lstStyle/>
            <a:p>
              <a:endParaRPr lang="zh-CN" altLang="en-US"/>
            </a:p>
          </p:txBody>
        </p:sp>
        <p:sp>
          <p:nvSpPr>
            <p:cNvPr id="103" name="Rectangle 143"/>
            <p:cNvSpPr>
              <a:spLocks noChangeArrowheads="1"/>
            </p:cNvSpPr>
            <p:nvPr/>
          </p:nvSpPr>
          <p:spPr bwMode="auto">
            <a:xfrm>
              <a:off x="3552" y="1824"/>
              <a:ext cx="48" cy="573"/>
            </a:xfrm>
            <a:prstGeom prst="rect">
              <a:avLst/>
            </a:prstGeom>
            <a:gradFill rotWithShape="0">
              <a:gsLst>
                <a:gs pos="0">
                  <a:srgbClr val="C9DCEA"/>
                </a:gs>
                <a:gs pos="100000">
                  <a:srgbClr val="025B9E"/>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104" name="Rectangle 144"/>
            <p:cNvSpPr>
              <a:spLocks noChangeArrowheads="1"/>
            </p:cNvSpPr>
            <p:nvPr/>
          </p:nvSpPr>
          <p:spPr bwMode="auto">
            <a:xfrm>
              <a:off x="4368" y="1824"/>
              <a:ext cx="48" cy="573"/>
            </a:xfrm>
            <a:prstGeom prst="rect">
              <a:avLst/>
            </a:prstGeom>
            <a:gradFill rotWithShape="0">
              <a:gsLst>
                <a:gs pos="0">
                  <a:srgbClr val="025B9E"/>
                </a:gs>
                <a:gs pos="100000">
                  <a:srgbClr val="012A49"/>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105" name="AutoShape 145"/>
            <p:cNvSpPr>
              <a:spLocks noChangeArrowheads="1"/>
            </p:cNvSpPr>
            <p:nvPr/>
          </p:nvSpPr>
          <p:spPr bwMode="auto">
            <a:xfrm>
              <a:off x="3552" y="1824"/>
              <a:ext cx="864" cy="48"/>
            </a:xfrm>
            <a:custGeom>
              <a:avLst/>
              <a:gdLst>
                <a:gd name="T0" fmla="*/ 847 w 21600"/>
                <a:gd name="T1" fmla="*/ 24 h 21600"/>
                <a:gd name="T2" fmla="*/ 432 w 21600"/>
                <a:gd name="T3" fmla="*/ 48 h 21600"/>
                <a:gd name="T4" fmla="*/ 17 w 21600"/>
                <a:gd name="T5" fmla="*/ 24 h 21600"/>
                <a:gd name="T6" fmla="*/ 432 w 21600"/>
                <a:gd name="T7" fmla="*/ 0 h 21600"/>
                <a:gd name="T8" fmla="*/ 0 60000 65536"/>
                <a:gd name="T9" fmla="*/ 0 60000 65536"/>
                <a:gd name="T10" fmla="*/ 0 60000 65536"/>
                <a:gd name="T11" fmla="*/ 0 60000 65536"/>
                <a:gd name="T12" fmla="*/ 2225 w 21600"/>
                <a:gd name="T13" fmla="*/ 2250 h 21600"/>
                <a:gd name="T14" fmla="*/ 19375 w 21600"/>
                <a:gd name="T15" fmla="*/ 19350 h 21600"/>
              </a:gdLst>
              <a:ahLst/>
              <a:cxnLst>
                <a:cxn ang="T8">
                  <a:pos x="T0" y="T1"/>
                </a:cxn>
                <a:cxn ang="T9">
                  <a:pos x="T2" y="T3"/>
                </a:cxn>
                <a:cxn ang="T10">
                  <a:pos x="T4" y="T5"/>
                </a:cxn>
                <a:cxn ang="T11">
                  <a:pos x="T6" y="T7"/>
                </a:cxn>
              </a:cxnLst>
              <a:rect l="T12" t="T13" r="T14" b="T15"/>
              <a:pathLst>
                <a:path w="21600" h="21600">
                  <a:moveTo>
                    <a:pt x="0" y="0"/>
                  </a:moveTo>
                  <a:lnTo>
                    <a:pt x="850" y="21600"/>
                  </a:lnTo>
                  <a:lnTo>
                    <a:pt x="20750" y="21600"/>
                  </a:lnTo>
                  <a:lnTo>
                    <a:pt x="21600" y="0"/>
                  </a:lnTo>
                  <a:close/>
                </a:path>
              </a:pathLst>
            </a:custGeom>
            <a:gradFill rotWithShape="0">
              <a:gsLst>
                <a:gs pos="0">
                  <a:srgbClr val="E2ECF4"/>
                </a:gs>
                <a:gs pos="100000">
                  <a:srgbClr val="025B9E"/>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106" name="AutoShape 146"/>
            <p:cNvSpPr>
              <a:spLocks noChangeArrowheads="1"/>
            </p:cNvSpPr>
            <p:nvPr/>
          </p:nvSpPr>
          <p:spPr bwMode="auto">
            <a:xfrm flipV="1">
              <a:off x="3552" y="2352"/>
              <a:ext cx="859" cy="48"/>
            </a:xfrm>
            <a:custGeom>
              <a:avLst/>
              <a:gdLst>
                <a:gd name="T0" fmla="*/ 839 w 21600"/>
                <a:gd name="T1" fmla="*/ 24 h 21600"/>
                <a:gd name="T2" fmla="*/ 430 w 21600"/>
                <a:gd name="T3" fmla="*/ 48 h 21600"/>
                <a:gd name="T4" fmla="*/ 20 w 21600"/>
                <a:gd name="T5" fmla="*/ 24 h 21600"/>
                <a:gd name="T6" fmla="*/ 430 w 21600"/>
                <a:gd name="T7" fmla="*/ 0 h 21600"/>
                <a:gd name="T8" fmla="*/ 0 60000 65536"/>
                <a:gd name="T9" fmla="*/ 0 60000 65536"/>
                <a:gd name="T10" fmla="*/ 0 60000 65536"/>
                <a:gd name="T11" fmla="*/ 0 60000 65536"/>
                <a:gd name="T12" fmla="*/ 2313 w 21600"/>
                <a:gd name="T13" fmla="*/ 2250 h 21600"/>
                <a:gd name="T14" fmla="*/ 19287 w 21600"/>
                <a:gd name="T15" fmla="*/ 19350 h 21600"/>
              </a:gdLst>
              <a:ahLst/>
              <a:cxnLst>
                <a:cxn ang="T8">
                  <a:pos x="T0" y="T1"/>
                </a:cxn>
                <a:cxn ang="T9">
                  <a:pos x="T2" y="T3"/>
                </a:cxn>
                <a:cxn ang="T10">
                  <a:pos x="T4" y="T5"/>
                </a:cxn>
                <a:cxn ang="T11">
                  <a:pos x="T6" y="T7"/>
                </a:cxn>
              </a:cxnLst>
              <a:rect l="T12" t="T13" r="T14" b="T15"/>
              <a:pathLst>
                <a:path w="21600" h="21600">
                  <a:moveTo>
                    <a:pt x="0" y="0"/>
                  </a:moveTo>
                  <a:lnTo>
                    <a:pt x="1030" y="21600"/>
                  </a:lnTo>
                  <a:lnTo>
                    <a:pt x="20570" y="21600"/>
                  </a:lnTo>
                  <a:lnTo>
                    <a:pt x="21600" y="0"/>
                  </a:lnTo>
                  <a:close/>
                </a:path>
              </a:pathLst>
            </a:custGeom>
            <a:gradFill rotWithShape="0">
              <a:gsLst>
                <a:gs pos="0">
                  <a:srgbClr val="025B9E"/>
                </a:gs>
                <a:gs pos="100000">
                  <a:srgbClr val="012744"/>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grpSp>
      <p:sp>
        <p:nvSpPr>
          <p:cNvPr id="107" name="标题 1"/>
          <p:cNvSpPr txBox="1">
            <a:spLocks/>
          </p:cNvSpPr>
          <p:nvPr/>
        </p:nvSpPr>
        <p:spPr>
          <a:xfrm>
            <a:off x="8458779" y="2525363"/>
            <a:ext cx="487961" cy="1997186"/>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CN" altLang="en-US" sz="1600" b="1" dirty="0" smtClean="0">
                <a:solidFill>
                  <a:schemeClr val="bg1"/>
                </a:solidFill>
              </a:rPr>
              <a:t>业务逻辑层</a:t>
            </a:r>
            <a:endParaRPr lang="zh-CN" altLang="en-US" sz="1600" b="1" dirty="0">
              <a:solidFill>
                <a:schemeClr val="bg1"/>
              </a:solidFill>
            </a:endParaRPr>
          </a:p>
        </p:txBody>
      </p:sp>
      <p:sp>
        <p:nvSpPr>
          <p:cNvPr id="129" name="TextBox 128"/>
          <p:cNvSpPr txBox="1"/>
          <p:nvPr/>
        </p:nvSpPr>
        <p:spPr>
          <a:xfrm>
            <a:off x="867980" y="2015351"/>
            <a:ext cx="2623900" cy="369332"/>
          </a:xfrm>
          <a:prstGeom prst="rect">
            <a:avLst/>
          </a:prstGeom>
          <a:noFill/>
        </p:spPr>
        <p:txBody>
          <a:bodyPr wrap="square" rtlCol="0">
            <a:spAutoFit/>
          </a:bodyPr>
          <a:lstStyle/>
          <a:p>
            <a:endParaRPr lang="zh-CN" altLang="en-US" dirty="0"/>
          </a:p>
        </p:txBody>
      </p:sp>
      <p:grpSp>
        <p:nvGrpSpPr>
          <p:cNvPr id="5" name="Group 219"/>
          <p:cNvGrpSpPr>
            <a:grpSpLocks/>
          </p:cNvGrpSpPr>
          <p:nvPr/>
        </p:nvGrpSpPr>
        <p:grpSpPr bwMode="auto">
          <a:xfrm>
            <a:off x="426382" y="2737007"/>
            <a:ext cx="5355366" cy="1516547"/>
            <a:chOff x="3072" y="2208"/>
            <a:chExt cx="2544" cy="1536"/>
          </a:xfrm>
        </p:grpSpPr>
        <p:sp>
          <p:nvSpPr>
            <p:cNvPr id="167" name="Rectangle 220"/>
            <p:cNvSpPr>
              <a:spLocks noChangeArrowheads="1"/>
            </p:cNvSpPr>
            <p:nvPr/>
          </p:nvSpPr>
          <p:spPr bwMode="auto">
            <a:xfrm>
              <a:off x="3105" y="2216"/>
              <a:ext cx="2511" cy="1528"/>
            </a:xfrm>
            <a:prstGeom prst="rect">
              <a:avLst/>
            </a:prstGeom>
            <a:solidFill>
              <a:srgbClr val="B7CFEB"/>
            </a:solidFill>
            <a:ln>
              <a:noFill/>
            </a:ln>
            <a:extLst>
              <a:ext uri="{91240B29-F687-4F45-9708-019B960494DF}">
                <a14:hiddenLine xmlns:a14="http://schemas.microsoft.com/office/drawing/2010/main" w="28575">
                  <a:solidFill>
                    <a:srgbClr val="000000"/>
                  </a:solidFill>
                  <a:miter lim="800000"/>
                  <a:headEnd/>
                  <a:tailEnd/>
                </a14:hiddenLine>
              </a:ext>
            </a:extLst>
          </p:spPr>
          <p:txBody>
            <a:bodyPr anchor="ctr">
              <a:spAutoFit/>
            </a:bodyPr>
            <a:lstStyle/>
            <a:p>
              <a:endParaRPr lang="zh-CN" altLang="en-US"/>
            </a:p>
          </p:txBody>
        </p:sp>
        <p:sp>
          <p:nvSpPr>
            <p:cNvPr id="168" name="Rectangle 221"/>
            <p:cNvSpPr>
              <a:spLocks noChangeArrowheads="1"/>
            </p:cNvSpPr>
            <p:nvPr/>
          </p:nvSpPr>
          <p:spPr bwMode="auto">
            <a:xfrm>
              <a:off x="3072" y="2208"/>
              <a:ext cx="48" cy="1528"/>
            </a:xfrm>
            <a:prstGeom prst="rect">
              <a:avLst/>
            </a:prstGeom>
            <a:gradFill rotWithShape="0">
              <a:gsLst>
                <a:gs pos="0">
                  <a:srgbClr val="F0F5FB"/>
                </a:gs>
                <a:gs pos="100000">
                  <a:srgbClr val="B7CFEB"/>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169" name="Rectangle 222"/>
            <p:cNvSpPr>
              <a:spLocks noChangeArrowheads="1"/>
            </p:cNvSpPr>
            <p:nvPr/>
          </p:nvSpPr>
          <p:spPr bwMode="auto">
            <a:xfrm>
              <a:off x="5568" y="2208"/>
              <a:ext cx="48" cy="1528"/>
            </a:xfrm>
            <a:prstGeom prst="rect">
              <a:avLst/>
            </a:prstGeom>
            <a:gradFill rotWithShape="0">
              <a:gsLst>
                <a:gs pos="0">
                  <a:srgbClr val="B7CFEB"/>
                </a:gs>
                <a:gs pos="100000">
                  <a:srgbClr val="55606D"/>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170" name="AutoShape 223"/>
            <p:cNvSpPr>
              <a:spLocks noChangeArrowheads="1"/>
            </p:cNvSpPr>
            <p:nvPr/>
          </p:nvSpPr>
          <p:spPr bwMode="auto">
            <a:xfrm>
              <a:off x="3072" y="2208"/>
              <a:ext cx="2544" cy="40"/>
            </a:xfrm>
            <a:custGeom>
              <a:avLst/>
              <a:gdLst>
                <a:gd name="T0" fmla="*/ 2524 w 21600"/>
                <a:gd name="T1" fmla="*/ 20 h 21600"/>
                <a:gd name="T2" fmla="*/ 1272 w 21600"/>
                <a:gd name="T3" fmla="*/ 40 h 21600"/>
                <a:gd name="T4" fmla="*/ 20 w 21600"/>
                <a:gd name="T5" fmla="*/ 20 h 21600"/>
                <a:gd name="T6" fmla="*/ 1272 w 21600"/>
                <a:gd name="T7" fmla="*/ 0 h 21600"/>
                <a:gd name="T8" fmla="*/ 0 60000 65536"/>
                <a:gd name="T9" fmla="*/ 0 60000 65536"/>
                <a:gd name="T10" fmla="*/ 0 60000 65536"/>
                <a:gd name="T11" fmla="*/ 0 60000 65536"/>
                <a:gd name="T12" fmla="*/ 1970 w 21600"/>
                <a:gd name="T13" fmla="*/ 2160 h 21600"/>
                <a:gd name="T14" fmla="*/ 19630 w 21600"/>
                <a:gd name="T15" fmla="*/ 19440 h 21600"/>
              </a:gdLst>
              <a:ahLst/>
              <a:cxnLst>
                <a:cxn ang="T8">
                  <a:pos x="T0" y="T1"/>
                </a:cxn>
                <a:cxn ang="T9">
                  <a:pos x="T2" y="T3"/>
                </a:cxn>
                <a:cxn ang="T10">
                  <a:pos x="T4" y="T5"/>
                </a:cxn>
                <a:cxn ang="T11">
                  <a:pos x="T6" y="T7"/>
                </a:cxn>
              </a:cxnLst>
              <a:rect l="T12" t="T13" r="T14" b="T15"/>
              <a:pathLst>
                <a:path w="21600" h="21600">
                  <a:moveTo>
                    <a:pt x="0" y="0"/>
                  </a:moveTo>
                  <a:lnTo>
                    <a:pt x="345" y="21600"/>
                  </a:lnTo>
                  <a:lnTo>
                    <a:pt x="21255" y="21600"/>
                  </a:lnTo>
                  <a:lnTo>
                    <a:pt x="21600" y="0"/>
                  </a:lnTo>
                  <a:close/>
                </a:path>
              </a:pathLst>
            </a:custGeom>
            <a:gradFill rotWithShape="0">
              <a:gsLst>
                <a:gs pos="0">
                  <a:srgbClr val="F7FAFD"/>
                </a:gs>
                <a:gs pos="100000">
                  <a:srgbClr val="B7CFEB"/>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171" name="AutoShape 224"/>
            <p:cNvSpPr>
              <a:spLocks noChangeArrowheads="1"/>
            </p:cNvSpPr>
            <p:nvPr/>
          </p:nvSpPr>
          <p:spPr bwMode="auto">
            <a:xfrm flipV="1">
              <a:off x="3072" y="3704"/>
              <a:ext cx="2530" cy="40"/>
            </a:xfrm>
            <a:custGeom>
              <a:avLst/>
              <a:gdLst>
                <a:gd name="T0" fmla="*/ 2496 w 21600"/>
                <a:gd name="T1" fmla="*/ 20 h 21600"/>
                <a:gd name="T2" fmla="*/ 1265 w 21600"/>
                <a:gd name="T3" fmla="*/ 40 h 21600"/>
                <a:gd name="T4" fmla="*/ 34 w 21600"/>
                <a:gd name="T5" fmla="*/ 20 h 21600"/>
                <a:gd name="T6" fmla="*/ 1265 w 21600"/>
                <a:gd name="T7" fmla="*/ 0 h 21600"/>
                <a:gd name="T8" fmla="*/ 0 60000 65536"/>
                <a:gd name="T9" fmla="*/ 0 60000 65536"/>
                <a:gd name="T10" fmla="*/ 0 60000 65536"/>
                <a:gd name="T11" fmla="*/ 0 60000 65536"/>
                <a:gd name="T12" fmla="*/ 2092 w 21600"/>
                <a:gd name="T13" fmla="*/ 2160 h 21600"/>
                <a:gd name="T14" fmla="*/ 19508 w 21600"/>
                <a:gd name="T15" fmla="*/ 19440 h 21600"/>
              </a:gdLst>
              <a:ahLst/>
              <a:cxnLst>
                <a:cxn ang="T8">
                  <a:pos x="T0" y="T1"/>
                </a:cxn>
                <a:cxn ang="T9">
                  <a:pos x="T2" y="T3"/>
                </a:cxn>
                <a:cxn ang="T10">
                  <a:pos x="T4" y="T5"/>
                </a:cxn>
                <a:cxn ang="T11">
                  <a:pos x="T6" y="T7"/>
                </a:cxn>
              </a:cxnLst>
              <a:rect l="T12" t="T13" r="T14" b="T15"/>
              <a:pathLst>
                <a:path w="21600" h="21600">
                  <a:moveTo>
                    <a:pt x="0" y="0"/>
                  </a:moveTo>
                  <a:lnTo>
                    <a:pt x="586" y="21600"/>
                  </a:lnTo>
                  <a:lnTo>
                    <a:pt x="21014" y="21600"/>
                  </a:lnTo>
                  <a:lnTo>
                    <a:pt x="21600" y="0"/>
                  </a:lnTo>
                  <a:close/>
                </a:path>
              </a:pathLst>
            </a:custGeom>
            <a:gradFill rotWithShape="0">
              <a:gsLst>
                <a:gs pos="0">
                  <a:srgbClr val="B7CFEB"/>
                </a:gs>
                <a:gs pos="100000">
                  <a:srgbClr val="4E5864"/>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grpSp>
      <p:sp>
        <p:nvSpPr>
          <p:cNvPr id="178" name="Rectangle 133"/>
          <p:cNvSpPr>
            <a:spLocks noChangeAspect="1" noChangeArrowheads="1"/>
          </p:cNvSpPr>
          <p:nvPr/>
        </p:nvSpPr>
        <p:spPr bwMode="auto">
          <a:xfrm>
            <a:off x="5951979" y="1300647"/>
            <a:ext cx="909890" cy="289192"/>
          </a:xfrm>
          <a:prstGeom prst="rect">
            <a:avLst/>
          </a:prstGeom>
          <a:gradFill rotWithShape="0">
            <a:gsLst>
              <a:gs pos="0">
                <a:srgbClr val="EAEAEA">
                  <a:gamma/>
                  <a:shade val="89804"/>
                  <a:invGamma/>
                </a:srgbClr>
              </a:gs>
              <a:gs pos="50000">
                <a:srgbClr val="EAEAEA"/>
              </a:gs>
              <a:gs pos="100000">
                <a:srgbClr val="EAEAEA">
                  <a:gamma/>
                  <a:shade val="89804"/>
                  <a:invGamma/>
                </a:srgbClr>
              </a:gs>
            </a:gsLst>
            <a:lin ang="2700000" scaled="1"/>
          </a:gradFill>
          <a:ln w="25400">
            <a:solidFill>
              <a:srgbClr val="B2B2B2"/>
            </a:solidFill>
            <a:miter lim="800000"/>
            <a:headEnd/>
            <a:tailEnd/>
          </a:ln>
          <a:effectLst>
            <a:outerShdw dist="71842" dir="2700000" algn="ctr" rotWithShape="0">
              <a:srgbClr val="4D4D4D"/>
            </a:outerShdw>
          </a:effectLst>
        </p:spPr>
        <p:txBody>
          <a:bodyPr wrap="none" anchor="ctr"/>
          <a:lstStyle/>
          <a:p>
            <a:pPr algn="ctr">
              <a:defRPr/>
            </a:pPr>
            <a:r>
              <a:rPr lang="zh-CN" altLang="en-US" sz="1200" dirty="0" smtClean="0"/>
              <a:t>数据管理</a:t>
            </a:r>
            <a:endParaRPr lang="zh-CN" altLang="en-US" sz="1200" dirty="0"/>
          </a:p>
        </p:txBody>
      </p:sp>
      <p:sp>
        <p:nvSpPr>
          <p:cNvPr id="182" name="Rectangle 133"/>
          <p:cNvSpPr>
            <a:spLocks noChangeAspect="1" noChangeArrowheads="1"/>
          </p:cNvSpPr>
          <p:nvPr/>
        </p:nvSpPr>
        <p:spPr bwMode="auto">
          <a:xfrm>
            <a:off x="7087482" y="1326790"/>
            <a:ext cx="909890" cy="289192"/>
          </a:xfrm>
          <a:prstGeom prst="rect">
            <a:avLst/>
          </a:prstGeom>
          <a:gradFill rotWithShape="0">
            <a:gsLst>
              <a:gs pos="0">
                <a:srgbClr val="EAEAEA">
                  <a:gamma/>
                  <a:shade val="89804"/>
                  <a:invGamma/>
                </a:srgbClr>
              </a:gs>
              <a:gs pos="50000">
                <a:srgbClr val="EAEAEA"/>
              </a:gs>
              <a:gs pos="100000">
                <a:srgbClr val="EAEAEA">
                  <a:gamma/>
                  <a:shade val="89804"/>
                  <a:invGamma/>
                </a:srgbClr>
              </a:gs>
            </a:gsLst>
            <a:lin ang="2700000" scaled="1"/>
          </a:gradFill>
          <a:ln w="25400">
            <a:solidFill>
              <a:srgbClr val="B2B2B2"/>
            </a:solidFill>
            <a:miter lim="800000"/>
            <a:headEnd/>
            <a:tailEnd/>
          </a:ln>
          <a:effectLst>
            <a:outerShdw dist="71842" dir="2700000" algn="ctr" rotWithShape="0">
              <a:srgbClr val="4D4D4D"/>
            </a:outerShdw>
          </a:effectLst>
        </p:spPr>
        <p:txBody>
          <a:bodyPr wrap="none" anchor="ctr"/>
          <a:lstStyle/>
          <a:p>
            <a:pPr algn="ctr">
              <a:defRPr/>
            </a:pPr>
            <a:r>
              <a:rPr lang="zh-CN" altLang="en-US" sz="1200" dirty="0" smtClean="0"/>
              <a:t>质量工程</a:t>
            </a:r>
            <a:endParaRPr lang="zh-CN" altLang="en-US" sz="1200" dirty="0"/>
          </a:p>
        </p:txBody>
      </p:sp>
      <p:sp>
        <p:nvSpPr>
          <p:cNvPr id="183" name="Rectangle 133"/>
          <p:cNvSpPr>
            <a:spLocks noChangeAspect="1" noChangeArrowheads="1"/>
          </p:cNvSpPr>
          <p:nvPr/>
        </p:nvSpPr>
        <p:spPr bwMode="auto">
          <a:xfrm>
            <a:off x="5951979" y="1752082"/>
            <a:ext cx="909890" cy="289192"/>
          </a:xfrm>
          <a:prstGeom prst="rect">
            <a:avLst/>
          </a:prstGeom>
          <a:gradFill rotWithShape="0">
            <a:gsLst>
              <a:gs pos="0">
                <a:srgbClr val="EAEAEA">
                  <a:gamma/>
                  <a:shade val="89804"/>
                  <a:invGamma/>
                </a:srgbClr>
              </a:gs>
              <a:gs pos="50000">
                <a:srgbClr val="EAEAEA"/>
              </a:gs>
              <a:gs pos="100000">
                <a:srgbClr val="EAEAEA">
                  <a:gamma/>
                  <a:shade val="89804"/>
                  <a:invGamma/>
                </a:srgbClr>
              </a:gs>
            </a:gsLst>
            <a:lin ang="2700000" scaled="1"/>
          </a:gradFill>
          <a:ln w="25400">
            <a:solidFill>
              <a:srgbClr val="B2B2B2"/>
            </a:solidFill>
            <a:miter lim="800000"/>
            <a:headEnd/>
            <a:tailEnd/>
          </a:ln>
          <a:effectLst>
            <a:outerShdw dist="71842" dir="2700000" algn="ctr" rotWithShape="0">
              <a:srgbClr val="4D4D4D"/>
            </a:outerShdw>
          </a:effectLst>
        </p:spPr>
        <p:txBody>
          <a:bodyPr wrap="none" anchor="ctr"/>
          <a:lstStyle/>
          <a:p>
            <a:pPr algn="ctr">
              <a:defRPr/>
            </a:pPr>
            <a:r>
              <a:rPr lang="zh-CN" altLang="en-US" sz="1200" dirty="0" smtClean="0"/>
              <a:t>系统工程</a:t>
            </a:r>
            <a:endParaRPr lang="zh-CN" altLang="en-US" sz="1200" dirty="0"/>
          </a:p>
        </p:txBody>
      </p:sp>
      <p:sp>
        <p:nvSpPr>
          <p:cNvPr id="184" name="Rectangle 133"/>
          <p:cNvSpPr>
            <a:spLocks noChangeAspect="1" noChangeArrowheads="1"/>
          </p:cNvSpPr>
          <p:nvPr/>
        </p:nvSpPr>
        <p:spPr bwMode="auto">
          <a:xfrm>
            <a:off x="7087482" y="1767702"/>
            <a:ext cx="909890" cy="289192"/>
          </a:xfrm>
          <a:prstGeom prst="rect">
            <a:avLst/>
          </a:prstGeom>
          <a:gradFill rotWithShape="0">
            <a:gsLst>
              <a:gs pos="0">
                <a:srgbClr val="EAEAEA">
                  <a:gamma/>
                  <a:shade val="89804"/>
                  <a:invGamma/>
                </a:srgbClr>
              </a:gs>
              <a:gs pos="50000">
                <a:srgbClr val="EAEAEA"/>
              </a:gs>
              <a:gs pos="100000">
                <a:srgbClr val="EAEAEA">
                  <a:gamma/>
                  <a:shade val="89804"/>
                  <a:invGamma/>
                </a:srgbClr>
              </a:gs>
            </a:gsLst>
            <a:lin ang="2700000" scaled="1"/>
          </a:gradFill>
          <a:ln w="25400">
            <a:solidFill>
              <a:srgbClr val="B2B2B2"/>
            </a:solidFill>
            <a:miter lim="800000"/>
            <a:headEnd/>
            <a:tailEnd/>
          </a:ln>
          <a:effectLst>
            <a:outerShdw dist="71842" dir="2700000" algn="ctr" rotWithShape="0">
              <a:srgbClr val="4D4D4D"/>
            </a:outerShdw>
          </a:effectLst>
        </p:spPr>
        <p:txBody>
          <a:bodyPr wrap="none" anchor="ctr"/>
          <a:lstStyle/>
          <a:p>
            <a:pPr algn="ctr">
              <a:defRPr/>
            </a:pPr>
            <a:r>
              <a:rPr lang="zh-CN" altLang="en-US" sz="1200" dirty="0" smtClean="0"/>
              <a:t>知识工程</a:t>
            </a:r>
            <a:endParaRPr lang="zh-CN" altLang="en-US" sz="1200" dirty="0"/>
          </a:p>
        </p:txBody>
      </p:sp>
      <p:sp>
        <p:nvSpPr>
          <p:cNvPr id="185" name="六边形 184"/>
          <p:cNvSpPr/>
          <p:nvPr/>
        </p:nvSpPr>
        <p:spPr>
          <a:xfrm>
            <a:off x="659461" y="1373235"/>
            <a:ext cx="775947" cy="322459"/>
          </a:xfrm>
          <a:prstGeom prst="hexagon">
            <a:avLst/>
          </a:prstGeom>
          <a:ln cmpd="sng">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err="1" smtClean="0"/>
              <a:t>jsp</a:t>
            </a:r>
            <a:endParaRPr lang="zh-CN" altLang="en-US" sz="1200" dirty="0"/>
          </a:p>
        </p:txBody>
      </p:sp>
      <p:sp>
        <p:nvSpPr>
          <p:cNvPr id="191" name="六边形 190"/>
          <p:cNvSpPr/>
          <p:nvPr/>
        </p:nvSpPr>
        <p:spPr>
          <a:xfrm>
            <a:off x="1635813" y="1403777"/>
            <a:ext cx="775947" cy="322459"/>
          </a:xfrm>
          <a:prstGeom prst="hexagon">
            <a:avLst/>
          </a:prstGeom>
          <a:ln cmpd="sng">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smtClean="0"/>
              <a:t>Ajax</a:t>
            </a:r>
            <a:endParaRPr lang="zh-CN" altLang="en-US" sz="1200" dirty="0"/>
          </a:p>
        </p:txBody>
      </p:sp>
      <p:sp>
        <p:nvSpPr>
          <p:cNvPr id="192" name="六边形 191"/>
          <p:cNvSpPr/>
          <p:nvPr/>
        </p:nvSpPr>
        <p:spPr>
          <a:xfrm>
            <a:off x="2571917" y="1411366"/>
            <a:ext cx="775947" cy="322459"/>
          </a:xfrm>
          <a:prstGeom prst="hexagon">
            <a:avLst/>
          </a:prstGeom>
          <a:ln cmpd="sng">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err="1" smtClean="0"/>
              <a:t>Jquery</a:t>
            </a:r>
            <a:endParaRPr lang="zh-CN" altLang="en-US" sz="1200" dirty="0"/>
          </a:p>
        </p:txBody>
      </p:sp>
      <p:sp>
        <p:nvSpPr>
          <p:cNvPr id="194" name="六边形 193"/>
          <p:cNvSpPr/>
          <p:nvPr/>
        </p:nvSpPr>
        <p:spPr>
          <a:xfrm>
            <a:off x="4572000" y="1398728"/>
            <a:ext cx="936104" cy="322459"/>
          </a:xfrm>
          <a:prstGeom prst="hexagon">
            <a:avLst/>
          </a:prstGeom>
          <a:ln cmpd="sng">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smtClean="0"/>
              <a:t>Applet</a:t>
            </a:r>
            <a:endParaRPr lang="zh-CN" altLang="en-US" sz="1200" dirty="0"/>
          </a:p>
        </p:txBody>
      </p:sp>
      <p:sp>
        <p:nvSpPr>
          <p:cNvPr id="195" name="六边形 194"/>
          <p:cNvSpPr/>
          <p:nvPr/>
        </p:nvSpPr>
        <p:spPr>
          <a:xfrm>
            <a:off x="683568" y="1805283"/>
            <a:ext cx="775947" cy="322459"/>
          </a:xfrm>
          <a:prstGeom prst="hexagon">
            <a:avLst/>
          </a:prstGeom>
          <a:ln cmpd="sng">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err="1" smtClean="0"/>
              <a:t>jstl</a:t>
            </a:r>
            <a:endParaRPr lang="zh-CN" altLang="en-US" sz="1200" dirty="0"/>
          </a:p>
        </p:txBody>
      </p:sp>
      <p:sp>
        <p:nvSpPr>
          <p:cNvPr id="196" name="六边形 195"/>
          <p:cNvSpPr/>
          <p:nvPr/>
        </p:nvSpPr>
        <p:spPr>
          <a:xfrm>
            <a:off x="1635812" y="1835163"/>
            <a:ext cx="775947" cy="322459"/>
          </a:xfrm>
          <a:prstGeom prst="hexagon">
            <a:avLst/>
          </a:prstGeom>
          <a:ln cmpd="sng">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smtClean="0"/>
              <a:t>EL</a:t>
            </a:r>
            <a:endParaRPr lang="zh-CN" altLang="en-US" sz="1200" dirty="0"/>
          </a:p>
        </p:txBody>
      </p:sp>
      <p:sp>
        <p:nvSpPr>
          <p:cNvPr id="197" name="六边形 196"/>
          <p:cNvSpPr/>
          <p:nvPr/>
        </p:nvSpPr>
        <p:spPr>
          <a:xfrm>
            <a:off x="2571916" y="1842864"/>
            <a:ext cx="775947" cy="322459"/>
          </a:xfrm>
          <a:prstGeom prst="hexagon">
            <a:avLst/>
          </a:prstGeom>
          <a:ln cmpd="sng">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smtClean="0"/>
              <a:t>Flash</a:t>
            </a:r>
            <a:endParaRPr lang="zh-CN" altLang="en-US" sz="1200" dirty="0"/>
          </a:p>
        </p:txBody>
      </p:sp>
      <p:sp>
        <p:nvSpPr>
          <p:cNvPr id="199" name="六边形 198"/>
          <p:cNvSpPr/>
          <p:nvPr/>
        </p:nvSpPr>
        <p:spPr>
          <a:xfrm>
            <a:off x="3580029" y="1842864"/>
            <a:ext cx="775947" cy="322459"/>
          </a:xfrm>
          <a:prstGeom prst="hexagon">
            <a:avLst/>
          </a:prstGeom>
          <a:ln cmpd="sng">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smtClean="0"/>
              <a:t>DWR</a:t>
            </a:r>
            <a:endParaRPr lang="zh-CN" altLang="en-US" sz="1200" dirty="0"/>
          </a:p>
        </p:txBody>
      </p:sp>
      <p:sp>
        <p:nvSpPr>
          <p:cNvPr id="200" name="六边形 199"/>
          <p:cNvSpPr/>
          <p:nvPr/>
        </p:nvSpPr>
        <p:spPr>
          <a:xfrm>
            <a:off x="4572000" y="1821285"/>
            <a:ext cx="936104" cy="322459"/>
          </a:xfrm>
          <a:prstGeom prst="hexagon">
            <a:avLst/>
          </a:prstGeom>
          <a:ln cmpd="sng">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err="1" smtClean="0"/>
              <a:t>extjs</a:t>
            </a:r>
            <a:endParaRPr lang="zh-CN" altLang="en-US" sz="1200" dirty="0"/>
          </a:p>
        </p:txBody>
      </p:sp>
      <p:sp>
        <p:nvSpPr>
          <p:cNvPr id="201" name="六边形 200"/>
          <p:cNvSpPr/>
          <p:nvPr/>
        </p:nvSpPr>
        <p:spPr>
          <a:xfrm>
            <a:off x="3580029" y="1410816"/>
            <a:ext cx="775947" cy="322459"/>
          </a:xfrm>
          <a:prstGeom prst="hexagon">
            <a:avLst/>
          </a:prstGeom>
          <a:ln cmpd="sng">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smtClean="0"/>
              <a:t>SVG</a:t>
            </a:r>
            <a:endParaRPr lang="zh-CN" altLang="en-US" sz="1200" dirty="0"/>
          </a:p>
        </p:txBody>
      </p:sp>
      <p:sp>
        <p:nvSpPr>
          <p:cNvPr id="205" name="六边形 204"/>
          <p:cNvSpPr/>
          <p:nvPr/>
        </p:nvSpPr>
        <p:spPr>
          <a:xfrm>
            <a:off x="3995936" y="3321100"/>
            <a:ext cx="1520469" cy="322459"/>
          </a:xfrm>
          <a:prstGeom prst="hexagon">
            <a:avLst/>
          </a:prstGeom>
          <a:ln cmpd="sng">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smtClean="0"/>
              <a:t>Http Invoker</a:t>
            </a:r>
            <a:endParaRPr lang="zh-CN" altLang="en-US" sz="1200" dirty="0"/>
          </a:p>
        </p:txBody>
      </p:sp>
      <p:sp>
        <p:nvSpPr>
          <p:cNvPr id="207" name="Rectangle 133"/>
          <p:cNvSpPr>
            <a:spLocks noChangeAspect="1" noChangeArrowheads="1"/>
          </p:cNvSpPr>
          <p:nvPr/>
        </p:nvSpPr>
        <p:spPr bwMode="auto">
          <a:xfrm>
            <a:off x="7087482" y="2707455"/>
            <a:ext cx="909890" cy="289192"/>
          </a:xfrm>
          <a:prstGeom prst="rect">
            <a:avLst/>
          </a:prstGeom>
          <a:gradFill rotWithShape="0">
            <a:gsLst>
              <a:gs pos="0">
                <a:srgbClr val="EAEAEA">
                  <a:gamma/>
                  <a:shade val="89804"/>
                  <a:invGamma/>
                </a:srgbClr>
              </a:gs>
              <a:gs pos="50000">
                <a:srgbClr val="EAEAEA"/>
              </a:gs>
              <a:gs pos="100000">
                <a:srgbClr val="EAEAEA">
                  <a:gamma/>
                  <a:shade val="89804"/>
                  <a:invGamma/>
                </a:srgbClr>
              </a:gs>
            </a:gsLst>
            <a:lin ang="2700000" scaled="1"/>
          </a:gradFill>
          <a:ln w="25400">
            <a:solidFill>
              <a:srgbClr val="B2B2B2"/>
            </a:solidFill>
            <a:miter lim="800000"/>
            <a:headEnd/>
            <a:tailEnd/>
          </a:ln>
          <a:effectLst>
            <a:outerShdw dist="71842" dir="2700000" algn="ctr" rotWithShape="0">
              <a:srgbClr val="4D4D4D"/>
            </a:outerShdw>
          </a:effectLst>
        </p:spPr>
        <p:txBody>
          <a:bodyPr wrap="none" anchor="ctr"/>
          <a:lstStyle/>
          <a:p>
            <a:pPr algn="ctr">
              <a:defRPr/>
            </a:pPr>
            <a:r>
              <a:rPr lang="en-US" altLang="zh-CN" sz="1200" dirty="0" smtClean="0"/>
              <a:t>excel</a:t>
            </a:r>
            <a:r>
              <a:rPr lang="zh-CN" altLang="en-US" sz="1200" dirty="0" smtClean="0"/>
              <a:t>解析</a:t>
            </a:r>
            <a:endParaRPr lang="zh-CN" altLang="en-US" sz="1200" dirty="0"/>
          </a:p>
        </p:txBody>
      </p:sp>
      <p:sp>
        <p:nvSpPr>
          <p:cNvPr id="208" name="Rectangle 133"/>
          <p:cNvSpPr>
            <a:spLocks noChangeAspect="1" noChangeArrowheads="1"/>
          </p:cNvSpPr>
          <p:nvPr/>
        </p:nvSpPr>
        <p:spPr bwMode="auto">
          <a:xfrm>
            <a:off x="5966366" y="3137069"/>
            <a:ext cx="909890" cy="289192"/>
          </a:xfrm>
          <a:prstGeom prst="rect">
            <a:avLst/>
          </a:prstGeom>
          <a:gradFill rotWithShape="0">
            <a:gsLst>
              <a:gs pos="0">
                <a:srgbClr val="EAEAEA">
                  <a:gamma/>
                  <a:shade val="89804"/>
                  <a:invGamma/>
                </a:srgbClr>
              </a:gs>
              <a:gs pos="50000">
                <a:srgbClr val="EAEAEA"/>
              </a:gs>
              <a:gs pos="100000">
                <a:srgbClr val="EAEAEA">
                  <a:gamma/>
                  <a:shade val="89804"/>
                  <a:invGamma/>
                </a:srgbClr>
              </a:gs>
            </a:gsLst>
            <a:lin ang="2700000" scaled="1"/>
          </a:gradFill>
          <a:ln w="25400">
            <a:solidFill>
              <a:srgbClr val="B2B2B2"/>
            </a:solidFill>
            <a:miter lim="800000"/>
            <a:headEnd/>
            <a:tailEnd/>
          </a:ln>
          <a:effectLst>
            <a:outerShdw dist="71842" dir="2700000" algn="ctr" rotWithShape="0">
              <a:srgbClr val="4D4D4D"/>
            </a:outerShdw>
          </a:effectLst>
        </p:spPr>
        <p:txBody>
          <a:bodyPr wrap="none" anchor="ctr"/>
          <a:lstStyle/>
          <a:p>
            <a:pPr algn="ctr">
              <a:defRPr/>
            </a:pPr>
            <a:r>
              <a:rPr lang="zh-CN" altLang="en-US" sz="1200" dirty="0" smtClean="0"/>
              <a:t>日志处理</a:t>
            </a:r>
            <a:endParaRPr lang="zh-CN" altLang="en-US" sz="1200" dirty="0"/>
          </a:p>
        </p:txBody>
      </p:sp>
      <p:sp>
        <p:nvSpPr>
          <p:cNvPr id="209" name="六边形 208"/>
          <p:cNvSpPr/>
          <p:nvPr/>
        </p:nvSpPr>
        <p:spPr>
          <a:xfrm>
            <a:off x="683568" y="2840695"/>
            <a:ext cx="775947" cy="322459"/>
          </a:xfrm>
          <a:prstGeom prst="hexagon">
            <a:avLst/>
          </a:prstGeom>
          <a:ln cmpd="sng">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smtClean="0"/>
              <a:t>Log4j</a:t>
            </a:r>
            <a:endParaRPr lang="zh-CN" altLang="en-US" sz="1200" dirty="0"/>
          </a:p>
        </p:txBody>
      </p:sp>
      <p:sp>
        <p:nvSpPr>
          <p:cNvPr id="210" name="六边形 209"/>
          <p:cNvSpPr/>
          <p:nvPr/>
        </p:nvSpPr>
        <p:spPr>
          <a:xfrm>
            <a:off x="1707821" y="2831865"/>
            <a:ext cx="775947" cy="322459"/>
          </a:xfrm>
          <a:prstGeom prst="hexagon">
            <a:avLst/>
          </a:prstGeom>
          <a:ln cmpd="sng">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smtClean="0"/>
              <a:t>IOC</a:t>
            </a:r>
            <a:endParaRPr lang="zh-CN" altLang="en-US" sz="1200" dirty="0"/>
          </a:p>
        </p:txBody>
      </p:sp>
      <p:sp>
        <p:nvSpPr>
          <p:cNvPr id="211" name="六边形 210"/>
          <p:cNvSpPr/>
          <p:nvPr/>
        </p:nvSpPr>
        <p:spPr>
          <a:xfrm>
            <a:off x="1707821" y="3327094"/>
            <a:ext cx="775947" cy="322459"/>
          </a:xfrm>
          <a:prstGeom prst="hexagon">
            <a:avLst/>
          </a:prstGeom>
          <a:ln cmpd="sng">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smtClean="0"/>
              <a:t>JXL</a:t>
            </a:r>
            <a:endParaRPr lang="zh-CN" altLang="en-US" sz="1200" dirty="0"/>
          </a:p>
        </p:txBody>
      </p:sp>
      <p:sp>
        <p:nvSpPr>
          <p:cNvPr id="212" name="六边形 211"/>
          <p:cNvSpPr/>
          <p:nvPr/>
        </p:nvSpPr>
        <p:spPr>
          <a:xfrm>
            <a:off x="699709" y="3327095"/>
            <a:ext cx="775947" cy="322459"/>
          </a:xfrm>
          <a:prstGeom prst="hexagon">
            <a:avLst/>
          </a:prstGeom>
          <a:ln cmpd="sng">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smtClean="0"/>
              <a:t>AOP</a:t>
            </a:r>
            <a:endParaRPr lang="zh-CN" altLang="en-US" sz="1200" dirty="0"/>
          </a:p>
        </p:txBody>
      </p:sp>
      <p:sp>
        <p:nvSpPr>
          <p:cNvPr id="215" name="六边形 214"/>
          <p:cNvSpPr/>
          <p:nvPr/>
        </p:nvSpPr>
        <p:spPr>
          <a:xfrm>
            <a:off x="2725347" y="3321100"/>
            <a:ext cx="1054565" cy="322459"/>
          </a:xfrm>
          <a:prstGeom prst="hexagon">
            <a:avLst/>
          </a:prstGeom>
          <a:ln cmpd="sng">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t>RMI</a:t>
            </a:r>
            <a:endParaRPr lang="zh-CN" altLang="en-US" sz="1200" dirty="0"/>
          </a:p>
        </p:txBody>
      </p:sp>
      <p:sp>
        <p:nvSpPr>
          <p:cNvPr id="217" name="六边形 216"/>
          <p:cNvSpPr/>
          <p:nvPr/>
        </p:nvSpPr>
        <p:spPr>
          <a:xfrm>
            <a:off x="2339752" y="3840544"/>
            <a:ext cx="1656184" cy="322459"/>
          </a:xfrm>
          <a:prstGeom prst="hexagon">
            <a:avLst/>
          </a:prstGeom>
          <a:ln cmpd="sng">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smtClean="0"/>
              <a:t>Spring Transaction</a:t>
            </a:r>
            <a:endParaRPr lang="zh-CN" altLang="en-US" sz="1200" dirty="0"/>
          </a:p>
        </p:txBody>
      </p:sp>
      <p:sp>
        <p:nvSpPr>
          <p:cNvPr id="218" name="Rectangle 133"/>
          <p:cNvSpPr>
            <a:spLocks noChangeAspect="1" noChangeArrowheads="1"/>
          </p:cNvSpPr>
          <p:nvPr/>
        </p:nvSpPr>
        <p:spPr bwMode="auto">
          <a:xfrm>
            <a:off x="7087482" y="3125309"/>
            <a:ext cx="909890" cy="289192"/>
          </a:xfrm>
          <a:prstGeom prst="rect">
            <a:avLst/>
          </a:prstGeom>
          <a:gradFill rotWithShape="0">
            <a:gsLst>
              <a:gs pos="0">
                <a:srgbClr val="EAEAEA">
                  <a:gamma/>
                  <a:shade val="89804"/>
                  <a:invGamma/>
                </a:srgbClr>
              </a:gs>
              <a:gs pos="50000">
                <a:srgbClr val="EAEAEA"/>
              </a:gs>
              <a:gs pos="100000">
                <a:srgbClr val="EAEAEA">
                  <a:gamma/>
                  <a:shade val="89804"/>
                  <a:invGamma/>
                </a:srgbClr>
              </a:gs>
            </a:gsLst>
            <a:lin ang="2700000" scaled="1"/>
          </a:gradFill>
          <a:ln w="25400">
            <a:solidFill>
              <a:srgbClr val="B2B2B2"/>
            </a:solidFill>
            <a:miter lim="800000"/>
            <a:headEnd/>
            <a:tailEnd/>
          </a:ln>
          <a:effectLst>
            <a:outerShdw dist="71842" dir="2700000" algn="ctr" rotWithShape="0">
              <a:srgbClr val="4D4D4D"/>
            </a:outerShdw>
          </a:effectLst>
        </p:spPr>
        <p:txBody>
          <a:bodyPr wrap="none" anchor="ctr"/>
          <a:lstStyle/>
          <a:p>
            <a:pPr algn="ctr">
              <a:defRPr/>
            </a:pPr>
            <a:r>
              <a:rPr lang="en-US" altLang="zh-CN" sz="1200" dirty="0" smtClean="0"/>
              <a:t>XML</a:t>
            </a:r>
            <a:r>
              <a:rPr lang="zh-CN" altLang="en-US" sz="1200" dirty="0" smtClean="0"/>
              <a:t>解析</a:t>
            </a:r>
            <a:endParaRPr lang="zh-CN" altLang="en-US" sz="1200" dirty="0"/>
          </a:p>
        </p:txBody>
      </p:sp>
      <p:sp>
        <p:nvSpPr>
          <p:cNvPr id="219" name="Rectangle 81"/>
          <p:cNvSpPr>
            <a:spLocks noChangeArrowheads="1"/>
          </p:cNvSpPr>
          <p:nvPr/>
        </p:nvSpPr>
        <p:spPr bwMode="ltGray">
          <a:xfrm>
            <a:off x="309666" y="4702381"/>
            <a:ext cx="7790726" cy="1224136"/>
          </a:xfrm>
          <a:prstGeom prst="rect">
            <a:avLst/>
          </a:prstGeom>
          <a:gradFill rotWithShape="0">
            <a:gsLst>
              <a:gs pos="0">
                <a:srgbClr val="B2B2B2"/>
              </a:gs>
              <a:gs pos="100000">
                <a:srgbClr val="525252"/>
              </a:gs>
            </a:gsLst>
            <a:lin ang="2700000" scaled="1"/>
          </a:gradFill>
          <a:ln w="9525">
            <a:miter lim="800000"/>
            <a:headEnd/>
            <a:tailEnd/>
          </a:ln>
          <a:scene3d>
            <a:camera prst="legacyObliqueTopRight"/>
            <a:lightRig rig="legacyFlat3" dir="b"/>
          </a:scene3d>
          <a:sp3d extrusionH="227000" prstMaterial="legacyMatte">
            <a:bevelT w="13500" h="13500" prst="angle"/>
            <a:bevelB w="13500" h="13500" prst="angle"/>
            <a:extrusionClr>
              <a:srgbClr val="B2B2B2"/>
            </a:extrusionClr>
          </a:sp3d>
        </p:spPr>
        <p:txBody>
          <a:bodyPr wrap="square" lIns="22467" tIns="11234" rIns="22467" bIns="11234" anchor="ctr" anchorCtr="1">
            <a:spAutoFit/>
            <a:flatTx/>
          </a:bodyPr>
          <a:lstStyle/>
          <a:p>
            <a:endParaRPr lang="zh-CN" altLang="en-US"/>
          </a:p>
        </p:txBody>
      </p:sp>
      <p:grpSp>
        <p:nvGrpSpPr>
          <p:cNvPr id="6" name="Group 207"/>
          <p:cNvGrpSpPr>
            <a:grpSpLocks/>
          </p:cNvGrpSpPr>
          <p:nvPr/>
        </p:nvGrpSpPr>
        <p:grpSpPr bwMode="auto">
          <a:xfrm>
            <a:off x="8499277" y="4575186"/>
            <a:ext cx="454992" cy="1313096"/>
            <a:chOff x="3552" y="1824"/>
            <a:chExt cx="864" cy="576"/>
          </a:xfrm>
        </p:grpSpPr>
        <p:sp>
          <p:nvSpPr>
            <p:cNvPr id="221" name="Rectangle 142"/>
            <p:cNvSpPr>
              <a:spLocks noChangeArrowheads="1"/>
            </p:cNvSpPr>
            <p:nvPr/>
          </p:nvSpPr>
          <p:spPr bwMode="auto">
            <a:xfrm>
              <a:off x="3563" y="1827"/>
              <a:ext cx="853" cy="573"/>
            </a:xfrm>
            <a:prstGeom prst="rect">
              <a:avLst/>
            </a:prstGeom>
            <a:gradFill rotWithShape="0">
              <a:gsLst>
                <a:gs pos="0">
                  <a:srgbClr val="025B9E"/>
                </a:gs>
                <a:gs pos="100000">
                  <a:srgbClr val="0A60A1"/>
                </a:gs>
              </a:gsLst>
              <a:lin ang="5400000" scaled="1"/>
            </a:gradFill>
            <a:ln>
              <a:noFill/>
            </a:ln>
            <a:extLst>
              <a:ext uri="{91240B29-F687-4F45-9708-019B960494DF}">
                <a14:hiddenLine xmlns:a14="http://schemas.microsoft.com/office/drawing/2010/main" w="28575">
                  <a:solidFill>
                    <a:srgbClr val="000000"/>
                  </a:solidFill>
                  <a:miter lim="800000"/>
                  <a:headEnd/>
                  <a:tailEnd/>
                </a14:hiddenLine>
              </a:ext>
            </a:extLst>
          </p:spPr>
          <p:txBody>
            <a:bodyPr anchor="ctr">
              <a:spAutoFit/>
            </a:bodyPr>
            <a:lstStyle/>
            <a:p>
              <a:endParaRPr lang="zh-CN" altLang="en-US"/>
            </a:p>
          </p:txBody>
        </p:sp>
        <p:sp>
          <p:nvSpPr>
            <p:cNvPr id="222" name="Rectangle 143"/>
            <p:cNvSpPr>
              <a:spLocks noChangeArrowheads="1"/>
            </p:cNvSpPr>
            <p:nvPr/>
          </p:nvSpPr>
          <p:spPr bwMode="auto">
            <a:xfrm>
              <a:off x="3552" y="1824"/>
              <a:ext cx="48" cy="573"/>
            </a:xfrm>
            <a:prstGeom prst="rect">
              <a:avLst/>
            </a:prstGeom>
            <a:gradFill rotWithShape="0">
              <a:gsLst>
                <a:gs pos="0">
                  <a:srgbClr val="C9DCEA"/>
                </a:gs>
                <a:gs pos="100000">
                  <a:srgbClr val="025B9E"/>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223" name="Rectangle 144"/>
            <p:cNvSpPr>
              <a:spLocks noChangeArrowheads="1"/>
            </p:cNvSpPr>
            <p:nvPr/>
          </p:nvSpPr>
          <p:spPr bwMode="auto">
            <a:xfrm>
              <a:off x="4368" y="1824"/>
              <a:ext cx="48" cy="573"/>
            </a:xfrm>
            <a:prstGeom prst="rect">
              <a:avLst/>
            </a:prstGeom>
            <a:gradFill rotWithShape="0">
              <a:gsLst>
                <a:gs pos="0">
                  <a:srgbClr val="025B9E"/>
                </a:gs>
                <a:gs pos="100000">
                  <a:srgbClr val="012A49"/>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224" name="AutoShape 145"/>
            <p:cNvSpPr>
              <a:spLocks noChangeArrowheads="1"/>
            </p:cNvSpPr>
            <p:nvPr/>
          </p:nvSpPr>
          <p:spPr bwMode="auto">
            <a:xfrm>
              <a:off x="3552" y="1824"/>
              <a:ext cx="864" cy="48"/>
            </a:xfrm>
            <a:custGeom>
              <a:avLst/>
              <a:gdLst>
                <a:gd name="T0" fmla="*/ 847 w 21600"/>
                <a:gd name="T1" fmla="*/ 24 h 21600"/>
                <a:gd name="T2" fmla="*/ 432 w 21600"/>
                <a:gd name="T3" fmla="*/ 48 h 21600"/>
                <a:gd name="T4" fmla="*/ 17 w 21600"/>
                <a:gd name="T5" fmla="*/ 24 h 21600"/>
                <a:gd name="T6" fmla="*/ 432 w 21600"/>
                <a:gd name="T7" fmla="*/ 0 h 21600"/>
                <a:gd name="T8" fmla="*/ 0 60000 65536"/>
                <a:gd name="T9" fmla="*/ 0 60000 65536"/>
                <a:gd name="T10" fmla="*/ 0 60000 65536"/>
                <a:gd name="T11" fmla="*/ 0 60000 65536"/>
                <a:gd name="T12" fmla="*/ 2225 w 21600"/>
                <a:gd name="T13" fmla="*/ 2250 h 21600"/>
                <a:gd name="T14" fmla="*/ 19375 w 21600"/>
                <a:gd name="T15" fmla="*/ 19350 h 21600"/>
              </a:gdLst>
              <a:ahLst/>
              <a:cxnLst>
                <a:cxn ang="T8">
                  <a:pos x="T0" y="T1"/>
                </a:cxn>
                <a:cxn ang="T9">
                  <a:pos x="T2" y="T3"/>
                </a:cxn>
                <a:cxn ang="T10">
                  <a:pos x="T4" y="T5"/>
                </a:cxn>
                <a:cxn ang="T11">
                  <a:pos x="T6" y="T7"/>
                </a:cxn>
              </a:cxnLst>
              <a:rect l="T12" t="T13" r="T14" b="T15"/>
              <a:pathLst>
                <a:path w="21600" h="21600">
                  <a:moveTo>
                    <a:pt x="0" y="0"/>
                  </a:moveTo>
                  <a:lnTo>
                    <a:pt x="850" y="21600"/>
                  </a:lnTo>
                  <a:lnTo>
                    <a:pt x="20750" y="21600"/>
                  </a:lnTo>
                  <a:lnTo>
                    <a:pt x="21600" y="0"/>
                  </a:lnTo>
                  <a:close/>
                </a:path>
              </a:pathLst>
            </a:custGeom>
            <a:gradFill rotWithShape="0">
              <a:gsLst>
                <a:gs pos="0">
                  <a:srgbClr val="E2ECF4"/>
                </a:gs>
                <a:gs pos="100000">
                  <a:srgbClr val="025B9E"/>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225" name="AutoShape 146"/>
            <p:cNvSpPr>
              <a:spLocks noChangeArrowheads="1"/>
            </p:cNvSpPr>
            <p:nvPr/>
          </p:nvSpPr>
          <p:spPr bwMode="auto">
            <a:xfrm flipV="1">
              <a:off x="3552" y="2352"/>
              <a:ext cx="859" cy="48"/>
            </a:xfrm>
            <a:custGeom>
              <a:avLst/>
              <a:gdLst>
                <a:gd name="T0" fmla="*/ 839 w 21600"/>
                <a:gd name="T1" fmla="*/ 24 h 21600"/>
                <a:gd name="T2" fmla="*/ 430 w 21600"/>
                <a:gd name="T3" fmla="*/ 48 h 21600"/>
                <a:gd name="T4" fmla="*/ 20 w 21600"/>
                <a:gd name="T5" fmla="*/ 24 h 21600"/>
                <a:gd name="T6" fmla="*/ 430 w 21600"/>
                <a:gd name="T7" fmla="*/ 0 h 21600"/>
                <a:gd name="T8" fmla="*/ 0 60000 65536"/>
                <a:gd name="T9" fmla="*/ 0 60000 65536"/>
                <a:gd name="T10" fmla="*/ 0 60000 65536"/>
                <a:gd name="T11" fmla="*/ 0 60000 65536"/>
                <a:gd name="T12" fmla="*/ 2313 w 21600"/>
                <a:gd name="T13" fmla="*/ 2250 h 21600"/>
                <a:gd name="T14" fmla="*/ 19287 w 21600"/>
                <a:gd name="T15" fmla="*/ 19350 h 21600"/>
              </a:gdLst>
              <a:ahLst/>
              <a:cxnLst>
                <a:cxn ang="T8">
                  <a:pos x="T0" y="T1"/>
                </a:cxn>
                <a:cxn ang="T9">
                  <a:pos x="T2" y="T3"/>
                </a:cxn>
                <a:cxn ang="T10">
                  <a:pos x="T4" y="T5"/>
                </a:cxn>
                <a:cxn ang="T11">
                  <a:pos x="T6" y="T7"/>
                </a:cxn>
              </a:cxnLst>
              <a:rect l="T12" t="T13" r="T14" b="T15"/>
              <a:pathLst>
                <a:path w="21600" h="21600">
                  <a:moveTo>
                    <a:pt x="0" y="0"/>
                  </a:moveTo>
                  <a:lnTo>
                    <a:pt x="1030" y="21600"/>
                  </a:lnTo>
                  <a:lnTo>
                    <a:pt x="20570" y="21600"/>
                  </a:lnTo>
                  <a:lnTo>
                    <a:pt x="21600" y="0"/>
                  </a:lnTo>
                  <a:close/>
                </a:path>
              </a:pathLst>
            </a:custGeom>
            <a:gradFill rotWithShape="0">
              <a:gsLst>
                <a:gs pos="0">
                  <a:srgbClr val="025B9E"/>
                </a:gs>
                <a:gs pos="100000">
                  <a:srgbClr val="012744"/>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grpSp>
      <p:sp>
        <p:nvSpPr>
          <p:cNvPr id="226" name="标题 1"/>
          <p:cNvSpPr txBox="1">
            <a:spLocks/>
          </p:cNvSpPr>
          <p:nvPr/>
        </p:nvSpPr>
        <p:spPr>
          <a:xfrm>
            <a:off x="8484056" y="4522549"/>
            <a:ext cx="487961" cy="1459198"/>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CN" altLang="en-US" sz="1600" b="1" dirty="0" smtClean="0">
                <a:solidFill>
                  <a:schemeClr val="bg1"/>
                </a:solidFill>
              </a:rPr>
              <a:t>数据层</a:t>
            </a:r>
            <a:endParaRPr lang="zh-CN" altLang="en-US" sz="1600" b="1" dirty="0">
              <a:solidFill>
                <a:schemeClr val="bg1"/>
              </a:solidFill>
            </a:endParaRPr>
          </a:p>
        </p:txBody>
      </p:sp>
      <p:sp>
        <p:nvSpPr>
          <p:cNvPr id="227" name="Rectangle 133"/>
          <p:cNvSpPr>
            <a:spLocks noChangeAspect="1" noChangeArrowheads="1"/>
          </p:cNvSpPr>
          <p:nvPr/>
        </p:nvSpPr>
        <p:spPr bwMode="auto">
          <a:xfrm>
            <a:off x="5966366" y="2707455"/>
            <a:ext cx="909890" cy="289192"/>
          </a:xfrm>
          <a:prstGeom prst="rect">
            <a:avLst/>
          </a:prstGeom>
          <a:gradFill rotWithShape="0">
            <a:gsLst>
              <a:gs pos="0">
                <a:srgbClr val="EAEAEA">
                  <a:gamma/>
                  <a:shade val="89804"/>
                  <a:invGamma/>
                </a:srgbClr>
              </a:gs>
              <a:gs pos="50000">
                <a:srgbClr val="EAEAEA"/>
              </a:gs>
              <a:gs pos="100000">
                <a:srgbClr val="EAEAEA">
                  <a:gamma/>
                  <a:shade val="89804"/>
                  <a:invGamma/>
                </a:srgbClr>
              </a:gs>
            </a:gsLst>
            <a:lin ang="2700000" scaled="1"/>
          </a:gradFill>
          <a:ln w="25400">
            <a:solidFill>
              <a:srgbClr val="B2B2B2"/>
            </a:solidFill>
            <a:miter lim="800000"/>
            <a:headEnd/>
            <a:tailEnd/>
          </a:ln>
          <a:effectLst>
            <a:outerShdw dist="71842" dir="2700000" algn="ctr" rotWithShape="0">
              <a:srgbClr val="4D4D4D"/>
            </a:outerShdw>
          </a:effectLst>
        </p:spPr>
        <p:txBody>
          <a:bodyPr wrap="none" anchor="ctr"/>
          <a:lstStyle/>
          <a:p>
            <a:pPr algn="ctr">
              <a:defRPr/>
            </a:pPr>
            <a:r>
              <a:rPr lang="zh-CN" altLang="en-US" sz="1200" dirty="0"/>
              <a:t>事务</a:t>
            </a:r>
            <a:r>
              <a:rPr lang="zh-CN" altLang="en-US" sz="1200" dirty="0" smtClean="0"/>
              <a:t>处理</a:t>
            </a:r>
            <a:endParaRPr lang="zh-CN" altLang="en-US" sz="1200" dirty="0"/>
          </a:p>
        </p:txBody>
      </p:sp>
      <p:sp>
        <p:nvSpPr>
          <p:cNvPr id="228" name="Rectangle 133"/>
          <p:cNvSpPr>
            <a:spLocks noChangeAspect="1" noChangeArrowheads="1"/>
          </p:cNvSpPr>
          <p:nvPr/>
        </p:nvSpPr>
        <p:spPr bwMode="auto">
          <a:xfrm>
            <a:off x="5966366" y="3531773"/>
            <a:ext cx="909890" cy="289192"/>
          </a:xfrm>
          <a:prstGeom prst="rect">
            <a:avLst/>
          </a:prstGeom>
          <a:gradFill rotWithShape="0">
            <a:gsLst>
              <a:gs pos="0">
                <a:srgbClr val="EAEAEA">
                  <a:gamma/>
                  <a:shade val="89804"/>
                  <a:invGamma/>
                </a:srgbClr>
              </a:gs>
              <a:gs pos="50000">
                <a:srgbClr val="EAEAEA"/>
              </a:gs>
              <a:gs pos="100000">
                <a:srgbClr val="EAEAEA">
                  <a:gamma/>
                  <a:shade val="89804"/>
                  <a:invGamma/>
                </a:srgbClr>
              </a:gs>
            </a:gsLst>
            <a:lin ang="2700000" scaled="1"/>
          </a:gradFill>
          <a:ln w="25400">
            <a:solidFill>
              <a:srgbClr val="B2B2B2"/>
            </a:solidFill>
            <a:miter lim="800000"/>
            <a:headEnd/>
            <a:tailEnd/>
          </a:ln>
          <a:effectLst>
            <a:outerShdw dist="71842" dir="2700000" algn="ctr" rotWithShape="0">
              <a:srgbClr val="4D4D4D"/>
            </a:outerShdw>
          </a:effectLst>
        </p:spPr>
        <p:txBody>
          <a:bodyPr wrap="none" anchor="ctr"/>
          <a:lstStyle/>
          <a:p>
            <a:pPr algn="ctr">
              <a:defRPr/>
            </a:pPr>
            <a:r>
              <a:rPr lang="zh-CN" altLang="en-US" sz="1200" dirty="0" smtClean="0"/>
              <a:t>远程调用</a:t>
            </a:r>
            <a:endParaRPr lang="zh-CN" altLang="en-US" sz="1200" dirty="0"/>
          </a:p>
        </p:txBody>
      </p:sp>
      <p:sp>
        <p:nvSpPr>
          <p:cNvPr id="229" name="Rectangle 133"/>
          <p:cNvSpPr>
            <a:spLocks noChangeAspect="1" noChangeArrowheads="1"/>
          </p:cNvSpPr>
          <p:nvPr/>
        </p:nvSpPr>
        <p:spPr bwMode="auto">
          <a:xfrm>
            <a:off x="7087482" y="3520013"/>
            <a:ext cx="909890" cy="289192"/>
          </a:xfrm>
          <a:prstGeom prst="rect">
            <a:avLst/>
          </a:prstGeom>
          <a:gradFill rotWithShape="0">
            <a:gsLst>
              <a:gs pos="0">
                <a:srgbClr val="EAEAEA">
                  <a:gamma/>
                  <a:shade val="89804"/>
                  <a:invGamma/>
                </a:srgbClr>
              </a:gs>
              <a:gs pos="50000">
                <a:srgbClr val="EAEAEA"/>
              </a:gs>
              <a:gs pos="100000">
                <a:srgbClr val="EAEAEA">
                  <a:gamma/>
                  <a:shade val="89804"/>
                  <a:invGamma/>
                </a:srgbClr>
              </a:gs>
            </a:gsLst>
            <a:lin ang="2700000" scaled="1"/>
          </a:gradFill>
          <a:ln w="25400">
            <a:solidFill>
              <a:srgbClr val="B2B2B2"/>
            </a:solidFill>
            <a:miter lim="800000"/>
            <a:headEnd/>
            <a:tailEnd/>
          </a:ln>
          <a:effectLst>
            <a:outerShdw dist="71842" dir="2700000" algn="ctr" rotWithShape="0">
              <a:srgbClr val="4D4D4D"/>
            </a:outerShdw>
          </a:effectLst>
        </p:spPr>
        <p:txBody>
          <a:bodyPr wrap="none" anchor="ctr"/>
          <a:lstStyle/>
          <a:p>
            <a:pPr algn="ctr">
              <a:defRPr/>
            </a:pPr>
            <a:r>
              <a:rPr lang="zh-CN" altLang="en-US" sz="1200" dirty="0" smtClean="0"/>
              <a:t>接口调用</a:t>
            </a:r>
            <a:endParaRPr lang="zh-CN" altLang="en-US" sz="1200" dirty="0"/>
          </a:p>
        </p:txBody>
      </p:sp>
      <p:grpSp>
        <p:nvGrpSpPr>
          <p:cNvPr id="7" name="Group 219"/>
          <p:cNvGrpSpPr>
            <a:grpSpLocks/>
          </p:cNvGrpSpPr>
          <p:nvPr/>
        </p:nvGrpSpPr>
        <p:grpSpPr bwMode="auto">
          <a:xfrm>
            <a:off x="476904" y="4785379"/>
            <a:ext cx="5355366" cy="1050568"/>
            <a:chOff x="3072" y="2208"/>
            <a:chExt cx="2544" cy="1536"/>
          </a:xfrm>
        </p:grpSpPr>
        <p:sp>
          <p:nvSpPr>
            <p:cNvPr id="231" name="Rectangle 220"/>
            <p:cNvSpPr>
              <a:spLocks noChangeArrowheads="1"/>
            </p:cNvSpPr>
            <p:nvPr/>
          </p:nvSpPr>
          <p:spPr bwMode="auto">
            <a:xfrm>
              <a:off x="3105" y="2216"/>
              <a:ext cx="2511" cy="1528"/>
            </a:xfrm>
            <a:prstGeom prst="rect">
              <a:avLst/>
            </a:prstGeom>
            <a:solidFill>
              <a:srgbClr val="B7CFEB"/>
            </a:solidFill>
            <a:ln>
              <a:noFill/>
            </a:ln>
            <a:extLst>
              <a:ext uri="{91240B29-F687-4F45-9708-019B960494DF}">
                <a14:hiddenLine xmlns:a14="http://schemas.microsoft.com/office/drawing/2010/main" w="28575">
                  <a:solidFill>
                    <a:srgbClr val="000000"/>
                  </a:solidFill>
                  <a:miter lim="800000"/>
                  <a:headEnd/>
                  <a:tailEnd/>
                </a14:hiddenLine>
              </a:ext>
            </a:extLst>
          </p:spPr>
          <p:txBody>
            <a:bodyPr anchor="ctr">
              <a:spAutoFit/>
            </a:bodyPr>
            <a:lstStyle/>
            <a:p>
              <a:endParaRPr lang="zh-CN" altLang="en-US"/>
            </a:p>
          </p:txBody>
        </p:sp>
        <p:sp>
          <p:nvSpPr>
            <p:cNvPr id="232" name="Rectangle 221"/>
            <p:cNvSpPr>
              <a:spLocks noChangeArrowheads="1"/>
            </p:cNvSpPr>
            <p:nvPr/>
          </p:nvSpPr>
          <p:spPr bwMode="auto">
            <a:xfrm>
              <a:off x="3072" y="2208"/>
              <a:ext cx="48" cy="1528"/>
            </a:xfrm>
            <a:prstGeom prst="rect">
              <a:avLst/>
            </a:prstGeom>
            <a:gradFill rotWithShape="0">
              <a:gsLst>
                <a:gs pos="0">
                  <a:srgbClr val="F0F5FB"/>
                </a:gs>
                <a:gs pos="100000">
                  <a:srgbClr val="B7CFEB"/>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233" name="Rectangle 222"/>
            <p:cNvSpPr>
              <a:spLocks noChangeArrowheads="1"/>
            </p:cNvSpPr>
            <p:nvPr/>
          </p:nvSpPr>
          <p:spPr bwMode="auto">
            <a:xfrm>
              <a:off x="5568" y="2208"/>
              <a:ext cx="48" cy="1528"/>
            </a:xfrm>
            <a:prstGeom prst="rect">
              <a:avLst/>
            </a:prstGeom>
            <a:gradFill rotWithShape="0">
              <a:gsLst>
                <a:gs pos="0">
                  <a:srgbClr val="B7CFEB"/>
                </a:gs>
                <a:gs pos="100000">
                  <a:srgbClr val="55606D"/>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234" name="AutoShape 223"/>
            <p:cNvSpPr>
              <a:spLocks noChangeArrowheads="1"/>
            </p:cNvSpPr>
            <p:nvPr/>
          </p:nvSpPr>
          <p:spPr bwMode="auto">
            <a:xfrm>
              <a:off x="3072" y="2208"/>
              <a:ext cx="2544" cy="40"/>
            </a:xfrm>
            <a:custGeom>
              <a:avLst/>
              <a:gdLst>
                <a:gd name="T0" fmla="*/ 2524 w 21600"/>
                <a:gd name="T1" fmla="*/ 20 h 21600"/>
                <a:gd name="T2" fmla="*/ 1272 w 21600"/>
                <a:gd name="T3" fmla="*/ 40 h 21600"/>
                <a:gd name="T4" fmla="*/ 20 w 21600"/>
                <a:gd name="T5" fmla="*/ 20 h 21600"/>
                <a:gd name="T6" fmla="*/ 1272 w 21600"/>
                <a:gd name="T7" fmla="*/ 0 h 21600"/>
                <a:gd name="T8" fmla="*/ 0 60000 65536"/>
                <a:gd name="T9" fmla="*/ 0 60000 65536"/>
                <a:gd name="T10" fmla="*/ 0 60000 65536"/>
                <a:gd name="T11" fmla="*/ 0 60000 65536"/>
                <a:gd name="T12" fmla="*/ 1970 w 21600"/>
                <a:gd name="T13" fmla="*/ 2160 h 21600"/>
                <a:gd name="T14" fmla="*/ 19630 w 21600"/>
                <a:gd name="T15" fmla="*/ 19440 h 21600"/>
              </a:gdLst>
              <a:ahLst/>
              <a:cxnLst>
                <a:cxn ang="T8">
                  <a:pos x="T0" y="T1"/>
                </a:cxn>
                <a:cxn ang="T9">
                  <a:pos x="T2" y="T3"/>
                </a:cxn>
                <a:cxn ang="T10">
                  <a:pos x="T4" y="T5"/>
                </a:cxn>
                <a:cxn ang="T11">
                  <a:pos x="T6" y="T7"/>
                </a:cxn>
              </a:cxnLst>
              <a:rect l="T12" t="T13" r="T14" b="T15"/>
              <a:pathLst>
                <a:path w="21600" h="21600">
                  <a:moveTo>
                    <a:pt x="0" y="0"/>
                  </a:moveTo>
                  <a:lnTo>
                    <a:pt x="345" y="21600"/>
                  </a:lnTo>
                  <a:lnTo>
                    <a:pt x="21255" y="21600"/>
                  </a:lnTo>
                  <a:lnTo>
                    <a:pt x="21600" y="0"/>
                  </a:lnTo>
                  <a:close/>
                </a:path>
              </a:pathLst>
            </a:custGeom>
            <a:gradFill rotWithShape="0">
              <a:gsLst>
                <a:gs pos="0">
                  <a:srgbClr val="F7FAFD"/>
                </a:gs>
                <a:gs pos="100000">
                  <a:srgbClr val="B7CFEB"/>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235" name="AutoShape 224"/>
            <p:cNvSpPr>
              <a:spLocks noChangeArrowheads="1"/>
            </p:cNvSpPr>
            <p:nvPr/>
          </p:nvSpPr>
          <p:spPr bwMode="auto">
            <a:xfrm flipV="1">
              <a:off x="3072" y="3704"/>
              <a:ext cx="2530" cy="40"/>
            </a:xfrm>
            <a:custGeom>
              <a:avLst/>
              <a:gdLst>
                <a:gd name="T0" fmla="*/ 2496 w 21600"/>
                <a:gd name="T1" fmla="*/ 20 h 21600"/>
                <a:gd name="T2" fmla="*/ 1265 w 21600"/>
                <a:gd name="T3" fmla="*/ 40 h 21600"/>
                <a:gd name="T4" fmla="*/ 34 w 21600"/>
                <a:gd name="T5" fmla="*/ 20 h 21600"/>
                <a:gd name="T6" fmla="*/ 1265 w 21600"/>
                <a:gd name="T7" fmla="*/ 0 h 21600"/>
                <a:gd name="T8" fmla="*/ 0 60000 65536"/>
                <a:gd name="T9" fmla="*/ 0 60000 65536"/>
                <a:gd name="T10" fmla="*/ 0 60000 65536"/>
                <a:gd name="T11" fmla="*/ 0 60000 65536"/>
                <a:gd name="T12" fmla="*/ 2092 w 21600"/>
                <a:gd name="T13" fmla="*/ 2160 h 21600"/>
                <a:gd name="T14" fmla="*/ 19508 w 21600"/>
                <a:gd name="T15" fmla="*/ 19440 h 21600"/>
              </a:gdLst>
              <a:ahLst/>
              <a:cxnLst>
                <a:cxn ang="T8">
                  <a:pos x="T0" y="T1"/>
                </a:cxn>
                <a:cxn ang="T9">
                  <a:pos x="T2" y="T3"/>
                </a:cxn>
                <a:cxn ang="T10">
                  <a:pos x="T4" y="T5"/>
                </a:cxn>
                <a:cxn ang="T11">
                  <a:pos x="T6" y="T7"/>
                </a:cxn>
              </a:cxnLst>
              <a:rect l="T12" t="T13" r="T14" b="T15"/>
              <a:pathLst>
                <a:path w="21600" h="21600">
                  <a:moveTo>
                    <a:pt x="0" y="0"/>
                  </a:moveTo>
                  <a:lnTo>
                    <a:pt x="586" y="21600"/>
                  </a:lnTo>
                  <a:lnTo>
                    <a:pt x="21014" y="21600"/>
                  </a:lnTo>
                  <a:lnTo>
                    <a:pt x="21600" y="0"/>
                  </a:lnTo>
                  <a:close/>
                </a:path>
              </a:pathLst>
            </a:custGeom>
            <a:gradFill rotWithShape="0">
              <a:gsLst>
                <a:gs pos="0">
                  <a:srgbClr val="B7CFEB"/>
                </a:gs>
                <a:gs pos="100000">
                  <a:srgbClr val="4E5864"/>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grpSp>
      <p:sp>
        <p:nvSpPr>
          <p:cNvPr id="242" name="六边形 241"/>
          <p:cNvSpPr/>
          <p:nvPr/>
        </p:nvSpPr>
        <p:spPr>
          <a:xfrm>
            <a:off x="2043418" y="5363594"/>
            <a:ext cx="1520470" cy="322459"/>
          </a:xfrm>
          <a:prstGeom prst="hexagon">
            <a:avLst/>
          </a:prstGeom>
          <a:ln cmpd="sng">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smtClean="0"/>
              <a:t>Hibernate HQL</a:t>
            </a:r>
            <a:endParaRPr lang="zh-CN" altLang="en-US" sz="1200" dirty="0"/>
          </a:p>
        </p:txBody>
      </p:sp>
      <p:sp>
        <p:nvSpPr>
          <p:cNvPr id="243" name="六边形 242"/>
          <p:cNvSpPr/>
          <p:nvPr/>
        </p:nvSpPr>
        <p:spPr>
          <a:xfrm>
            <a:off x="2043418" y="4912694"/>
            <a:ext cx="1520470" cy="322459"/>
          </a:xfrm>
          <a:prstGeom prst="hexagon">
            <a:avLst/>
          </a:prstGeom>
          <a:ln cmpd="sng">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smtClean="0"/>
              <a:t>Hibernate ORM</a:t>
            </a:r>
            <a:endParaRPr lang="zh-CN" altLang="en-US" sz="1200" dirty="0"/>
          </a:p>
        </p:txBody>
      </p:sp>
      <p:sp>
        <p:nvSpPr>
          <p:cNvPr id="267" name="AutoShape 191"/>
          <p:cNvSpPr>
            <a:spLocks noChangeArrowheads="1"/>
          </p:cNvSpPr>
          <p:nvPr/>
        </p:nvSpPr>
        <p:spPr bwMode="auto">
          <a:xfrm>
            <a:off x="4183060" y="4912694"/>
            <a:ext cx="1469060" cy="855807"/>
          </a:xfrm>
          <a:prstGeom prst="can">
            <a:avLst>
              <a:gd name="adj" fmla="val 27622"/>
            </a:avLst>
          </a:prstGeom>
          <a:gradFill rotWithShape="0">
            <a:gsLst>
              <a:gs pos="0">
                <a:srgbClr val="00475E"/>
              </a:gs>
              <a:gs pos="50000">
                <a:srgbClr val="0099CC"/>
              </a:gs>
              <a:gs pos="100000">
                <a:srgbClr val="00475E"/>
              </a:gs>
            </a:gsLst>
            <a:lin ang="0" scaled="1"/>
          </a:gradFill>
          <a:ln w="9525">
            <a:solidFill>
              <a:srgbClr val="666699"/>
            </a:solidFill>
            <a:round/>
            <a:headEnd/>
            <a:tailEnd/>
          </a:ln>
        </p:spPr>
        <p:txBody>
          <a:bodyPr wrap="none" anchor="ctr"/>
          <a:lstStyle/>
          <a:p>
            <a:pPr algn="ctr"/>
            <a:r>
              <a:rPr lang="en-US" altLang="zh-CN" b="1" dirty="0" smtClean="0">
                <a:solidFill>
                  <a:schemeClr val="bg1"/>
                </a:solidFill>
              </a:rPr>
              <a:t>ORACLE</a:t>
            </a:r>
            <a:endParaRPr lang="zh-CN" altLang="en-US" b="1" dirty="0">
              <a:solidFill>
                <a:schemeClr val="bg1"/>
              </a:solidFill>
            </a:endParaRPr>
          </a:p>
        </p:txBody>
      </p:sp>
      <p:sp>
        <p:nvSpPr>
          <p:cNvPr id="269" name="右箭头 268"/>
          <p:cNvSpPr/>
          <p:nvPr/>
        </p:nvSpPr>
        <p:spPr>
          <a:xfrm>
            <a:off x="3657933" y="5073923"/>
            <a:ext cx="410011" cy="450900"/>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0" name="Rectangle 133"/>
          <p:cNvSpPr>
            <a:spLocks noChangeAspect="1" noChangeArrowheads="1"/>
          </p:cNvSpPr>
          <p:nvPr/>
        </p:nvSpPr>
        <p:spPr bwMode="auto">
          <a:xfrm>
            <a:off x="6021035" y="4804602"/>
            <a:ext cx="909890" cy="289192"/>
          </a:xfrm>
          <a:prstGeom prst="rect">
            <a:avLst/>
          </a:prstGeom>
          <a:gradFill rotWithShape="0">
            <a:gsLst>
              <a:gs pos="0">
                <a:srgbClr val="EAEAEA">
                  <a:gamma/>
                  <a:shade val="89804"/>
                  <a:invGamma/>
                </a:srgbClr>
              </a:gs>
              <a:gs pos="50000">
                <a:srgbClr val="EAEAEA"/>
              </a:gs>
              <a:gs pos="100000">
                <a:srgbClr val="EAEAEA">
                  <a:gamma/>
                  <a:shade val="89804"/>
                  <a:invGamma/>
                </a:srgbClr>
              </a:gs>
            </a:gsLst>
            <a:lin ang="2700000" scaled="1"/>
          </a:gradFill>
          <a:ln w="25400">
            <a:solidFill>
              <a:srgbClr val="B2B2B2"/>
            </a:solidFill>
            <a:miter lim="800000"/>
            <a:headEnd/>
            <a:tailEnd/>
          </a:ln>
          <a:effectLst>
            <a:outerShdw dist="71842" dir="2700000" algn="ctr" rotWithShape="0">
              <a:srgbClr val="4D4D4D"/>
            </a:outerShdw>
          </a:effectLst>
        </p:spPr>
        <p:txBody>
          <a:bodyPr wrap="none" anchor="ctr"/>
          <a:lstStyle/>
          <a:p>
            <a:pPr algn="ctr">
              <a:defRPr/>
            </a:pPr>
            <a:r>
              <a:rPr lang="zh-CN" altLang="en-US" sz="1200" dirty="0" smtClean="0"/>
              <a:t>映射</a:t>
            </a:r>
            <a:endParaRPr lang="zh-CN" altLang="en-US" sz="1200" dirty="0"/>
          </a:p>
        </p:txBody>
      </p:sp>
      <p:sp>
        <p:nvSpPr>
          <p:cNvPr id="271" name="Rectangle 133"/>
          <p:cNvSpPr>
            <a:spLocks noChangeAspect="1" noChangeArrowheads="1"/>
          </p:cNvSpPr>
          <p:nvPr/>
        </p:nvSpPr>
        <p:spPr bwMode="auto">
          <a:xfrm>
            <a:off x="7093038" y="4812738"/>
            <a:ext cx="909890" cy="289192"/>
          </a:xfrm>
          <a:prstGeom prst="rect">
            <a:avLst/>
          </a:prstGeom>
          <a:gradFill rotWithShape="0">
            <a:gsLst>
              <a:gs pos="0">
                <a:srgbClr val="EAEAEA">
                  <a:gamma/>
                  <a:shade val="89804"/>
                  <a:invGamma/>
                </a:srgbClr>
              </a:gs>
              <a:gs pos="50000">
                <a:srgbClr val="EAEAEA"/>
              </a:gs>
              <a:gs pos="100000">
                <a:srgbClr val="EAEAEA">
                  <a:gamma/>
                  <a:shade val="89804"/>
                  <a:invGamma/>
                </a:srgbClr>
              </a:gs>
            </a:gsLst>
            <a:lin ang="2700000" scaled="1"/>
          </a:gradFill>
          <a:ln w="25400">
            <a:solidFill>
              <a:srgbClr val="B2B2B2"/>
            </a:solidFill>
            <a:miter lim="800000"/>
            <a:headEnd/>
            <a:tailEnd/>
          </a:ln>
          <a:effectLst>
            <a:outerShdw dist="71842" dir="2700000" algn="ctr" rotWithShape="0">
              <a:srgbClr val="4D4D4D"/>
            </a:outerShdw>
          </a:effectLst>
        </p:spPr>
        <p:txBody>
          <a:bodyPr wrap="none" anchor="ctr"/>
          <a:lstStyle/>
          <a:p>
            <a:pPr algn="ctr">
              <a:defRPr/>
            </a:pPr>
            <a:r>
              <a:rPr lang="zh-CN" altLang="en-US" sz="1200" dirty="0"/>
              <a:t>数据</a:t>
            </a:r>
            <a:r>
              <a:rPr lang="zh-CN" altLang="en-US" sz="1200" dirty="0" smtClean="0"/>
              <a:t>持久化</a:t>
            </a:r>
            <a:endParaRPr lang="zh-CN" altLang="en-US" sz="1200" dirty="0"/>
          </a:p>
        </p:txBody>
      </p:sp>
      <p:sp>
        <p:nvSpPr>
          <p:cNvPr id="272" name="Rectangle 133"/>
          <p:cNvSpPr>
            <a:spLocks noChangeAspect="1" noChangeArrowheads="1"/>
          </p:cNvSpPr>
          <p:nvPr/>
        </p:nvSpPr>
        <p:spPr bwMode="auto">
          <a:xfrm>
            <a:off x="6033735" y="5313399"/>
            <a:ext cx="909890" cy="289192"/>
          </a:xfrm>
          <a:prstGeom prst="rect">
            <a:avLst/>
          </a:prstGeom>
          <a:gradFill rotWithShape="0">
            <a:gsLst>
              <a:gs pos="0">
                <a:srgbClr val="EAEAEA">
                  <a:gamma/>
                  <a:shade val="89804"/>
                  <a:invGamma/>
                </a:srgbClr>
              </a:gs>
              <a:gs pos="50000">
                <a:srgbClr val="EAEAEA"/>
              </a:gs>
              <a:gs pos="100000">
                <a:srgbClr val="EAEAEA">
                  <a:gamma/>
                  <a:shade val="89804"/>
                  <a:invGamma/>
                </a:srgbClr>
              </a:gs>
            </a:gsLst>
            <a:lin ang="2700000" scaled="1"/>
          </a:gradFill>
          <a:ln w="25400">
            <a:solidFill>
              <a:srgbClr val="B2B2B2"/>
            </a:solidFill>
            <a:miter lim="800000"/>
            <a:headEnd/>
            <a:tailEnd/>
          </a:ln>
          <a:effectLst>
            <a:outerShdw dist="71842" dir="2700000" algn="ctr" rotWithShape="0">
              <a:srgbClr val="4D4D4D"/>
            </a:outerShdw>
          </a:effectLst>
        </p:spPr>
        <p:txBody>
          <a:bodyPr wrap="none" anchor="ctr"/>
          <a:lstStyle/>
          <a:p>
            <a:pPr algn="ctr">
              <a:defRPr/>
            </a:pPr>
            <a:r>
              <a:rPr lang="zh-CN" altLang="en-US" sz="1200" dirty="0" smtClean="0"/>
              <a:t>数据查询</a:t>
            </a:r>
            <a:endParaRPr lang="zh-CN" altLang="en-US" sz="1200" dirty="0"/>
          </a:p>
        </p:txBody>
      </p:sp>
      <p:sp>
        <p:nvSpPr>
          <p:cNvPr id="273" name="Rectangle 133"/>
          <p:cNvSpPr>
            <a:spLocks noChangeAspect="1" noChangeArrowheads="1"/>
          </p:cNvSpPr>
          <p:nvPr/>
        </p:nvSpPr>
        <p:spPr bwMode="auto">
          <a:xfrm>
            <a:off x="7092280" y="5299373"/>
            <a:ext cx="909890" cy="289192"/>
          </a:xfrm>
          <a:prstGeom prst="rect">
            <a:avLst/>
          </a:prstGeom>
          <a:gradFill rotWithShape="0">
            <a:gsLst>
              <a:gs pos="0">
                <a:srgbClr val="EAEAEA">
                  <a:gamma/>
                  <a:shade val="89804"/>
                  <a:invGamma/>
                </a:srgbClr>
              </a:gs>
              <a:gs pos="50000">
                <a:srgbClr val="EAEAEA"/>
              </a:gs>
              <a:gs pos="100000">
                <a:srgbClr val="EAEAEA">
                  <a:gamma/>
                  <a:shade val="89804"/>
                  <a:invGamma/>
                </a:srgbClr>
              </a:gs>
            </a:gsLst>
            <a:lin ang="2700000" scaled="1"/>
          </a:gradFill>
          <a:ln w="25400">
            <a:solidFill>
              <a:srgbClr val="B2B2B2"/>
            </a:solidFill>
            <a:miter lim="800000"/>
            <a:headEnd/>
            <a:tailEnd/>
          </a:ln>
          <a:effectLst>
            <a:outerShdw dist="71842" dir="2700000" algn="ctr" rotWithShape="0">
              <a:srgbClr val="4D4D4D"/>
            </a:outerShdw>
          </a:effectLst>
        </p:spPr>
        <p:txBody>
          <a:bodyPr wrap="none" anchor="ctr"/>
          <a:lstStyle/>
          <a:p>
            <a:pPr algn="ctr">
              <a:defRPr/>
            </a:pPr>
            <a:r>
              <a:rPr lang="zh-CN" altLang="en-US" sz="1200" dirty="0" smtClean="0"/>
              <a:t>数据编辑</a:t>
            </a:r>
            <a:endParaRPr lang="zh-CN" altLang="en-US" sz="1200" dirty="0"/>
          </a:p>
        </p:txBody>
      </p:sp>
      <p:pic>
        <p:nvPicPr>
          <p:cNvPr id="282" name="Picture 47" descr="9"/>
          <p:cNvPicPr>
            <a:picLocks noChangeAspect="1" noChangeArrowheads="1"/>
          </p:cNvPicPr>
          <p:nvPr/>
        </p:nvPicPr>
        <p:blipFill>
          <a:blip r:embed="rId2" cstate="print">
            <a:clrChange>
              <a:clrFrom>
                <a:srgbClr val="FDFDFD"/>
              </a:clrFrom>
              <a:clrTo>
                <a:srgbClr val="FDFDFD">
                  <a:alpha val="0"/>
                </a:srgbClr>
              </a:clrTo>
            </a:clrChange>
            <a:duotone>
              <a:prstClr val="black"/>
              <a:schemeClr val="accent6">
                <a:tint val="45000"/>
                <a:satMod val="400000"/>
              </a:schemeClr>
            </a:duotone>
            <a:extLst>
              <a:ext uri="{28A0092B-C50C-407E-A947-70E740481C1C}">
                <a14:useLocalDpi xmlns:a14="http://schemas.microsoft.com/office/drawing/2010/main" val="0"/>
              </a:ext>
            </a:extLst>
          </a:blip>
          <a:srcRect/>
          <a:stretch>
            <a:fillRect/>
          </a:stretch>
        </p:blipFill>
        <p:spPr bwMode="auto">
          <a:xfrm>
            <a:off x="232446" y="6125763"/>
            <a:ext cx="8964488" cy="459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283" name="TextBox 282"/>
          <p:cNvSpPr txBox="1"/>
          <p:nvPr/>
        </p:nvSpPr>
        <p:spPr>
          <a:xfrm>
            <a:off x="369026" y="6121333"/>
            <a:ext cx="8360643" cy="461665"/>
          </a:xfrm>
          <a:prstGeom prst="rect">
            <a:avLst/>
          </a:prstGeom>
          <a:noFill/>
        </p:spPr>
        <p:txBody>
          <a:bodyPr wrap="square" rtlCol="0">
            <a:spAutoFit/>
          </a:bodyPr>
          <a:lstStyle/>
          <a:p>
            <a:pPr algn="ctr"/>
            <a:r>
              <a:rPr lang="en-US" altLang="zh-CN" sz="2400" dirty="0" smtClean="0"/>
              <a:t>Tomcat/</a:t>
            </a:r>
            <a:r>
              <a:rPr lang="en-US" altLang="zh-CN" sz="2400" dirty="0" err="1" smtClean="0"/>
              <a:t>Jboss</a:t>
            </a:r>
            <a:r>
              <a:rPr lang="en-US" altLang="zh-CN" sz="2400" dirty="0" smtClean="0"/>
              <a:t>/</a:t>
            </a:r>
            <a:r>
              <a:rPr lang="en-US" altLang="zh-CN" sz="2400" dirty="0" err="1" smtClean="0"/>
              <a:t>WebSpere</a:t>
            </a:r>
            <a:r>
              <a:rPr lang="en-US" altLang="zh-CN" sz="2400" dirty="0" smtClean="0"/>
              <a:t>/</a:t>
            </a:r>
            <a:r>
              <a:rPr lang="en-US" altLang="zh-CN" sz="2400" dirty="0" err="1" smtClean="0"/>
              <a:t>Weblogic</a:t>
            </a:r>
            <a:r>
              <a:rPr lang="en-US" altLang="zh-CN" sz="2400" dirty="0" smtClean="0"/>
              <a:t> Server</a:t>
            </a:r>
            <a:endParaRPr lang="zh-CN" altLang="en-US" sz="2400" dirty="0"/>
          </a:p>
        </p:txBody>
      </p:sp>
      <p:sp>
        <p:nvSpPr>
          <p:cNvPr id="284" name="六边形 283"/>
          <p:cNvSpPr/>
          <p:nvPr/>
        </p:nvSpPr>
        <p:spPr>
          <a:xfrm>
            <a:off x="3964563" y="2832433"/>
            <a:ext cx="775947" cy="322459"/>
          </a:xfrm>
          <a:prstGeom prst="hexagon">
            <a:avLst/>
          </a:prstGeom>
          <a:ln cmpd="sng">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smtClean="0"/>
              <a:t>dom4j</a:t>
            </a:r>
            <a:endParaRPr lang="zh-CN" altLang="en-US" sz="1200" dirty="0"/>
          </a:p>
        </p:txBody>
      </p:sp>
      <p:sp>
        <p:nvSpPr>
          <p:cNvPr id="285" name="六边形 284"/>
          <p:cNvSpPr/>
          <p:nvPr/>
        </p:nvSpPr>
        <p:spPr>
          <a:xfrm>
            <a:off x="4905992" y="2832433"/>
            <a:ext cx="775947" cy="322459"/>
          </a:xfrm>
          <a:prstGeom prst="hexagon">
            <a:avLst/>
          </a:prstGeom>
          <a:ln cmpd="sng">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err="1" smtClean="0"/>
              <a:t>xfire</a:t>
            </a:r>
            <a:endParaRPr lang="zh-CN" altLang="en-US" sz="1200" dirty="0"/>
          </a:p>
        </p:txBody>
      </p:sp>
      <p:sp>
        <p:nvSpPr>
          <p:cNvPr id="287" name="六边形 286"/>
          <p:cNvSpPr/>
          <p:nvPr/>
        </p:nvSpPr>
        <p:spPr>
          <a:xfrm>
            <a:off x="699709" y="3846299"/>
            <a:ext cx="1480222" cy="322459"/>
          </a:xfrm>
          <a:prstGeom prst="hexagon">
            <a:avLst/>
          </a:prstGeom>
          <a:ln cmpd="sng">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smtClean="0"/>
              <a:t>JMS  </a:t>
            </a:r>
            <a:r>
              <a:rPr lang="en-US" altLang="zh-CN" sz="1200" dirty="0" err="1" smtClean="0"/>
              <a:t>ActionMQ</a:t>
            </a:r>
            <a:endParaRPr lang="zh-CN" altLang="en-US" sz="1200" dirty="0"/>
          </a:p>
        </p:txBody>
      </p:sp>
      <p:sp>
        <p:nvSpPr>
          <p:cNvPr id="288" name="Rectangle 133"/>
          <p:cNvSpPr>
            <a:spLocks noChangeAspect="1" noChangeArrowheads="1"/>
          </p:cNvSpPr>
          <p:nvPr/>
        </p:nvSpPr>
        <p:spPr bwMode="auto">
          <a:xfrm>
            <a:off x="5966366" y="3940039"/>
            <a:ext cx="909890" cy="289192"/>
          </a:xfrm>
          <a:prstGeom prst="rect">
            <a:avLst/>
          </a:prstGeom>
          <a:gradFill rotWithShape="0">
            <a:gsLst>
              <a:gs pos="0">
                <a:srgbClr val="EAEAEA">
                  <a:gamma/>
                  <a:shade val="89804"/>
                  <a:invGamma/>
                </a:srgbClr>
              </a:gs>
              <a:gs pos="50000">
                <a:srgbClr val="EAEAEA"/>
              </a:gs>
              <a:gs pos="100000">
                <a:srgbClr val="EAEAEA">
                  <a:gamma/>
                  <a:shade val="89804"/>
                  <a:invGamma/>
                </a:srgbClr>
              </a:gs>
            </a:gsLst>
            <a:lin ang="2700000" scaled="1"/>
          </a:gradFill>
          <a:ln w="25400">
            <a:solidFill>
              <a:srgbClr val="B2B2B2"/>
            </a:solidFill>
            <a:miter lim="800000"/>
            <a:headEnd/>
            <a:tailEnd/>
          </a:ln>
          <a:effectLst>
            <a:outerShdw dist="71842" dir="2700000" algn="ctr" rotWithShape="0">
              <a:srgbClr val="4D4D4D"/>
            </a:outerShdw>
          </a:effectLst>
        </p:spPr>
        <p:txBody>
          <a:bodyPr wrap="none" anchor="ctr"/>
          <a:lstStyle/>
          <a:p>
            <a:pPr algn="ctr">
              <a:defRPr/>
            </a:pPr>
            <a:r>
              <a:rPr lang="zh-CN" altLang="en-US" sz="1200" dirty="0" smtClean="0"/>
              <a:t>消息处理</a:t>
            </a:r>
            <a:endParaRPr lang="zh-CN" altLang="en-US" sz="1200" dirty="0"/>
          </a:p>
        </p:txBody>
      </p:sp>
      <p:sp>
        <p:nvSpPr>
          <p:cNvPr id="290" name="Rectangle 133"/>
          <p:cNvSpPr>
            <a:spLocks noChangeAspect="1" noChangeArrowheads="1"/>
          </p:cNvSpPr>
          <p:nvPr/>
        </p:nvSpPr>
        <p:spPr bwMode="auto">
          <a:xfrm>
            <a:off x="7093038" y="3929205"/>
            <a:ext cx="909890" cy="289192"/>
          </a:xfrm>
          <a:prstGeom prst="rect">
            <a:avLst/>
          </a:prstGeom>
          <a:gradFill rotWithShape="0">
            <a:gsLst>
              <a:gs pos="0">
                <a:srgbClr val="EAEAEA">
                  <a:gamma/>
                  <a:shade val="89804"/>
                  <a:invGamma/>
                </a:srgbClr>
              </a:gs>
              <a:gs pos="50000">
                <a:srgbClr val="EAEAEA"/>
              </a:gs>
              <a:gs pos="100000">
                <a:srgbClr val="EAEAEA">
                  <a:gamma/>
                  <a:shade val="89804"/>
                  <a:invGamma/>
                </a:srgbClr>
              </a:gs>
            </a:gsLst>
            <a:lin ang="2700000" scaled="1"/>
          </a:gradFill>
          <a:ln w="25400">
            <a:solidFill>
              <a:srgbClr val="B2B2B2"/>
            </a:solidFill>
            <a:miter lim="800000"/>
            <a:headEnd/>
            <a:tailEnd/>
          </a:ln>
          <a:effectLst>
            <a:outerShdw dist="71842" dir="2700000" algn="ctr" rotWithShape="0">
              <a:srgbClr val="4D4D4D"/>
            </a:outerShdw>
          </a:effectLst>
        </p:spPr>
        <p:txBody>
          <a:bodyPr wrap="none" anchor="ctr"/>
          <a:lstStyle/>
          <a:p>
            <a:pPr algn="ctr">
              <a:defRPr/>
            </a:pPr>
            <a:r>
              <a:rPr lang="zh-CN" altLang="en-US" sz="1200" dirty="0" smtClean="0"/>
              <a:t>远程部署</a:t>
            </a:r>
            <a:endParaRPr lang="zh-CN" altLang="en-US" sz="1200" dirty="0"/>
          </a:p>
        </p:txBody>
      </p:sp>
      <p:sp>
        <p:nvSpPr>
          <p:cNvPr id="292" name="六边形 291"/>
          <p:cNvSpPr/>
          <p:nvPr/>
        </p:nvSpPr>
        <p:spPr>
          <a:xfrm>
            <a:off x="659460" y="4882304"/>
            <a:ext cx="1248243" cy="803749"/>
          </a:xfrm>
          <a:prstGeom prst="hexagon">
            <a:avLst/>
          </a:prstGeom>
          <a:ln cmpd="sng">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smtClean="0"/>
              <a:t>Hibernate  session manager</a:t>
            </a:r>
            <a:endParaRPr lang="zh-CN" altLang="en-US" sz="1200" dirty="0"/>
          </a:p>
        </p:txBody>
      </p:sp>
      <p:sp>
        <p:nvSpPr>
          <p:cNvPr id="293" name="六边形 292"/>
          <p:cNvSpPr/>
          <p:nvPr/>
        </p:nvSpPr>
        <p:spPr>
          <a:xfrm>
            <a:off x="2688576" y="2802850"/>
            <a:ext cx="1078557" cy="322459"/>
          </a:xfrm>
          <a:prstGeom prst="hexagon">
            <a:avLst/>
          </a:prstGeom>
          <a:ln cmpd="sng">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smtClean="0"/>
              <a:t>Thread</a:t>
            </a:r>
            <a:endParaRPr lang="zh-CN" altLang="en-US" sz="1200" dirty="0"/>
          </a:p>
        </p:txBody>
      </p:sp>
      <p:sp>
        <p:nvSpPr>
          <p:cNvPr id="294" name="六边形 293"/>
          <p:cNvSpPr/>
          <p:nvPr/>
        </p:nvSpPr>
        <p:spPr>
          <a:xfrm>
            <a:off x="4183060" y="3840545"/>
            <a:ext cx="1469060" cy="322459"/>
          </a:xfrm>
          <a:prstGeom prst="hexagon">
            <a:avLst/>
          </a:prstGeom>
          <a:ln cmpd="sng">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smtClean="0"/>
              <a:t>Java Reflection</a:t>
            </a:r>
            <a:r>
              <a:rPr lang="en-US" altLang="zh-CN" sz="1200" dirty="0"/>
              <a:t> </a:t>
            </a:r>
            <a:endParaRPr lang="zh-CN" altLang="en-US" sz="1200" dirty="0"/>
          </a:p>
        </p:txBody>
      </p:sp>
      <p:sp>
        <p:nvSpPr>
          <p:cNvPr id="92" name="标题 1"/>
          <p:cNvSpPr txBox="1">
            <a:spLocks/>
          </p:cNvSpPr>
          <p:nvPr/>
        </p:nvSpPr>
        <p:spPr bwMode="auto">
          <a:xfrm>
            <a:off x="0" y="-11289"/>
            <a:ext cx="8229600" cy="692696"/>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kumimoji="0" lang="zh-CN" altLang="en-US" sz="2500" b="0" i="0" u="none" strike="noStrike" kern="1200" cap="none" spc="0" normalizeH="0" baseline="0" noProof="0" dirty="0" smtClean="0">
                <a:ln>
                  <a:noFill/>
                </a:ln>
                <a:solidFill>
                  <a:schemeClr val="tx1"/>
                </a:solidFill>
                <a:effectLst/>
                <a:uLnTx/>
                <a:uFillTx/>
                <a:latin typeface="黑体" pitchFamily="2" charset="-122"/>
                <a:ea typeface="黑体" pitchFamily="2" charset="-122"/>
                <a:cs typeface="+mj-cs"/>
              </a:rPr>
              <a:t>技术架构支撑</a:t>
            </a:r>
            <a:r>
              <a:rPr kumimoji="0" lang="en-US" altLang="zh-CN" sz="2500" b="0" i="0" u="none" strike="noStrike" kern="1200" cap="none" spc="0" normalizeH="0" baseline="0" noProof="0" dirty="0" smtClean="0">
                <a:ln>
                  <a:noFill/>
                </a:ln>
                <a:solidFill>
                  <a:schemeClr val="tx1"/>
                </a:solidFill>
                <a:effectLst/>
                <a:uLnTx/>
                <a:uFillTx/>
                <a:latin typeface="黑体" pitchFamily="2" charset="-122"/>
                <a:ea typeface="黑体" pitchFamily="2" charset="-122"/>
                <a:cs typeface="+mj-cs"/>
              </a:rPr>
              <a:t>—</a:t>
            </a:r>
            <a:r>
              <a:rPr lang="zh-CN" altLang="en-US" sz="2500" dirty="0" smtClean="0">
                <a:latin typeface="黑体" pitchFamily="2" charset="-122"/>
              </a:rPr>
              <a:t>服务端</a:t>
            </a:r>
            <a:r>
              <a:rPr kumimoji="0" lang="zh-CN" altLang="en-US" sz="2500" b="0" i="0" u="none" strike="noStrike" kern="1200" cap="none" spc="0" normalizeH="0" baseline="0" noProof="0" dirty="0" smtClean="0">
                <a:ln>
                  <a:noFill/>
                </a:ln>
                <a:solidFill>
                  <a:schemeClr val="tx1"/>
                </a:solidFill>
                <a:effectLst/>
                <a:uLnTx/>
                <a:uFillTx/>
                <a:latin typeface="黑体" pitchFamily="2" charset="-122"/>
                <a:ea typeface="黑体" pitchFamily="2" charset="-122"/>
                <a:cs typeface="+mj-cs"/>
              </a:rPr>
              <a:t>三层结构</a:t>
            </a:r>
            <a:endParaRPr kumimoji="0" lang="zh-CN" altLang="en-US" sz="2500" b="0" i="0" u="none" strike="noStrike" kern="1200" cap="none" spc="0" normalizeH="0" baseline="0" noProof="0" dirty="0">
              <a:ln>
                <a:noFill/>
              </a:ln>
              <a:solidFill>
                <a:schemeClr val="tx1"/>
              </a:solidFill>
              <a:effectLst/>
              <a:uLnTx/>
              <a:uFillTx/>
              <a:latin typeface="黑体" pitchFamily="2" charset="-122"/>
              <a:ea typeface="黑体" pitchFamily="2" charset="-122"/>
              <a:cs typeface="+mj-cs"/>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785794"/>
            <a:ext cx="8229600" cy="5649491"/>
          </a:xfrm>
        </p:spPr>
        <p:txBody>
          <a:bodyPr>
            <a:normAutofit fontScale="85000" lnSpcReduction="10000"/>
          </a:bodyPr>
          <a:lstStyle/>
          <a:p>
            <a:pPr marL="0" indent="0">
              <a:buNone/>
            </a:pPr>
            <a:r>
              <a:rPr lang="en-US" altLang="zh-CN" sz="3600" b="1" dirty="0" smtClean="0"/>
              <a:t>Struts</a:t>
            </a:r>
            <a:r>
              <a:rPr lang="en-US" altLang="zh-CN" sz="3600" dirty="0" smtClean="0"/>
              <a:t> </a:t>
            </a:r>
            <a:endParaRPr lang="en-US" altLang="zh-CN" b="1" dirty="0" smtClean="0"/>
          </a:p>
          <a:p>
            <a:pPr marL="0" indent="0">
              <a:buNone/>
            </a:pPr>
            <a:r>
              <a:rPr lang="en-US" altLang="zh-CN" sz="2000" dirty="0" smtClean="0"/>
              <a:t>Struts</a:t>
            </a:r>
            <a:r>
              <a:rPr lang="zh-CN" altLang="en-US" sz="2000" dirty="0"/>
              <a:t>是</a:t>
            </a:r>
            <a:r>
              <a:rPr lang="en-US" altLang="zh-CN" sz="2000" dirty="0"/>
              <a:t>Apache </a:t>
            </a:r>
            <a:r>
              <a:rPr lang="zh-CN" altLang="en-US" sz="2000" dirty="0"/>
              <a:t>基金会</a:t>
            </a:r>
            <a:r>
              <a:rPr lang="en-US" altLang="zh-CN" sz="2000" dirty="0"/>
              <a:t>Jakarta </a:t>
            </a:r>
            <a:r>
              <a:rPr lang="zh-CN" altLang="en-US" sz="2000" dirty="0"/>
              <a:t>项目组的一个</a:t>
            </a:r>
            <a:r>
              <a:rPr lang="en-US" altLang="zh-CN" sz="2000" dirty="0"/>
              <a:t>Open Source </a:t>
            </a:r>
            <a:r>
              <a:rPr lang="zh-CN" altLang="en-US" sz="2000" dirty="0"/>
              <a:t>项目，它采用</a:t>
            </a:r>
            <a:r>
              <a:rPr lang="en-US" altLang="zh-CN" sz="2000" dirty="0"/>
              <a:t>MVC</a:t>
            </a:r>
            <a:r>
              <a:rPr lang="zh-CN" altLang="en-US" sz="2000" dirty="0"/>
              <a:t>模式，能够很好地帮助</a:t>
            </a:r>
            <a:r>
              <a:rPr lang="en-US" altLang="zh-CN" sz="2000" dirty="0"/>
              <a:t>java </a:t>
            </a:r>
            <a:r>
              <a:rPr lang="zh-CN" altLang="en-US" sz="2000" dirty="0"/>
              <a:t>开发者利用</a:t>
            </a:r>
            <a:r>
              <a:rPr lang="en-US" altLang="zh-CN" sz="2000" dirty="0"/>
              <a:t>J2EE</a:t>
            </a:r>
            <a:r>
              <a:rPr lang="zh-CN" altLang="en-US" sz="2000" dirty="0"/>
              <a:t>开发</a:t>
            </a:r>
            <a:r>
              <a:rPr lang="en-US" altLang="zh-CN" sz="2000" dirty="0"/>
              <a:t>Web</a:t>
            </a:r>
            <a:r>
              <a:rPr lang="zh-CN" altLang="en-US" sz="2000" dirty="0"/>
              <a:t>应用。和其他的</a:t>
            </a:r>
            <a:r>
              <a:rPr lang="en-US" altLang="zh-CN" sz="2000" dirty="0"/>
              <a:t>java</a:t>
            </a:r>
            <a:r>
              <a:rPr lang="zh-CN" altLang="en-US" sz="2000" dirty="0"/>
              <a:t>架构一样，</a:t>
            </a:r>
            <a:r>
              <a:rPr lang="en-US" altLang="zh-CN" sz="2000" dirty="0"/>
              <a:t>Struts </a:t>
            </a:r>
            <a:r>
              <a:rPr lang="zh-CN" altLang="en-US" sz="2000" dirty="0"/>
              <a:t>也是面向对象设计，将</a:t>
            </a:r>
            <a:r>
              <a:rPr lang="en-US" altLang="zh-CN" sz="2000" dirty="0"/>
              <a:t>MVC</a:t>
            </a:r>
            <a:r>
              <a:rPr lang="zh-CN" altLang="en-US" sz="2000" dirty="0"/>
              <a:t>模式</a:t>
            </a:r>
            <a:r>
              <a:rPr lang="en-US" altLang="zh-CN" sz="2000" dirty="0"/>
              <a:t>"</a:t>
            </a:r>
            <a:r>
              <a:rPr lang="zh-CN" altLang="en-US" sz="2000" dirty="0"/>
              <a:t>分离显示逻辑和业务逻辑</a:t>
            </a:r>
            <a:r>
              <a:rPr lang="en-US" altLang="zh-CN" sz="2000" dirty="0"/>
              <a:t>"</a:t>
            </a:r>
            <a:r>
              <a:rPr lang="zh-CN" altLang="en-US" sz="2000" dirty="0"/>
              <a:t>的能力发挥得淋漓尽致。</a:t>
            </a:r>
            <a:r>
              <a:rPr lang="en-US" altLang="zh-CN" sz="2000" dirty="0" err="1"/>
              <a:t>Structs</a:t>
            </a:r>
            <a:r>
              <a:rPr lang="en-US" altLang="zh-CN" sz="2000" dirty="0"/>
              <a:t> </a:t>
            </a:r>
            <a:r>
              <a:rPr lang="zh-CN" altLang="en-US" sz="2000" dirty="0"/>
              <a:t>框架的核心是一个弹性  </a:t>
            </a:r>
            <a:r>
              <a:rPr lang="en-US" altLang="zh-CN" sz="2000" dirty="0"/>
              <a:t>struts</a:t>
            </a:r>
            <a:r>
              <a:rPr lang="zh-CN" altLang="en-US" sz="2000" dirty="0"/>
              <a:t>的控制层，基于如 </a:t>
            </a:r>
            <a:r>
              <a:rPr lang="en-US" altLang="zh-CN" sz="2000" dirty="0"/>
              <a:t>Java Servlets</a:t>
            </a:r>
            <a:r>
              <a:rPr lang="zh-CN" altLang="en-US" sz="2000" dirty="0"/>
              <a:t>，</a:t>
            </a:r>
            <a:r>
              <a:rPr lang="en-US" altLang="zh-CN" sz="2000" dirty="0"/>
              <a:t>JavaBeans</a:t>
            </a:r>
            <a:r>
              <a:rPr lang="zh-CN" altLang="en-US" sz="2000" dirty="0"/>
              <a:t>，</a:t>
            </a:r>
            <a:r>
              <a:rPr lang="en-US" altLang="zh-CN" sz="2000" dirty="0" err="1"/>
              <a:t>ResourceBundles</a:t>
            </a:r>
            <a:r>
              <a:rPr lang="zh-CN" altLang="en-US" sz="2000" dirty="0"/>
              <a:t>与</a:t>
            </a:r>
            <a:r>
              <a:rPr lang="en-US" altLang="zh-CN" sz="2000" dirty="0"/>
              <a:t>XML</a:t>
            </a:r>
            <a:r>
              <a:rPr lang="zh-CN" altLang="en-US" sz="2000" dirty="0"/>
              <a:t>等标准技术，以及 </a:t>
            </a:r>
            <a:r>
              <a:rPr lang="en-US" altLang="zh-CN" sz="2000" dirty="0"/>
              <a:t>Jakarta Commons </a:t>
            </a:r>
            <a:r>
              <a:rPr lang="zh-CN" altLang="en-US" sz="2000" dirty="0"/>
              <a:t>的一些类库。</a:t>
            </a:r>
            <a:r>
              <a:rPr lang="en-US" altLang="zh-CN" sz="2000" dirty="0"/>
              <a:t>Struts</a:t>
            </a:r>
            <a:r>
              <a:rPr lang="zh-CN" altLang="en-US" sz="2000" dirty="0"/>
              <a:t>由一组相互协作的类（组件）、</a:t>
            </a:r>
            <a:r>
              <a:rPr lang="en-US" altLang="zh-CN" sz="2000" dirty="0"/>
              <a:t>Servlet</a:t>
            </a:r>
            <a:r>
              <a:rPr lang="zh-CN" altLang="en-US" sz="2000" dirty="0"/>
              <a:t>以及</a:t>
            </a:r>
            <a:r>
              <a:rPr lang="en-US" altLang="zh-CN" sz="2000" dirty="0" err="1"/>
              <a:t>jsp</a:t>
            </a:r>
            <a:r>
              <a:rPr lang="en-US" altLang="zh-CN" sz="2000" dirty="0"/>
              <a:t> tag lib</a:t>
            </a:r>
            <a:r>
              <a:rPr lang="zh-CN" altLang="en-US" sz="2000" dirty="0"/>
              <a:t>组成</a:t>
            </a:r>
            <a:r>
              <a:rPr lang="zh-CN" altLang="en-US" sz="2000" dirty="0" smtClean="0"/>
              <a:t>。</a:t>
            </a:r>
            <a:endParaRPr lang="en-US" altLang="zh-CN" sz="2000" dirty="0" smtClean="0"/>
          </a:p>
          <a:p>
            <a:pPr marL="0" indent="0">
              <a:buNone/>
            </a:pPr>
            <a:r>
              <a:rPr lang="en-US" altLang="zh-CN" b="1" dirty="0" smtClean="0"/>
              <a:t>Hibernate</a:t>
            </a:r>
            <a:endParaRPr lang="en-US" altLang="zh-CN" dirty="0"/>
          </a:p>
          <a:p>
            <a:pPr marL="0" indent="0">
              <a:buNone/>
            </a:pPr>
            <a:r>
              <a:rPr lang="en-US" altLang="zh-CN" sz="2000" dirty="0" smtClean="0"/>
              <a:t>Hibernate</a:t>
            </a:r>
            <a:r>
              <a:rPr lang="zh-CN" altLang="en-US" sz="2000" dirty="0"/>
              <a:t>是一个开放源代码的对象关系映射框架，它对</a:t>
            </a:r>
            <a:r>
              <a:rPr lang="en-US" altLang="zh-CN" sz="2000" dirty="0"/>
              <a:t>JDBC</a:t>
            </a:r>
            <a:r>
              <a:rPr lang="zh-CN" altLang="en-US" sz="2000" dirty="0"/>
              <a:t>进行了非常轻量级的对象封装，使得</a:t>
            </a:r>
            <a:r>
              <a:rPr lang="en-US" altLang="zh-CN" sz="2000" dirty="0"/>
              <a:t>Java</a:t>
            </a:r>
            <a:r>
              <a:rPr lang="zh-CN" altLang="en-US" sz="2000" dirty="0"/>
              <a:t>程序员可以随心所欲的使用对象编程思维来操纵数据库。 </a:t>
            </a:r>
            <a:r>
              <a:rPr lang="en-US" altLang="zh-CN" sz="2000" dirty="0"/>
              <a:t>Hibernate</a:t>
            </a:r>
            <a:r>
              <a:rPr lang="zh-CN" altLang="en-US" sz="2000" dirty="0"/>
              <a:t>可以应用在任何使用</a:t>
            </a:r>
            <a:r>
              <a:rPr lang="en-US" altLang="zh-CN" sz="2000" dirty="0"/>
              <a:t>JDBC</a:t>
            </a:r>
            <a:r>
              <a:rPr lang="zh-CN" altLang="en-US" sz="2000" dirty="0"/>
              <a:t>的场合，既可以在</a:t>
            </a:r>
            <a:r>
              <a:rPr lang="en-US" altLang="zh-CN" sz="2000" dirty="0"/>
              <a:t>Java</a:t>
            </a:r>
            <a:r>
              <a:rPr lang="zh-CN" altLang="en-US" sz="2000" dirty="0"/>
              <a:t>的客户端程序使用，也可以在</a:t>
            </a:r>
            <a:r>
              <a:rPr lang="en-US" altLang="zh-CN" sz="2000" dirty="0"/>
              <a:t>Servlet/JSP</a:t>
            </a:r>
            <a:r>
              <a:rPr lang="zh-CN" altLang="en-US" sz="2000" dirty="0"/>
              <a:t>的</a:t>
            </a:r>
            <a:r>
              <a:rPr lang="en-US" altLang="zh-CN" sz="2000" dirty="0"/>
              <a:t>Web</a:t>
            </a:r>
            <a:r>
              <a:rPr lang="zh-CN" altLang="en-US" sz="2000" dirty="0"/>
              <a:t>应用中使用，最具革命意义的是，</a:t>
            </a:r>
            <a:r>
              <a:rPr lang="en-US" altLang="zh-CN" sz="2000" dirty="0"/>
              <a:t>Hibernate</a:t>
            </a:r>
            <a:r>
              <a:rPr lang="zh-CN" altLang="en-US" sz="2000" dirty="0"/>
              <a:t>可以在应用</a:t>
            </a:r>
            <a:r>
              <a:rPr lang="en-US" altLang="zh-CN" sz="2000" dirty="0"/>
              <a:t>EJB</a:t>
            </a:r>
            <a:r>
              <a:rPr lang="zh-CN" altLang="en-US" sz="2000" dirty="0"/>
              <a:t>的</a:t>
            </a:r>
            <a:r>
              <a:rPr lang="en-US" altLang="zh-CN" sz="2000" dirty="0"/>
              <a:t>J2EE</a:t>
            </a:r>
            <a:r>
              <a:rPr lang="zh-CN" altLang="en-US" sz="2000" dirty="0"/>
              <a:t>架构中取代</a:t>
            </a:r>
            <a:r>
              <a:rPr lang="en-US" altLang="zh-CN" sz="2000" dirty="0"/>
              <a:t>CMP</a:t>
            </a:r>
            <a:r>
              <a:rPr lang="zh-CN" altLang="en-US" sz="2000" dirty="0"/>
              <a:t>，完成数据持久化的重任。 </a:t>
            </a:r>
            <a:endParaRPr lang="en-US" altLang="zh-CN" sz="2000" dirty="0" smtClean="0"/>
          </a:p>
          <a:p>
            <a:pPr marL="0" indent="0">
              <a:buNone/>
            </a:pPr>
            <a:r>
              <a:rPr lang="en-US" altLang="zh-CN" b="1" dirty="0" smtClean="0"/>
              <a:t>Spring</a:t>
            </a:r>
          </a:p>
          <a:p>
            <a:pPr marL="0" indent="0">
              <a:buNone/>
            </a:pPr>
            <a:r>
              <a:rPr lang="en-US" altLang="zh-CN" sz="2000" dirty="0" smtClean="0"/>
              <a:t>Spring </a:t>
            </a:r>
            <a:r>
              <a:rPr lang="zh-CN" altLang="en-US" sz="2000" dirty="0" smtClean="0"/>
              <a:t>是</a:t>
            </a:r>
            <a:r>
              <a:rPr lang="zh-CN" altLang="en-US" sz="2000" dirty="0"/>
              <a:t>一个开源框架，是为了解决企业应用程序开发复杂性由</a:t>
            </a:r>
            <a:r>
              <a:rPr lang="en-US" altLang="zh-CN" sz="2000" dirty="0"/>
              <a:t>Rod Johnson</a:t>
            </a:r>
            <a:r>
              <a:rPr lang="zh-CN" altLang="en-US" sz="2000" dirty="0"/>
              <a:t>创建的。框架的主要优势之一就是其分层架构，分层架构允许使用者选择使用哪一个组件，同时为 </a:t>
            </a:r>
            <a:r>
              <a:rPr lang="en-US" altLang="zh-CN" sz="2000" dirty="0"/>
              <a:t>J2EE </a:t>
            </a:r>
            <a:r>
              <a:rPr lang="zh-CN" altLang="en-US" sz="2000" dirty="0"/>
              <a:t>应用程序开发提供集成的框架。</a:t>
            </a:r>
            <a:r>
              <a:rPr lang="en-US" altLang="zh-CN" sz="2000" dirty="0"/>
              <a:t>Spring</a:t>
            </a:r>
            <a:r>
              <a:rPr lang="zh-CN" altLang="en-US" sz="2000" dirty="0"/>
              <a:t>使用基本的</a:t>
            </a:r>
            <a:r>
              <a:rPr lang="en-US" altLang="zh-CN" sz="2000" dirty="0"/>
              <a:t>JavaBean</a:t>
            </a:r>
            <a:r>
              <a:rPr lang="zh-CN" altLang="en-US" sz="2000" dirty="0"/>
              <a:t>来完成以前只可能由</a:t>
            </a:r>
            <a:r>
              <a:rPr lang="en-US" altLang="zh-CN" sz="2000" dirty="0"/>
              <a:t>EJB</a:t>
            </a:r>
            <a:r>
              <a:rPr lang="zh-CN" altLang="en-US" sz="2000" dirty="0"/>
              <a:t>完成的事情。然而，</a:t>
            </a:r>
            <a:r>
              <a:rPr lang="en-US" altLang="zh-CN" sz="2000" dirty="0"/>
              <a:t>Spring</a:t>
            </a:r>
            <a:r>
              <a:rPr lang="zh-CN" altLang="en-US" sz="2000" dirty="0"/>
              <a:t>的用途不仅限于服务器端的开发。从简单性、可测试性和松耦合的角度而言，任何</a:t>
            </a:r>
            <a:r>
              <a:rPr lang="en-US" altLang="zh-CN" sz="2000" dirty="0"/>
              <a:t>Java</a:t>
            </a:r>
            <a:r>
              <a:rPr lang="zh-CN" altLang="en-US" sz="2000" dirty="0"/>
              <a:t>应用都可以从</a:t>
            </a:r>
            <a:r>
              <a:rPr lang="en-US" altLang="zh-CN" sz="2000" dirty="0"/>
              <a:t>Spring</a:t>
            </a:r>
            <a:r>
              <a:rPr lang="zh-CN" altLang="en-US" sz="2000" dirty="0"/>
              <a:t>中</a:t>
            </a:r>
            <a:r>
              <a:rPr lang="zh-CN" altLang="en-US" sz="2000" dirty="0" smtClean="0"/>
              <a:t>受益。</a:t>
            </a:r>
            <a:endParaRPr lang="zh-CN" altLang="en-US" sz="2000" dirty="0"/>
          </a:p>
        </p:txBody>
      </p:sp>
      <p:sp>
        <p:nvSpPr>
          <p:cNvPr id="5" name="标题 1"/>
          <p:cNvSpPr>
            <a:spLocks noGrp="1"/>
          </p:cNvSpPr>
          <p:nvPr>
            <p:ph type="title"/>
          </p:nvPr>
        </p:nvSpPr>
        <p:spPr>
          <a:xfrm>
            <a:off x="0" y="-11289"/>
            <a:ext cx="8229600" cy="692696"/>
          </a:xfrm>
        </p:spPr>
        <p:txBody>
          <a:bodyPr/>
          <a:lstStyle/>
          <a:p>
            <a:r>
              <a:rPr dirty="0" smtClean="0"/>
              <a:t>技术架构支撑</a:t>
            </a:r>
            <a:r>
              <a:rPr lang="en-US" altLang="zh-CN" dirty="0" smtClean="0"/>
              <a:t>—</a:t>
            </a:r>
            <a:r>
              <a:rPr dirty="0" smtClean="0"/>
              <a:t>服务端名词</a:t>
            </a:r>
            <a:r>
              <a:rPr lang="zh-CN" altLang="en-US" dirty="0" smtClean="0"/>
              <a:t>解释</a:t>
            </a:r>
            <a:r>
              <a:rPr lang="en-US" altLang="zh-CN" dirty="0" smtClean="0"/>
              <a:t>1</a:t>
            </a:r>
            <a:endParaRPr lang="zh-CN" altLang="en-US" dirty="0"/>
          </a:p>
        </p:txBody>
      </p:sp>
    </p:spTree>
    <p:extLst>
      <p:ext uri="{BB962C8B-B14F-4D97-AF65-F5344CB8AC3E}">
        <p14:creationId xmlns:p14="http://schemas.microsoft.com/office/powerpoint/2010/main" val="125967825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714356"/>
            <a:ext cx="8229600" cy="5649491"/>
          </a:xfrm>
        </p:spPr>
        <p:txBody>
          <a:bodyPr/>
          <a:lstStyle/>
          <a:p>
            <a:pPr marL="0" indent="0">
              <a:buNone/>
            </a:pPr>
            <a:r>
              <a:rPr lang="en-US" altLang="zh-CN" sz="3100" b="1" dirty="0" smtClean="0"/>
              <a:t>JSP</a:t>
            </a:r>
          </a:p>
          <a:p>
            <a:pPr marL="0" indent="0">
              <a:buNone/>
            </a:pPr>
            <a:r>
              <a:rPr lang="en-US" altLang="zh-CN" sz="2000" dirty="0" smtClean="0"/>
              <a:t>JSP(Java </a:t>
            </a:r>
            <a:r>
              <a:rPr lang="en-US" altLang="zh-CN" sz="2000" dirty="0"/>
              <a:t>Server Pages)</a:t>
            </a:r>
            <a:r>
              <a:rPr lang="zh-CN" altLang="en-US" sz="2000" dirty="0"/>
              <a:t>是由</a:t>
            </a:r>
            <a:r>
              <a:rPr lang="en-US" altLang="zh-CN" sz="2000" dirty="0"/>
              <a:t>Sun Microsystems</a:t>
            </a:r>
            <a:r>
              <a:rPr lang="zh-CN" altLang="en-US" sz="2000" dirty="0"/>
              <a:t>公司倡导、许多公司参与一起建立的一种动态网页技术标准。</a:t>
            </a:r>
            <a:r>
              <a:rPr lang="en-US" altLang="zh-CN" sz="2000" dirty="0"/>
              <a:t>JSP</a:t>
            </a:r>
            <a:r>
              <a:rPr lang="zh-CN" altLang="en-US" sz="2000" dirty="0"/>
              <a:t>技术有点类似</a:t>
            </a:r>
            <a:r>
              <a:rPr lang="en-US" altLang="zh-CN" sz="2000" dirty="0"/>
              <a:t>ASP</a:t>
            </a:r>
            <a:r>
              <a:rPr lang="zh-CN" altLang="en-US" sz="2000" dirty="0"/>
              <a:t>技术，它是在传统的网页</a:t>
            </a:r>
            <a:r>
              <a:rPr lang="en-US" altLang="zh-CN" sz="2000" dirty="0"/>
              <a:t>HTML</a:t>
            </a:r>
            <a:r>
              <a:rPr lang="zh-CN" altLang="en-US" sz="2000" dirty="0"/>
              <a:t>文件</a:t>
            </a:r>
            <a:r>
              <a:rPr lang="en-US" altLang="zh-CN" sz="2000" dirty="0"/>
              <a:t>(*.</a:t>
            </a:r>
            <a:r>
              <a:rPr lang="en-US" altLang="zh-CN" sz="2000" dirty="0" err="1"/>
              <a:t>htm</a:t>
            </a:r>
            <a:r>
              <a:rPr lang="en-US" altLang="zh-CN" sz="2000" dirty="0"/>
              <a:t>,*.html)</a:t>
            </a:r>
            <a:r>
              <a:rPr lang="zh-CN" altLang="en-US" sz="2000" dirty="0"/>
              <a:t>中插入</a:t>
            </a:r>
            <a:r>
              <a:rPr lang="en-US" altLang="zh-CN" sz="2000" dirty="0"/>
              <a:t>Java</a:t>
            </a:r>
            <a:r>
              <a:rPr lang="zh-CN" altLang="en-US" sz="2000" dirty="0"/>
              <a:t>程序段</a:t>
            </a:r>
            <a:r>
              <a:rPr lang="en-US" altLang="zh-CN" sz="2000" dirty="0"/>
              <a:t>(</a:t>
            </a:r>
            <a:r>
              <a:rPr lang="en-US" altLang="zh-CN" sz="2000" dirty="0" err="1"/>
              <a:t>Scriptlet</a:t>
            </a:r>
            <a:r>
              <a:rPr lang="en-US" altLang="zh-CN" sz="2000" dirty="0"/>
              <a:t>)</a:t>
            </a:r>
            <a:r>
              <a:rPr lang="zh-CN" altLang="en-US" sz="2000" dirty="0"/>
              <a:t>和</a:t>
            </a:r>
            <a:r>
              <a:rPr lang="en-US" altLang="zh-CN" sz="2000" dirty="0"/>
              <a:t>JSP</a:t>
            </a:r>
            <a:r>
              <a:rPr lang="zh-CN" altLang="en-US" sz="2000" dirty="0"/>
              <a:t>标记</a:t>
            </a:r>
            <a:r>
              <a:rPr lang="en-US" altLang="zh-CN" sz="2000" dirty="0"/>
              <a:t>(tag)</a:t>
            </a:r>
            <a:r>
              <a:rPr lang="zh-CN" altLang="en-US" sz="2000" dirty="0"/>
              <a:t>，从而形成</a:t>
            </a:r>
            <a:r>
              <a:rPr lang="en-US" altLang="zh-CN" sz="2000" dirty="0"/>
              <a:t>JSP</a:t>
            </a:r>
            <a:r>
              <a:rPr lang="zh-CN" altLang="en-US" sz="2000" dirty="0"/>
              <a:t>文件</a:t>
            </a:r>
            <a:r>
              <a:rPr lang="en-US" altLang="zh-CN" sz="2000" dirty="0"/>
              <a:t>(*.jsp)</a:t>
            </a:r>
            <a:r>
              <a:rPr lang="zh-CN" altLang="en-US" sz="2000" dirty="0"/>
              <a:t>。 用</a:t>
            </a:r>
            <a:r>
              <a:rPr lang="en-US" altLang="zh-CN" sz="2000" dirty="0"/>
              <a:t>JSP</a:t>
            </a:r>
            <a:r>
              <a:rPr lang="zh-CN" altLang="en-US" sz="2000" dirty="0"/>
              <a:t>开发的</a:t>
            </a:r>
            <a:r>
              <a:rPr lang="en-US" altLang="zh-CN" sz="2000" dirty="0"/>
              <a:t>Web</a:t>
            </a:r>
            <a:r>
              <a:rPr lang="zh-CN" altLang="en-US" sz="2000" dirty="0"/>
              <a:t>应用是跨平台的，既能在</a:t>
            </a:r>
            <a:r>
              <a:rPr lang="en-US" altLang="zh-CN" sz="2000" dirty="0"/>
              <a:t>Linux</a:t>
            </a:r>
            <a:r>
              <a:rPr lang="zh-CN" altLang="en-US" sz="2000" dirty="0"/>
              <a:t>下</a:t>
            </a:r>
            <a:r>
              <a:rPr lang="zh-CN" altLang="en-US" sz="2000" dirty="0" smtClean="0"/>
              <a:t>运行，</a:t>
            </a:r>
            <a:r>
              <a:rPr lang="zh-CN" altLang="en-US" sz="2000" dirty="0"/>
              <a:t>也能在其他操作系统上</a:t>
            </a:r>
            <a:r>
              <a:rPr lang="zh-CN" altLang="en-US" sz="2000" dirty="0" smtClean="0"/>
              <a:t>运行</a:t>
            </a:r>
            <a:r>
              <a:rPr lang="en-US" altLang="zh-CN" sz="2000" dirty="0" smtClean="0"/>
              <a:t>.</a:t>
            </a:r>
          </a:p>
          <a:p>
            <a:pPr marL="0" indent="0">
              <a:buNone/>
            </a:pPr>
            <a:r>
              <a:rPr lang="en-US" altLang="zh-CN" sz="3100" b="1" dirty="0" smtClean="0"/>
              <a:t>JSTL</a:t>
            </a:r>
          </a:p>
          <a:p>
            <a:pPr marL="0" indent="0">
              <a:buNone/>
            </a:pPr>
            <a:r>
              <a:rPr lang="en-US" altLang="zh-CN" sz="2000" dirty="0" smtClean="0"/>
              <a:t>JSTL</a:t>
            </a:r>
            <a:r>
              <a:rPr lang="zh-CN" altLang="en-US" sz="2000" dirty="0"/>
              <a:t>（</a:t>
            </a:r>
            <a:r>
              <a:rPr lang="en-US" altLang="zh-CN" sz="2000" dirty="0"/>
              <a:t>JSP Standard Tag Library </a:t>
            </a:r>
            <a:r>
              <a:rPr lang="zh-CN" altLang="en-US" sz="2000" dirty="0"/>
              <a:t>，</a:t>
            </a:r>
            <a:r>
              <a:rPr lang="en-US" altLang="zh-CN" sz="2000" dirty="0"/>
              <a:t>JSP</a:t>
            </a:r>
            <a:r>
              <a:rPr lang="zh-CN" altLang="en-US" sz="2000" dirty="0"/>
              <a:t>标准标签库</a:t>
            </a:r>
            <a:r>
              <a:rPr lang="en-US" altLang="zh-CN" sz="2000" dirty="0"/>
              <a:t>)</a:t>
            </a:r>
            <a:r>
              <a:rPr lang="zh-CN" altLang="en-US" sz="2000" dirty="0"/>
              <a:t>是一个不断完善的开放源代码的</a:t>
            </a:r>
            <a:r>
              <a:rPr lang="en-US" altLang="zh-CN" sz="2000" dirty="0"/>
              <a:t>JSP</a:t>
            </a:r>
            <a:r>
              <a:rPr lang="zh-CN" altLang="en-US" sz="2000" dirty="0"/>
              <a:t>标签库，是由</a:t>
            </a:r>
            <a:r>
              <a:rPr lang="en-US" altLang="zh-CN" sz="2000" dirty="0"/>
              <a:t>apache</a:t>
            </a:r>
            <a:r>
              <a:rPr lang="zh-CN" altLang="en-US" sz="2000" dirty="0"/>
              <a:t>的</a:t>
            </a:r>
            <a:r>
              <a:rPr lang="en-US" altLang="zh-CN" sz="2000" dirty="0" err="1"/>
              <a:t>jakarta</a:t>
            </a:r>
            <a:r>
              <a:rPr lang="zh-CN" altLang="en-US" sz="2000" dirty="0"/>
              <a:t>小组来维护的。</a:t>
            </a:r>
            <a:r>
              <a:rPr lang="en-US" altLang="zh-CN" sz="2000" dirty="0"/>
              <a:t>JSTL</a:t>
            </a:r>
            <a:r>
              <a:rPr lang="zh-CN" altLang="en-US" sz="2000" dirty="0"/>
              <a:t>只能运行在支持</a:t>
            </a:r>
            <a:r>
              <a:rPr lang="en-US" altLang="zh-CN" sz="2000" dirty="0"/>
              <a:t>JSP1.2</a:t>
            </a:r>
            <a:r>
              <a:rPr lang="zh-CN" altLang="en-US" sz="2000" dirty="0"/>
              <a:t>和</a:t>
            </a:r>
            <a:r>
              <a:rPr lang="en-US" altLang="zh-CN" sz="2000" dirty="0"/>
              <a:t>Servlet2.3</a:t>
            </a:r>
            <a:r>
              <a:rPr lang="zh-CN" altLang="en-US" sz="2000" dirty="0"/>
              <a:t>规范的容器上，如</a:t>
            </a:r>
            <a:r>
              <a:rPr lang="en-US" altLang="zh-CN" sz="2000" dirty="0"/>
              <a:t>tomcat 4.x</a:t>
            </a:r>
            <a:r>
              <a:rPr lang="zh-CN" altLang="en-US" sz="2000" dirty="0"/>
              <a:t>。在</a:t>
            </a:r>
            <a:r>
              <a:rPr lang="en-US" altLang="zh-CN" sz="2000" dirty="0"/>
              <a:t>JSP 2.0</a:t>
            </a:r>
            <a:r>
              <a:rPr lang="zh-CN" altLang="en-US" sz="2000" dirty="0"/>
              <a:t>中也是作为标准支持的</a:t>
            </a:r>
            <a:r>
              <a:rPr lang="zh-CN" altLang="en-US" sz="2000" dirty="0" smtClean="0"/>
              <a:t>。</a:t>
            </a:r>
            <a:endParaRPr lang="en-US" altLang="zh-CN" sz="2000" dirty="0" smtClean="0"/>
          </a:p>
          <a:p>
            <a:pPr marL="0" indent="0">
              <a:buNone/>
            </a:pPr>
            <a:r>
              <a:rPr lang="en-US" altLang="zh-CN" sz="3100" b="1" dirty="0" smtClean="0"/>
              <a:t>EL</a:t>
            </a:r>
          </a:p>
          <a:p>
            <a:pPr marL="0" indent="0">
              <a:buNone/>
            </a:pPr>
            <a:r>
              <a:rPr lang="en-US" altLang="zh-CN" sz="2000" dirty="0" smtClean="0"/>
              <a:t>EL </a:t>
            </a:r>
            <a:r>
              <a:rPr lang="zh-CN" altLang="en-US" sz="2000" dirty="0"/>
              <a:t>提供了在 </a:t>
            </a:r>
            <a:r>
              <a:rPr lang="en-US" altLang="zh-CN" sz="2000" dirty="0"/>
              <a:t>JSP </a:t>
            </a:r>
            <a:r>
              <a:rPr lang="zh-CN" altLang="en-US" sz="2000" dirty="0"/>
              <a:t>脚本编制元素范围外使用运行时表达式的功能。脚本编制元素是指页面中能够用于在 </a:t>
            </a:r>
            <a:r>
              <a:rPr lang="en-US" altLang="zh-CN" sz="2000" dirty="0"/>
              <a:t>JSP </a:t>
            </a:r>
            <a:r>
              <a:rPr lang="zh-CN" altLang="en-US" sz="2000" dirty="0"/>
              <a:t>文件中嵌入 </a:t>
            </a:r>
            <a:r>
              <a:rPr lang="en-US" altLang="zh-CN" sz="2000" dirty="0"/>
              <a:t>Java </a:t>
            </a:r>
            <a:r>
              <a:rPr lang="zh-CN" altLang="en-US" sz="2000" dirty="0"/>
              <a:t>代码的元素。它们通常用于对象操作以及执行那些影响所生成内容的计算。</a:t>
            </a:r>
            <a:r>
              <a:rPr lang="en-US" altLang="zh-CN" sz="2000" dirty="0"/>
              <a:t>JSP 2.0 </a:t>
            </a:r>
            <a:r>
              <a:rPr lang="zh-CN" altLang="en-US" sz="2000" dirty="0"/>
              <a:t>将 </a:t>
            </a:r>
            <a:r>
              <a:rPr lang="en-US" altLang="zh-CN" sz="2000" dirty="0"/>
              <a:t>EL </a:t>
            </a:r>
            <a:r>
              <a:rPr lang="zh-CN" altLang="en-US" sz="2000" dirty="0"/>
              <a:t>表达式添加为一种脚本编制元素。</a:t>
            </a:r>
          </a:p>
        </p:txBody>
      </p:sp>
      <p:sp>
        <p:nvSpPr>
          <p:cNvPr id="4" name="标题 1"/>
          <p:cNvSpPr>
            <a:spLocks noGrp="1"/>
          </p:cNvSpPr>
          <p:nvPr>
            <p:ph type="title"/>
          </p:nvPr>
        </p:nvSpPr>
        <p:spPr>
          <a:xfrm>
            <a:off x="0" y="-11289"/>
            <a:ext cx="8229600" cy="692696"/>
          </a:xfrm>
        </p:spPr>
        <p:txBody>
          <a:bodyPr/>
          <a:lstStyle/>
          <a:p>
            <a:r>
              <a:rPr dirty="0" smtClean="0"/>
              <a:t>技术架构支撑</a:t>
            </a:r>
            <a:r>
              <a:rPr lang="en-US" altLang="zh-CN" dirty="0" smtClean="0"/>
              <a:t>—</a:t>
            </a:r>
            <a:r>
              <a:rPr dirty="0" smtClean="0"/>
              <a:t>服务端名词</a:t>
            </a:r>
            <a:r>
              <a:rPr lang="zh-CN" altLang="en-US" dirty="0" smtClean="0"/>
              <a:t>解释</a:t>
            </a:r>
            <a:r>
              <a:rPr lang="en-US" altLang="zh-CN" dirty="0" smtClean="0"/>
              <a:t>2</a:t>
            </a:r>
            <a:endParaRPr lang="zh-CN" altLang="en-US" dirty="0"/>
          </a:p>
        </p:txBody>
      </p:sp>
    </p:spTree>
    <p:extLst>
      <p:ext uri="{BB962C8B-B14F-4D97-AF65-F5344CB8AC3E}">
        <p14:creationId xmlns:p14="http://schemas.microsoft.com/office/powerpoint/2010/main" val="264410737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785794"/>
            <a:ext cx="8229600" cy="5649491"/>
          </a:xfrm>
        </p:spPr>
        <p:txBody>
          <a:bodyPr>
            <a:normAutofit/>
          </a:bodyPr>
          <a:lstStyle/>
          <a:p>
            <a:pPr marL="0" indent="0">
              <a:buNone/>
            </a:pPr>
            <a:r>
              <a:rPr lang="en-US" altLang="zh-CN" sz="3100" b="1" dirty="0" smtClean="0"/>
              <a:t>AJAX</a:t>
            </a:r>
          </a:p>
          <a:p>
            <a:pPr marL="0" indent="0">
              <a:buNone/>
            </a:pPr>
            <a:r>
              <a:rPr lang="en-US" altLang="zh-CN" sz="2000" dirty="0" smtClean="0"/>
              <a:t>AJAX </a:t>
            </a:r>
            <a:r>
              <a:rPr lang="zh-CN" altLang="en-US" sz="2000" dirty="0"/>
              <a:t>不是一种新的编程语言，而是一种用于创建更好更快以及交互性更强的 </a:t>
            </a:r>
            <a:r>
              <a:rPr lang="en-US" altLang="zh-CN" sz="2000" dirty="0"/>
              <a:t>Web </a:t>
            </a:r>
            <a:r>
              <a:rPr lang="zh-CN" altLang="en-US" sz="2000" dirty="0"/>
              <a:t>应用程序的技术</a:t>
            </a:r>
            <a:r>
              <a:rPr lang="zh-CN" altLang="en-US" sz="2000" dirty="0" smtClean="0"/>
              <a:t>。通过 </a:t>
            </a:r>
            <a:r>
              <a:rPr lang="en-US" altLang="zh-CN" sz="2000" dirty="0" smtClean="0"/>
              <a:t>AJAX</a:t>
            </a:r>
            <a:r>
              <a:rPr lang="zh-CN" altLang="en-US" sz="2000" dirty="0" smtClean="0"/>
              <a:t>，您的 </a:t>
            </a:r>
            <a:r>
              <a:rPr lang="en-US" altLang="zh-CN" sz="2000" dirty="0" smtClean="0"/>
              <a:t>JavaScript </a:t>
            </a:r>
            <a:r>
              <a:rPr lang="zh-CN" altLang="en-US" sz="2000" dirty="0" smtClean="0"/>
              <a:t>可使用 </a:t>
            </a:r>
            <a:r>
              <a:rPr lang="en-US" altLang="zh-CN" sz="2000" dirty="0" smtClean="0"/>
              <a:t>JavaScript </a:t>
            </a:r>
            <a:r>
              <a:rPr lang="zh-CN" altLang="en-US" sz="2000" dirty="0" smtClean="0"/>
              <a:t>的 </a:t>
            </a:r>
            <a:r>
              <a:rPr lang="en-US" altLang="zh-CN" sz="2000" dirty="0" err="1" smtClean="0"/>
              <a:t>XMLHttpRequest</a:t>
            </a:r>
            <a:r>
              <a:rPr lang="en-US" altLang="zh-CN" sz="2000" dirty="0" smtClean="0"/>
              <a:t> </a:t>
            </a:r>
            <a:r>
              <a:rPr lang="zh-CN" altLang="en-US" sz="2000" dirty="0" smtClean="0"/>
              <a:t>对象来直接与服务器进行通信。通过这个对象，您的 </a:t>
            </a:r>
            <a:r>
              <a:rPr lang="en-US" altLang="zh-CN" sz="2000" dirty="0" smtClean="0"/>
              <a:t>JavaScript </a:t>
            </a:r>
            <a:r>
              <a:rPr lang="zh-CN" altLang="en-US" sz="2000" dirty="0" smtClean="0"/>
              <a:t>可在不重载页面的情况与 </a:t>
            </a:r>
            <a:r>
              <a:rPr lang="en-US" altLang="zh-CN" sz="2000" dirty="0" smtClean="0"/>
              <a:t>Web </a:t>
            </a:r>
            <a:r>
              <a:rPr lang="zh-CN" altLang="en-US" sz="2000" dirty="0" smtClean="0"/>
              <a:t>服务器交换数据。</a:t>
            </a:r>
            <a:endParaRPr lang="en-US" altLang="zh-CN" sz="2000" dirty="0" smtClean="0"/>
          </a:p>
          <a:p>
            <a:pPr marL="0" indent="0">
              <a:buNone/>
            </a:pPr>
            <a:r>
              <a:rPr lang="en-US" altLang="zh-CN" sz="3100" b="1" dirty="0" err="1" smtClean="0"/>
              <a:t>Jquery</a:t>
            </a:r>
            <a:endParaRPr lang="en-US" altLang="zh-CN" sz="4400" b="1" dirty="0" err="1" smtClean="0"/>
          </a:p>
          <a:p>
            <a:pPr marL="0" indent="0">
              <a:buNone/>
            </a:pPr>
            <a:r>
              <a:rPr lang="en-US" altLang="zh-CN" sz="2000" dirty="0" err="1" smtClean="0"/>
              <a:t>Jquery</a:t>
            </a:r>
            <a:r>
              <a:rPr lang="zh-CN" altLang="en-US" sz="2000" dirty="0"/>
              <a:t>是继</a:t>
            </a:r>
            <a:r>
              <a:rPr lang="en-US" altLang="zh-CN" sz="2000" dirty="0"/>
              <a:t>prototype</a:t>
            </a:r>
            <a:r>
              <a:rPr lang="zh-CN" altLang="en-US" sz="2000" dirty="0"/>
              <a:t>之后又一个优秀的</a:t>
            </a:r>
            <a:r>
              <a:rPr lang="en-US" altLang="zh-CN" sz="2000" dirty="0" err="1"/>
              <a:t>Javascrīpt</a:t>
            </a:r>
            <a:r>
              <a:rPr lang="zh-CN" altLang="en-US" sz="2000" dirty="0"/>
              <a:t>框架。它是轻量级的</a:t>
            </a:r>
            <a:r>
              <a:rPr lang="en-US" altLang="zh-CN" sz="2000" dirty="0" err="1"/>
              <a:t>js</a:t>
            </a:r>
            <a:r>
              <a:rPr lang="zh-CN" altLang="en-US" sz="2000" dirty="0"/>
              <a:t>库</a:t>
            </a:r>
            <a:r>
              <a:rPr lang="en-US" altLang="zh-CN" sz="2000" dirty="0"/>
              <a:t>(</a:t>
            </a:r>
            <a:r>
              <a:rPr lang="zh-CN" altLang="en-US" sz="2000" dirty="0"/>
              <a:t>压缩后只有</a:t>
            </a:r>
            <a:r>
              <a:rPr lang="en-US" altLang="zh-CN" sz="2000" dirty="0"/>
              <a:t>21k) </a:t>
            </a:r>
            <a:r>
              <a:rPr lang="zh-CN" altLang="en-US" sz="2000" dirty="0"/>
              <a:t>，它兼容</a:t>
            </a:r>
            <a:r>
              <a:rPr lang="en-US" altLang="zh-CN" sz="2000" dirty="0"/>
              <a:t>CSS3</a:t>
            </a:r>
            <a:r>
              <a:rPr lang="zh-CN" altLang="en-US" sz="2000" dirty="0"/>
              <a:t>，还兼容各种浏览器 （</a:t>
            </a:r>
            <a:r>
              <a:rPr lang="en-US" altLang="zh-CN" sz="2000" dirty="0"/>
              <a:t>IE 6.0+, FF 1.5+, Safari 2.0+, Opera 9.0+</a:t>
            </a:r>
            <a:r>
              <a:rPr lang="zh-CN" altLang="en-US" sz="2000" dirty="0"/>
              <a:t>）。</a:t>
            </a:r>
            <a:r>
              <a:rPr lang="en-US" altLang="zh-CN" sz="2000" dirty="0" err="1"/>
              <a:t>jQuery</a:t>
            </a:r>
            <a:r>
              <a:rPr lang="zh-CN" altLang="en-US" sz="2000" dirty="0"/>
              <a:t>使用户能更方便地处理</a:t>
            </a:r>
            <a:r>
              <a:rPr lang="en-US" altLang="zh-CN" sz="2000" dirty="0"/>
              <a:t>HTML documents</a:t>
            </a:r>
            <a:r>
              <a:rPr lang="zh-CN" altLang="en-US" sz="2000" dirty="0"/>
              <a:t>、</a:t>
            </a:r>
            <a:r>
              <a:rPr lang="en-US" altLang="zh-CN" sz="2000" dirty="0"/>
              <a:t>events</a:t>
            </a:r>
            <a:r>
              <a:rPr lang="zh-CN" altLang="en-US" sz="2000" dirty="0"/>
              <a:t>、实现动画效果，并且方便地为网站提供</a:t>
            </a:r>
            <a:r>
              <a:rPr lang="en-US" altLang="zh-CN" sz="2000" dirty="0"/>
              <a:t>AJAX</a:t>
            </a:r>
            <a:r>
              <a:rPr lang="zh-CN" altLang="en-US" sz="2000" dirty="0"/>
              <a:t>交互。</a:t>
            </a:r>
            <a:r>
              <a:rPr lang="en-US" altLang="zh-CN" sz="2000" dirty="0" err="1"/>
              <a:t>jQuery</a:t>
            </a:r>
            <a:r>
              <a:rPr lang="zh-CN" altLang="en-US" sz="2000" dirty="0"/>
              <a:t>还有一个比较大的优势是，它的文档说明很全，而且各种应用也说得很详细，同时还有许多成熟的插件可供选择</a:t>
            </a:r>
            <a:r>
              <a:rPr lang="zh-CN" altLang="en-US" sz="2000" dirty="0" smtClean="0"/>
              <a:t>。</a:t>
            </a:r>
            <a:endParaRPr lang="en-US" altLang="zh-CN" sz="2000" dirty="0" smtClean="0"/>
          </a:p>
          <a:p>
            <a:pPr marL="0" indent="0">
              <a:buNone/>
            </a:pPr>
            <a:r>
              <a:rPr lang="en-US" altLang="zh-CN" sz="2000" dirty="0" smtClean="0"/>
              <a:t> </a:t>
            </a:r>
            <a:r>
              <a:rPr lang="en-US" altLang="zh-CN" sz="3100" b="1" dirty="0" err="1" smtClean="0"/>
              <a:t>ExtJS</a:t>
            </a:r>
            <a:endParaRPr lang="en-US" altLang="zh-CN" sz="3100" b="1" dirty="0" smtClean="0"/>
          </a:p>
          <a:p>
            <a:pPr marL="0" indent="0">
              <a:buNone/>
            </a:pPr>
            <a:r>
              <a:rPr lang="en-US" altLang="zh-CN" sz="2000" dirty="0" err="1" smtClean="0"/>
              <a:t>ExtJS</a:t>
            </a:r>
            <a:r>
              <a:rPr lang="zh-CN" altLang="en-US" sz="2000" dirty="0"/>
              <a:t>可以用来开发</a:t>
            </a:r>
            <a:r>
              <a:rPr lang="en-US" altLang="zh-CN" sz="2000" dirty="0"/>
              <a:t>RIA</a:t>
            </a:r>
            <a:r>
              <a:rPr lang="zh-CN" altLang="en-US" sz="2000" dirty="0"/>
              <a:t>也即富客户端的</a:t>
            </a:r>
            <a:r>
              <a:rPr lang="en-US" altLang="zh-CN" sz="2000" dirty="0"/>
              <a:t>AJAX</a:t>
            </a:r>
            <a:r>
              <a:rPr lang="zh-CN" altLang="en-US" sz="2000" dirty="0"/>
              <a:t>应用，是一个用</a:t>
            </a:r>
            <a:r>
              <a:rPr lang="en-US" altLang="zh-CN" sz="2000" dirty="0" err="1"/>
              <a:t>javascript</a:t>
            </a:r>
            <a:r>
              <a:rPr lang="zh-CN" altLang="en-US" sz="2000" dirty="0"/>
              <a:t>写的，主要用于创建前端用户界面，是一个与后台技术无关的前端</a:t>
            </a:r>
            <a:r>
              <a:rPr lang="en-US" altLang="zh-CN" sz="2000" dirty="0" err="1"/>
              <a:t>ajax</a:t>
            </a:r>
            <a:r>
              <a:rPr lang="zh-CN" altLang="en-US" sz="2000" dirty="0"/>
              <a:t>框架。</a:t>
            </a:r>
          </a:p>
        </p:txBody>
      </p:sp>
      <p:sp>
        <p:nvSpPr>
          <p:cNvPr id="4" name="标题 1"/>
          <p:cNvSpPr>
            <a:spLocks noGrp="1"/>
          </p:cNvSpPr>
          <p:nvPr>
            <p:ph type="title"/>
          </p:nvPr>
        </p:nvSpPr>
        <p:spPr>
          <a:xfrm>
            <a:off x="0" y="-11289"/>
            <a:ext cx="8229600" cy="692696"/>
          </a:xfrm>
        </p:spPr>
        <p:txBody>
          <a:bodyPr/>
          <a:lstStyle/>
          <a:p>
            <a:r>
              <a:rPr dirty="0" smtClean="0"/>
              <a:t>技术架构支撑</a:t>
            </a:r>
            <a:r>
              <a:rPr lang="en-US" altLang="zh-CN" dirty="0" smtClean="0"/>
              <a:t>—</a:t>
            </a:r>
            <a:r>
              <a:rPr dirty="0" smtClean="0"/>
              <a:t>服务端名词</a:t>
            </a:r>
            <a:r>
              <a:rPr lang="zh-CN" altLang="en-US" dirty="0" smtClean="0"/>
              <a:t>解释</a:t>
            </a:r>
            <a:r>
              <a:rPr lang="en-US" altLang="zh-CN" dirty="0" smtClean="0"/>
              <a:t>3</a:t>
            </a:r>
            <a:endParaRPr lang="zh-CN" altLang="en-US" dirty="0"/>
          </a:p>
        </p:txBody>
      </p:sp>
    </p:spTree>
    <p:extLst>
      <p:ext uri="{BB962C8B-B14F-4D97-AF65-F5344CB8AC3E}">
        <p14:creationId xmlns:p14="http://schemas.microsoft.com/office/powerpoint/2010/main" val="7828285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785794"/>
            <a:ext cx="8229600" cy="5649491"/>
          </a:xfrm>
        </p:spPr>
        <p:txBody>
          <a:bodyPr>
            <a:normAutofit/>
          </a:bodyPr>
          <a:lstStyle/>
          <a:p>
            <a:pPr marL="0" indent="0">
              <a:buNone/>
            </a:pPr>
            <a:r>
              <a:rPr lang="en-US" altLang="zh-CN" sz="3100" b="1" dirty="0" smtClean="0"/>
              <a:t>DWR</a:t>
            </a:r>
          </a:p>
          <a:p>
            <a:pPr marL="0" indent="0">
              <a:buNone/>
            </a:pPr>
            <a:r>
              <a:rPr lang="en-US" altLang="zh-CN" sz="2000" dirty="0" smtClean="0"/>
              <a:t>DWR</a:t>
            </a:r>
            <a:r>
              <a:rPr lang="zh-CN" altLang="en-US" sz="2000" dirty="0"/>
              <a:t>（</a:t>
            </a:r>
            <a:r>
              <a:rPr lang="en-US" altLang="zh-CN" sz="2000" dirty="0"/>
              <a:t>Direct Web </a:t>
            </a:r>
            <a:r>
              <a:rPr lang="en-US" altLang="zh-CN" sz="2000" dirty="0" err="1"/>
              <a:t>Remoting</a:t>
            </a:r>
            <a:r>
              <a:rPr lang="zh-CN" altLang="en-US" sz="2000" dirty="0"/>
              <a:t>）是一个用于改善</a:t>
            </a:r>
            <a:r>
              <a:rPr lang="en-US" altLang="zh-CN" sz="2000" dirty="0"/>
              <a:t>web</a:t>
            </a:r>
            <a:r>
              <a:rPr lang="zh-CN" altLang="en-US" sz="2000" dirty="0"/>
              <a:t>页面与</a:t>
            </a:r>
            <a:r>
              <a:rPr lang="en-US" altLang="zh-CN" sz="2000" dirty="0"/>
              <a:t>Java</a:t>
            </a:r>
            <a:r>
              <a:rPr lang="zh-CN" altLang="en-US" sz="2000" dirty="0"/>
              <a:t>类交互的远程服务器端</a:t>
            </a:r>
            <a:r>
              <a:rPr lang="en-US" altLang="zh-CN" sz="2000" dirty="0"/>
              <a:t>Ajax</a:t>
            </a:r>
            <a:r>
              <a:rPr lang="zh-CN" altLang="en-US" sz="2000" dirty="0"/>
              <a:t>开源框架</a:t>
            </a:r>
            <a:r>
              <a:rPr lang="en-US" altLang="zh-CN" sz="2000" dirty="0"/>
              <a:t>,</a:t>
            </a:r>
            <a:r>
              <a:rPr lang="zh-CN" altLang="en-US" sz="2000" dirty="0"/>
              <a:t>可以帮助开发人员开发包含</a:t>
            </a:r>
            <a:r>
              <a:rPr lang="en-US" altLang="zh-CN" sz="2000" dirty="0"/>
              <a:t>AJAX</a:t>
            </a:r>
            <a:r>
              <a:rPr lang="zh-CN" altLang="en-US" sz="2000" dirty="0"/>
              <a:t>技术的网站</a:t>
            </a:r>
            <a:r>
              <a:rPr lang="en-US" altLang="zh-CN" sz="2000" dirty="0"/>
              <a:t>.</a:t>
            </a:r>
            <a:r>
              <a:rPr lang="zh-CN" altLang="en-US" sz="2000" dirty="0"/>
              <a:t>它可以允许在浏览器里的代码使用运行在</a:t>
            </a:r>
            <a:r>
              <a:rPr lang="en-US" altLang="zh-CN" sz="2000" dirty="0"/>
              <a:t>WEB</a:t>
            </a:r>
            <a:r>
              <a:rPr lang="zh-CN" altLang="en-US" sz="2000" dirty="0"/>
              <a:t>服务器上的</a:t>
            </a:r>
            <a:r>
              <a:rPr lang="en-US" altLang="zh-CN" sz="2000" dirty="0"/>
              <a:t>JAVA</a:t>
            </a:r>
            <a:r>
              <a:rPr lang="zh-CN" altLang="en-US" sz="2000" dirty="0"/>
              <a:t>函数</a:t>
            </a:r>
            <a:r>
              <a:rPr lang="en-US" altLang="zh-CN" sz="2000" dirty="0"/>
              <a:t>,</a:t>
            </a:r>
            <a:r>
              <a:rPr lang="zh-CN" altLang="en-US" sz="2000" dirty="0"/>
              <a:t>就像它就在浏览器里一样。 </a:t>
            </a:r>
            <a:endParaRPr lang="en-US" altLang="zh-CN" sz="2000" dirty="0" smtClean="0"/>
          </a:p>
          <a:p>
            <a:pPr marL="0" indent="0">
              <a:buNone/>
            </a:pPr>
            <a:r>
              <a:rPr lang="en-US" altLang="zh-CN" sz="3100" b="1" dirty="0" smtClean="0"/>
              <a:t>Flash</a:t>
            </a:r>
          </a:p>
          <a:p>
            <a:pPr marL="0" indent="0">
              <a:buNone/>
            </a:pPr>
            <a:r>
              <a:rPr lang="en-US" altLang="zh-CN" sz="2000" dirty="0" smtClean="0"/>
              <a:t>Flash</a:t>
            </a:r>
            <a:r>
              <a:rPr lang="zh-CN" altLang="en-US" sz="2000" dirty="0"/>
              <a:t>也是由</a:t>
            </a:r>
            <a:r>
              <a:rPr lang="en-US" altLang="zh-CN" sz="2000" dirty="0"/>
              <a:t>macromedia</a:t>
            </a:r>
            <a:r>
              <a:rPr lang="zh-CN" altLang="en-US" sz="2000" dirty="0"/>
              <a:t>公司推出的交互式矢量图和 </a:t>
            </a:r>
            <a:r>
              <a:rPr lang="en-US" altLang="zh-CN" sz="2000" dirty="0"/>
              <a:t>Web </a:t>
            </a:r>
            <a:r>
              <a:rPr lang="zh-CN" altLang="en-US" sz="2000" dirty="0"/>
              <a:t>动画的标准，由</a:t>
            </a:r>
            <a:r>
              <a:rPr lang="en-US" altLang="zh-CN" sz="2000" dirty="0"/>
              <a:t>Adobe</a:t>
            </a:r>
            <a:r>
              <a:rPr lang="zh-CN" altLang="en-US" sz="2000" dirty="0"/>
              <a:t>公司收购。网页设计者使用 </a:t>
            </a:r>
            <a:r>
              <a:rPr lang="en-US" altLang="zh-CN" sz="2000" dirty="0"/>
              <a:t>Flash </a:t>
            </a:r>
            <a:r>
              <a:rPr lang="zh-CN" altLang="en-US" sz="2000" dirty="0"/>
              <a:t>创作出既漂亮又可改变尺寸的导航界面以及其他奇特的</a:t>
            </a:r>
            <a:r>
              <a:rPr lang="zh-CN" altLang="en-US" sz="2000" dirty="0" smtClean="0"/>
              <a:t>效果。</a:t>
            </a:r>
            <a:endParaRPr lang="en-US" altLang="zh-CN" sz="2000" dirty="0" smtClean="0"/>
          </a:p>
          <a:p>
            <a:pPr marL="0" indent="0">
              <a:buNone/>
            </a:pPr>
            <a:r>
              <a:rPr lang="en-US" altLang="zh-CN" sz="3100" b="1" dirty="0" smtClean="0"/>
              <a:t> SVG</a:t>
            </a:r>
          </a:p>
          <a:p>
            <a:pPr marL="0" indent="0">
              <a:buNone/>
            </a:pPr>
            <a:r>
              <a:rPr lang="en-US" altLang="zh-CN" sz="2000" dirty="0" smtClean="0"/>
              <a:t>SVG</a:t>
            </a:r>
            <a:r>
              <a:rPr lang="zh-CN" altLang="en-US" sz="2000" dirty="0" smtClean="0"/>
              <a:t>可</a:t>
            </a:r>
            <a:r>
              <a:rPr lang="zh-CN" altLang="en-US" sz="2000" dirty="0"/>
              <a:t>缩放矢量图形（</a:t>
            </a:r>
            <a:r>
              <a:rPr lang="en-US" altLang="zh-CN" sz="2000" dirty="0"/>
              <a:t>Scalable Vector Graphics</a:t>
            </a:r>
            <a:r>
              <a:rPr lang="zh-CN" altLang="en-US" sz="2000" dirty="0"/>
              <a:t>，</a:t>
            </a:r>
            <a:r>
              <a:rPr lang="en-US" altLang="zh-CN" sz="2000" dirty="0"/>
              <a:t>SVG</a:t>
            </a:r>
            <a:r>
              <a:rPr lang="zh-CN" altLang="en-US" sz="2000" dirty="0"/>
              <a:t>）是基于可扩展标记语言（</a:t>
            </a:r>
            <a:r>
              <a:rPr lang="en-US" altLang="zh-CN" sz="2000" dirty="0"/>
              <a:t>XML</a:t>
            </a:r>
            <a:r>
              <a:rPr lang="zh-CN" altLang="en-US" sz="2000" dirty="0"/>
              <a:t>），用于描述二维矢量图形的一种图形格式。</a:t>
            </a:r>
            <a:r>
              <a:rPr lang="en-US" altLang="zh-CN" sz="2000" dirty="0"/>
              <a:t>SVG</a:t>
            </a:r>
            <a:r>
              <a:rPr lang="zh-CN" altLang="en-US" sz="2000" dirty="0"/>
              <a:t>由</a:t>
            </a:r>
            <a:r>
              <a:rPr lang="en-US" altLang="zh-CN" sz="2000" dirty="0"/>
              <a:t>W3C</a:t>
            </a:r>
            <a:r>
              <a:rPr lang="zh-CN" altLang="en-US" sz="2000" dirty="0"/>
              <a:t>制定，是一个开放</a:t>
            </a:r>
            <a:r>
              <a:rPr lang="zh-CN" altLang="en-US" sz="2000" dirty="0" smtClean="0"/>
              <a:t>标准</a:t>
            </a:r>
            <a:r>
              <a:rPr lang="en-US" altLang="zh-CN" sz="2000" dirty="0" smtClean="0"/>
              <a:t>.</a:t>
            </a:r>
            <a:endParaRPr lang="zh-CN" altLang="en-US" sz="2000" dirty="0"/>
          </a:p>
        </p:txBody>
      </p:sp>
      <p:sp>
        <p:nvSpPr>
          <p:cNvPr id="4" name="标题 1"/>
          <p:cNvSpPr>
            <a:spLocks noGrp="1"/>
          </p:cNvSpPr>
          <p:nvPr>
            <p:ph type="title"/>
          </p:nvPr>
        </p:nvSpPr>
        <p:spPr>
          <a:xfrm>
            <a:off x="0" y="-11289"/>
            <a:ext cx="8229600" cy="692696"/>
          </a:xfrm>
        </p:spPr>
        <p:txBody>
          <a:bodyPr/>
          <a:lstStyle/>
          <a:p>
            <a:r>
              <a:rPr dirty="0" smtClean="0"/>
              <a:t>技术架构支撑</a:t>
            </a:r>
            <a:r>
              <a:rPr lang="en-US" altLang="zh-CN" dirty="0" smtClean="0"/>
              <a:t>—</a:t>
            </a:r>
            <a:r>
              <a:rPr dirty="0" smtClean="0"/>
              <a:t>服务端名词</a:t>
            </a:r>
            <a:r>
              <a:rPr lang="zh-CN" altLang="en-US" dirty="0" smtClean="0"/>
              <a:t>解释</a:t>
            </a:r>
            <a:r>
              <a:rPr lang="en-US" altLang="zh-CN" dirty="0" smtClean="0"/>
              <a:t>4</a:t>
            </a:r>
            <a:endParaRPr lang="zh-CN" altLang="en-US" dirty="0"/>
          </a:p>
        </p:txBody>
      </p:sp>
    </p:spTree>
    <p:extLst>
      <p:ext uri="{BB962C8B-B14F-4D97-AF65-F5344CB8AC3E}">
        <p14:creationId xmlns:p14="http://schemas.microsoft.com/office/powerpoint/2010/main" val="334740799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标题 1"/>
          <p:cNvSpPr>
            <a:spLocks noGrp="1"/>
          </p:cNvSpPr>
          <p:nvPr>
            <p:ph type="title"/>
          </p:nvPr>
        </p:nvSpPr>
        <p:spPr>
          <a:xfrm>
            <a:off x="0" y="-11289"/>
            <a:ext cx="8229600" cy="692696"/>
          </a:xfrm>
        </p:spPr>
        <p:txBody>
          <a:bodyPr>
            <a:normAutofit/>
          </a:bodyPr>
          <a:lstStyle/>
          <a:p>
            <a:r>
              <a:rPr lang="en-US" altLang="zh-CN" dirty="0" smtClean="0"/>
              <a:t>PERA</a:t>
            </a:r>
            <a:r>
              <a:rPr dirty="0" smtClean="0"/>
              <a:t>系统架构</a:t>
            </a:r>
            <a:endParaRPr lang="zh-CN" altLang="en-US" dirty="0"/>
          </a:p>
        </p:txBody>
      </p:sp>
      <p:sp>
        <p:nvSpPr>
          <p:cNvPr id="103" name="矩形 102"/>
          <p:cNvSpPr/>
          <p:nvPr/>
        </p:nvSpPr>
        <p:spPr bwMode="auto">
          <a:xfrm>
            <a:off x="0" y="714356"/>
            <a:ext cx="9144000" cy="5857916"/>
          </a:xfrm>
          <a:prstGeom prst="rect">
            <a:avLst/>
          </a:prstGeom>
          <a:solidFill>
            <a:schemeClr val="bg1">
              <a:lumMod val="95000"/>
            </a:schemeClr>
          </a:solidFill>
          <a:ln w="9525" cap="flat" cmpd="sng" algn="ctr">
            <a:solidFill>
              <a:schemeClr val="tx1"/>
            </a:solidFill>
            <a:prstDash val="solid"/>
            <a:round/>
            <a:headEnd type="none" w="med" len="med"/>
            <a:tailEnd type="none" w="med" len="med"/>
          </a:ln>
          <a:effectLst/>
        </p:spPr>
        <p:txBody>
          <a:bodyPr wrap="none"/>
          <a:lstStyle>
            <a:defPPr>
              <a:defRPr lang="zh-CN"/>
            </a:defPPr>
            <a:lvl1pPr marL="0" algn="l" defTabSz="1004411" rtl="0" eaLnBrk="1" latinLnBrk="0" hangingPunct="1">
              <a:defRPr sz="1900" kern="1200">
                <a:solidFill>
                  <a:schemeClr val="tx1"/>
                </a:solidFill>
                <a:latin typeface="+mn-lt"/>
                <a:ea typeface="+mn-ea"/>
                <a:cs typeface="+mn-cs"/>
              </a:defRPr>
            </a:lvl1pPr>
            <a:lvl2pPr marL="502205" algn="l" defTabSz="1004411" rtl="0" eaLnBrk="1" latinLnBrk="0" hangingPunct="1">
              <a:defRPr sz="1900" kern="1200">
                <a:solidFill>
                  <a:schemeClr val="tx1"/>
                </a:solidFill>
                <a:latin typeface="+mn-lt"/>
                <a:ea typeface="+mn-ea"/>
                <a:cs typeface="+mn-cs"/>
              </a:defRPr>
            </a:lvl2pPr>
            <a:lvl3pPr marL="1004411" algn="l" defTabSz="1004411" rtl="0" eaLnBrk="1" latinLnBrk="0" hangingPunct="1">
              <a:defRPr sz="1900" kern="1200">
                <a:solidFill>
                  <a:schemeClr val="tx1"/>
                </a:solidFill>
                <a:latin typeface="+mn-lt"/>
                <a:ea typeface="+mn-ea"/>
                <a:cs typeface="+mn-cs"/>
              </a:defRPr>
            </a:lvl3pPr>
            <a:lvl4pPr marL="1506615" algn="l" defTabSz="1004411" rtl="0" eaLnBrk="1" latinLnBrk="0" hangingPunct="1">
              <a:defRPr sz="1900" kern="1200">
                <a:solidFill>
                  <a:schemeClr val="tx1"/>
                </a:solidFill>
                <a:latin typeface="+mn-lt"/>
                <a:ea typeface="+mn-ea"/>
                <a:cs typeface="+mn-cs"/>
              </a:defRPr>
            </a:lvl4pPr>
            <a:lvl5pPr marL="2008820" algn="l" defTabSz="1004411" rtl="0" eaLnBrk="1" latinLnBrk="0" hangingPunct="1">
              <a:defRPr sz="1900" kern="1200">
                <a:solidFill>
                  <a:schemeClr val="tx1"/>
                </a:solidFill>
                <a:latin typeface="+mn-lt"/>
                <a:ea typeface="+mn-ea"/>
                <a:cs typeface="+mn-cs"/>
              </a:defRPr>
            </a:lvl5pPr>
            <a:lvl6pPr marL="2511025" algn="l" defTabSz="1004411" rtl="0" eaLnBrk="1" latinLnBrk="0" hangingPunct="1">
              <a:defRPr sz="1900" kern="1200">
                <a:solidFill>
                  <a:schemeClr val="tx1"/>
                </a:solidFill>
                <a:latin typeface="+mn-lt"/>
                <a:ea typeface="+mn-ea"/>
                <a:cs typeface="+mn-cs"/>
              </a:defRPr>
            </a:lvl6pPr>
            <a:lvl7pPr marL="3013231" algn="l" defTabSz="1004411" rtl="0" eaLnBrk="1" latinLnBrk="0" hangingPunct="1">
              <a:defRPr sz="1900" kern="1200">
                <a:solidFill>
                  <a:schemeClr val="tx1"/>
                </a:solidFill>
                <a:latin typeface="+mn-lt"/>
                <a:ea typeface="+mn-ea"/>
                <a:cs typeface="+mn-cs"/>
              </a:defRPr>
            </a:lvl7pPr>
            <a:lvl8pPr marL="3515435" algn="l" defTabSz="1004411" rtl="0" eaLnBrk="1" latinLnBrk="0" hangingPunct="1">
              <a:defRPr sz="1900" kern="1200">
                <a:solidFill>
                  <a:schemeClr val="tx1"/>
                </a:solidFill>
                <a:latin typeface="+mn-lt"/>
                <a:ea typeface="+mn-ea"/>
                <a:cs typeface="+mn-cs"/>
              </a:defRPr>
            </a:lvl8pPr>
            <a:lvl9pPr marL="4017640" algn="l" defTabSz="1004411" rtl="0" eaLnBrk="1" latinLnBrk="0" hangingPunct="1">
              <a:defRPr sz="1900" kern="1200">
                <a:solidFill>
                  <a:schemeClr val="tx1"/>
                </a:solidFill>
                <a:latin typeface="+mn-lt"/>
                <a:ea typeface="+mn-ea"/>
                <a:cs typeface="+mn-cs"/>
              </a:defRPr>
            </a:lvl9pPr>
          </a:lstStyle>
          <a:p>
            <a:pPr algn="ctr" eaLnBrk="1" hangingPunct="1">
              <a:defRPr/>
            </a:pPr>
            <a:r>
              <a:rPr lang="zh-CN" altLang="en-US" sz="2400" dirty="0" smtClean="0">
                <a:latin typeface="Arial" charset="0"/>
                <a:ea typeface="黑体" pitchFamily="2" charset="-122"/>
              </a:rPr>
              <a:t>精益研发平台功能框架</a:t>
            </a:r>
            <a:endParaRPr lang="zh-CN" altLang="en-US" sz="2400" dirty="0">
              <a:latin typeface="Arial" charset="0"/>
              <a:ea typeface="黑体" pitchFamily="2" charset="-122"/>
            </a:endParaRPr>
          </a:p>
        </p:txBody>
      </p:sp>
      <p:sp>
        <p:nvSpPr>
          <p:cNvPr id="104" name="圆角矩形 103"/>
          <p:cNvSpPr/>
          <p:nvPr/>
        </p:nvSpPr>
        <p:spPr bwMode="auto">
          <a:xfrm>
            <a:off x="99076" y="1808782"/>
            <a:ext cx="8279650" cy="1864334"/>
          </a:xfrm>
          <a:prstGeom prst="roundRec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wrap="none" anchor="ctr"/>
          <a:lstStyle>
            <a:defPPr>
              <a:defRPr lang="zh-CN"/>
            </a:defPPr>
            <a:lvl1pPr marL="0" algn="l" defTabSz="1004411" rtl="0" eaLnBrk="1" latinLnBrk="0" hangingPunct="1">
              <a:defRPr sz="1900" kern="1200">
                <a:solidFill>
                  <a:schemeClr val="lt1"/>
                </a:solidFill>
                <a:latin typeface="+mn-lt"/>
                <a:ea typeface="+mn-ea"/>
                <a:cs typeface="+mn-cs"/>
              </a:defRPr>
            </a:lvl1pPr>
            <a:lvl2pPr marL="502205" algn="l" defTabSz="1004411" rtl="0" eaLnBrk="1" latinLnBrk="0" hangingPunct="1">
              <a:defRPr sz="1900" kern="1200">
                <a:solidFill>
                  <a:schemeClr val="lt1"/>
                </a:solidFill>
                <a:latin typeface="+mn-lt"/>
                <a:ea typeface="+mn-ea"/>
                <a:cs typeface="+mn-cs"/>
              </a:defRPr>
            </a:lvl2pPr>
            <a:lvl3pPr marL="1004411" algn="l" defTabSz="1004411" rtl="0" eaLnBrk="1" latinLnBrk="0" hangingPunct="1">
              <a:defRPr sz="1900" kern="1200">
                <a:solidFill>
                  <a:schemeClr val="lt1"/>
                </a:solidFill>
                <a:latin typeface="+mn-lt"/>
                <a:ea typeface="+mn-ea"/>
                <a:cs typeface="+mn-cs"/>
              </a:defRPr>
            </a:lvl3pPr>
            <a:lvl4pPr marL="1506615" algn="l" defTabSz="1004411" rtl="0" eaLnBrk="1" latinLnBrk="0" hangingPunct="1">
              <a:defRPr sz="1900" kern="1200">
                <a:solidFill>
                  <a:schemeClr val="lt1"/>
                </a:solidFill>
                <a:latin typeface="+mn-lt"/>
                <a:ea typeface="+mn-ea"/>
                <a:cs typeface="+mn-cs"/>
              </a:defRPr>
            </a:lvl4pPr>
            <a:lvl5pPr marL="2008820" algn="l" defTabSz="1004411" rtl="0" eaLnBrk="1" latinLnBrk="0" hangingPunct="1">
              <a:defRPr sz="1900" kern="1200">
                <a:solidFill>
                  <a:schemeClr val="lt1"/>
                </a:solidFill>
                <a:latin typeface="+mn-lt"/>
                <a:ea typeface="+mn-ea"/>
                <a:cs typeface="+mn-cs"/>
              </a:defRPr>
            </a:lvl5pPr>
            <a:lvl6pPr marL="2511025" algn="l" defTabSz="1004411" rtl="0" eaLnBrk="1" latinLnBrk="0" hangingPunct="1">
              <a:defRPr sz="1900" kern="1200">
                <a:solidFill>
                  <a:schemeClr val="lt1"/>
                </a:solidFill>
                <a:latin typeface="+mn-lt"/>
                <a:ea typeface="+mn-ea"/>
                <a:cs typeface="+mn-cs"/>
              </a:defRPr>
            </a:lvl6pPr>
            <a:lvl7pPr marL="3013231" algn="l" defTabSz="1004411" rtl="0" eaLnBrk="1" latinLnBrk="0" hangingPunct="1">
              <a:defRPr sz="1900" kern="1200">
                <a:solidFill>
                  <a:schemeClr val="lt1"/>
                </a:solidFill>
                <a:latin typeface="+mn-lt"/>
                <a:ea typeface="+mn-ea"/>
                <a:cs typeface="+mn-cs"/>
              </a:defRPr>
            </a:lvl7pPr>
            <a:lvl8pPr marL="3515435" algn="l" defTabSz="1004411" rtl="0" eaLnBrk="1" latinLnBrk="0" hangingPunct="1">
              <a:defRPr sz="1900" kern="1200">
                <a:solidFill>
                  <a:schemeClr val="lt1"/>
                </a:solidFill>
                <a:latin typeface="+mn-lt"/>
                <a:ea typeface="+mn-ea"/>
                <a:cs typeface="+mn-cs"/>
              </a:defRPr>
            </a:lvl8pPr>
            <a:lvl9pPr marL="4017640" algn="l" defTabSz="1004411" rtl="0" eaLnBrk="1" latinLnBrk="0" hangingPunct="1">
              <a:defRPr sz="1900" kern="1200">
                <a:solidFill>
                  <a:schemeClr val="lt1"/>
                </a:solidFill>
                <a:latin typeface="+mn-lt"/>
                <a:ea typeface="+mn-ea"/>
                <a:cs typeface="+mn-cs"/>
              </a:defRPr>
            </a:lvl9pPr>
          </a:lstStyle>
          <a:p>
            <a:pPr algn="ctr" eaLnBrk="1" hangingPunct="1">
              <a:defRPr/>
            </a:pPr>
            <a:r>
              <a:rPr lang="zh-CN" altLang="en-US" dirty="0" smtClean="0">
                <a:ea typeface="黑体" pitchFamily="2" charset="-122"/>
              </a:rPr>
              <a:t>   </a:t>
            </a:r>
            <a:endParaRPr lang="en-US" altLang="zh-CN" dirty="0" smtClean="0">
              <a:ea typeface="黑体" pitchFamily="2" charset="-122"/>
            </a:endParaRPr>
          </a:p>
          <a:p>
            <a:pPr algn="ctr" eaLnBrk="1" hangingPunct="1">
              <a:defRPr/>
            </a:pPr>
            <a:r>
              <a:rPr lang="zh-CN" altLang="en-US" dirty="0" smtClean="0">
                <a:ea typeface="黑体" pitchFamily="2" charset="-122"/>
              </a:rPr>
              <a:t>系统工程</a:t>
            </a:r>
            <a:endParaRPr lang="en-US" altLang="zh-CN" dirty="0" smtClean="0">
              <a:ea typeface="黑体" pitchFamily="2" charset="-122"/>
            </a:endParaRPr>
          </a:p>
          <a:p>
            <a:pPr algn="ctr" eaLnBrk="1" hangingPunct="1">
              <a:defRPr/>
            </a:pPr>
            <a:endParaRPr lang="en-US" altLang="zh-CN" dirty="0">
              <a:ea typeface="黑体" pitchFamily="2" charset="-122"/>
            </a:endParaRPr>
          </a:p>
          <a:p>
            <a:pPr eaLnBrk="1" hangingPunct="1">
              <a:defRPr/>
            </a:pPr>
            <a:endParaRPr lang="en-US" altLang="zh-CN" dirty="0">
              <a:solidFill>
                <a:schemeClr val="tx1"/>
              </a:solidFill>
              <a:latin typeface="Arial" charset="0"/>
              <a:ea typeface="黑体" pitchFamily="2" charset="-122"/>
            </a:endParaRPr>
          </a:p>
          <a:p>
            <a:pPr eaLnBrk="1" hangingPunct="1">
              <a:defRPr/>
            </a:pPr>
            <a:endParaRPr lang="en-US" altLang="zh-CN" dirty="0">
              <a:ea typeface="黑体" pitchFamily="2" charset="-122"/>
            </a:endParaRPr>
          </a:p>
          <a:p>
            <a:pPr eaLnBrk="1" hangingPunct="1">
              <a:defRPr/>
            </a:pPr>
            <a:endParaRPr lang="en-US" altLang="zh-CN" dirty="0">
              <a:solidFill>
                <a:schemeClr val="tx1"/>
              </a:solidFill>
              <a:latin typeface="Arial" charset="0"/>
              <a:ea typeface="黑体" pitchFamily="2" charset="-122"/>
            </a:endParaRPr>
          </a:p>
          <a:p>
            <a:pPr eaLnBrk="1" hangingPunct="1">
              <a:defRPr/>
            </a:pPr>
            <a:endParaRPr lang="en-US" altLang="zh-CN" dirty="0">
              <a:ea typeface="黑体" pitchFamily="2" charset="-122"/>
            </a:endParaRPr>
          </a:p>
          <a:p>
            <a:pPr algn="ctr" eaLnBrk="1" hangingPunct="1">
              <a:defRPr/>
            </a:pPr>
            <a:endParaRPr lang="zh-CN" altLang="en-US" dirty="0">
              <a:solidFill>
                <a:schemeClr val="tx1"/>
              </a:solidFill>
              <a:latin typeface="Arial" charset="0"/>
              <a:ea typeface="黑体" pitchFamily="2" charset="-122"/>
            </a:endParaRPr>
          </a:p>
        </p:txBody>
      </p:sp>
      <p:sp>
        <p:nvSpPr>
          <p:cNvPr id="112" name="矩形 111"/>
          <p:cNvSpPr>
            <a:spLocks noChangeArrowheads="1"/>
          </p:cNvSpPr>
          <p:nvPr/>
        </p:nvSpPr>
        <p:spPr bwMode="auto">
          <a:xfrm>
            <a:off x="256230" y="2795588"/>
            <a:ext cx="7987548" cy="778186"/>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wrap="none" anchor="ctr"/>
          <a:lstStyle>
            <a:defPPr>
              <a:defRPr lang="zh-CN"/>
            </a:defPPr>
            <a:lvl1pPr marL="0" algn="l" defTabSz="1004411" rtl="0" eaLnBrk="1" latinLnBrk="0" hangingPunct="1">
              <a:defRPr sz="1900" kern="1200">
                <a:solidFill>
                  <a:schemeClr val="dk1"/>
                </a:solidFill>
                <a:latin typeface="+mn-lt"/>
                <a:ea typeface="+mn-ea"/>
                <a:cs typeface="+mn-cs"/>
              </a:defRPr>
            </a:lvl1pPr>
            <a:lvl2pPr marL="502205" algn="l" defTabSz="1004411" rtl="0" eaLnBrk="1" latinLnBrk="0" hangingPunct="1">
              <a:defRPr sz="1900" kern="1200">
                <a:solidFill>
                  <a:schemeClr val="dk1"/>
                </a:solidFill>
                <a:latin typeface="+mn-lt"/>
                <a:ea typeface="+mn-ea"/>
                <a:cs typeface="+mn-cs"/>
              </a:defRPr>
            </a:lvl2pPr>
            <a:lvl3pPr marL="1004411" algn="l" defTabSz="1004411" rtl="0" eaLnBrk="1" latinLnBrk="0" hangingPunct="1">
              <a:defRPr sz="1900" kern="1200">
                <a:solidFill>
                  <a:schemeClr val="dk1"/>
                </a:solidFill>
                <a:latin typeface="+mn-lt"/>
                <a:ea typeface="+mn-ea"/>
                <a:cs typeface="+mn-cs"/>
              </a:defRPr>
            </a:lvl3pPr>
            <a:lvl4pPr marL="1506615" algn="l" defTabSz="1004411" rtl="0" eaLnBrk="1" latinLnBrk="0" hangingPunct="1">
              <a:defRPr sz="1900" kern="1200">
                <a:solidFill>
                  <a:schemeClr val="dk1"/>
                </a:solidFill>
                <a:latin typeface="+mn-lt"/>
                <a:ea typeface="+mn-ea"/>
                <a:cs typeface="+mn-cs"/>
              </a:defRPr>
            </a:lvl4pPr>
            <a:lvl5pPr marL="2008820" algn="l" defTabSz="1004411" rtl="0" eaLnBrk="1" latinLnBrk="0" hangingPunct="1">
              <a:defRPr sz="1900" kern="1200">
                <a:solidFill>
                  <a:schemeClr val="dk1"/>
                </a:solidFill>
                <a:latin typeface="+mn-lt"/>
                <a:ea typeface="+mn-ea"/>
                <a:cs typeface="+mn-cs"/>
              </a:defRPr>
            </a:lvl5pPr>
            <a:lvl6pPr marL="2511025" algn="l" defTabSz="1004411" rtl="0" eaLnBrk="1" latinLnBrk="0" hangingPunct="1">
              <a:defRPr sz="1900" kern="1200">
                <a:solidFill>
                  <a:schemeClr val="dk1"/>
                </a:solidFill>
                <a:latin typeface="+mn-lt"/>
                <a:ea typeface="+mn-ea"/>
                <a:cs typeface="+mn-cs"/>
              </a:defRPr>
            </a:lvl6pPr>
            <a:lvl7pPr marL="3013231" algn="l" defTabSz="1004411" rtl="0" eaLnBrk="1" latinLnBrk="0" hangingPunct="1">
              <a:defRPr sz="1900" kern="1200">
                <a:solidFill>
                  <a:schemeClr val="dk1"/>
                </a:solidFill>
                <a:latin typeface="+mn-lt"/>
                <a:ea typeface="+mn-ea"/>
                <a:cs typeface="+mn-cs"/>
              </a:defRPr>
            </a:lvl7pPr>
            <a:lvl8pPr marL="3515435" algn="l" defTabSz="1004411" rtl="0" eaLnBrk="1" latinLnBrk="0" hangingPunct="1">
              <a:defRPr sz="1900" kern="1200">
                <a:solidFill>
                  <a:schemeClr val="dk1"/>
                </a:solidFill>
                <a:latin typeface="+mn-lt"/>
                <a:ea typeface="+mn-ea"/>
                <a:cs typeface="+mn-cs"/>
              </a:defRPr>
            </a:lvl8pPr>
            <a:lvl9pPr marL="4017640" algn="l" defTabSz="1004411" rtl="0" eaLnBrk="1" latinLnBrk="0" hangingPunct="1">
              <a:defRPr sz="1900" kern="1200">
                <a:solidFill>
                  <a:schemeClr val="dk1"/>
                </a:solidFill>
                <a:latin typeface="+mn-lt"/>
                <a:ea typeface="+mn-ea"/>
                <a:cs typeface="+mn-cs"/>
              </a:defRPr>
            </a:lvl9pPr>
          </a:lstStyle>
          <a:p>
            <a:pPr algn="ctr">
              <a:defRPr/>
            </a:pPr>
            <a:endParaRPr lang="zh-CN" altLang="en-US" dirty="0"/>
          </a:p>
        </p:txBody>
      </p:sp>
      <p:sp>
        <p:nvSpPr>
          <p:cNvPr id="113" name="矩形 112"/>
          <p:cNvSpPr>
            <a:spLocks noChangeArrowheads="1"/>
          </p:cNvSpPr>
          <p:nvPr/>
        </p:nvSpPr>
        <p:spPr bwMode="auto">
          <a:xfrm>
            <a:off x="256230" y="2161450"/>
            <a:ext cx="7987548" cy="533140"/>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wrap="none" anchor="ctr"/>
          <a:lstStyle>
            <a:defPPr>
              <a:defRPr lang="zh-CN"/>
            </a:defPPr>
            <a:lvl1pPr marL="0" algn="l" defTabSz="1004411" rtl="0" eaLnBrk="1" latinLnBrk="0" hangingPunct="1">
              <a:defRPr sz="1900" kern="1200">
                <a:solidFill>
                  <a:schemeClr val="dk1"/>
                </a:solidFill>
                <a:latin typeface="+mn-lt"/>
                <a:ea typeface="+mn-ea"/>
                <a:cs typeface="+mn-cs"/>
              </a:defRPr>
            </a:lvl1pPr>
            <a:lvl2pPr marL="502205" algn="l" defTabSz="1004411" rtl="0" eaLnBrk="1" latinLnBrk="0" hangingPunct="1">
              <a:defRPr sz="1900" kern="1200">
                <a:solidFill>
                  <a:schemeClr val="dk1"/>
                </a:solidFill>
                <a:latin typeface="+mn-lt"/>
                <a:ea typeface="+mn-ea"/>
                <a:cs typeface="+mn-cs"/>
              </a:defRPr>
            </a:lvl2pPr>
            <a:lvl3pPr marL="1004411" algn="l" defTabSz="1004411" rtl="0" eaLnBrk="1" latinLnBrk="0" hangingPunct="1">
              <a:defRPr sz="1900" kern="1200">
                <a:solidFill>
                  <a:schemeClr val="dk1"/>
                </a:solidFill>
                <a:latin typeface="+mn-lt"/>
                <a:ea typeface="+mn-ea"/>
                <a:cs typeface="+mn-cs"/>
              </a:defRPr>
            </a:lvl3pPr>
            <a:lvl4pPr marL="1506615" algn="l" defTabSz="1004411" rtl="0" eaLnBrk="1" latinLnBrk="0" hangingPunct="1">
              <a:defRPr sz="1900" kern="1200">
                <a:solidFill>
                  <a:schemeClr val="dk1"/>
                </a:solidFill>
                <a:latin typeface="+mn-lt"/>
                <a:ea typeface="+mn-ea"/>
                <a:cs typeface="+mn-cs"/>
              </a:defRPr>
            </a:lvl4pPr>
            <a:lvl5pPr marL="2008820" algn="l" defTabSz="1004411" rtl="0" eaLnBrk="1" latinLnBrk="0" hangingPunct="1">
              <a:defRPr sz="1900" kern="1200">
                <a:solidFill>
                  <a:schemeClr val="dk1"/>
                </a:solidFill>
                <a:latin typeface="+mn-lt"/>
                <a:ea typeface="+mn-ea"/>
                <a:cs typeface="+mn-cs"/>
              </a:defRPr>
            </a:lvl5pPr>
            <a:lvl6pPr marL="2511025" algn="l" defTabSz="1004411" rtl="0" eaLnBrk="1" latinLnBrk="0" hangingPunct="1">
              <a:defRPr sz="1900" kern="1200">
                <a:solidFill>
                  <a:schemeClr val="dk1"/>
                </a:solidFill>
                <a:latin typeface="+mn-lt"/>
                <a:ea typeface="+mn-ea"/>
                <a:cs typeface="+mn-cs"/>
              </a:defRPr>
            </a:lvl6pPr>
            <a:lvl7pPr marL="3013231" algn="l" defTabSz="1004411" rtl="0" eaLnBrk="1" latinLnBrk="0" hangingPunct="1">
              <a:defRPr sz="1900" kern="1200">
                <a:solidFill>
                  <a:schemeClr val="dk1"/>
                </a:solidFill>
                <a:latin typeface="+mn-lt"/>
                <a:ea typeface="+mn-ea"/>
                <a:cs typeface="+mn-cs"/>
              </a:defRPr>
            </a:lvl7pPr>
            <a:lvl8pPr marL="3515435" algn="l" defTabSz="1004411" rtl="0" eaLnBrk="1" latinLnBrk="0" hangingPunct="1">
              <a:defRPr sz="1900" kern="1200">
                <a:solidFill>
                  <a:schemeClr val="dk1"/>
                </a:solidFill>
                <a:latin typeface="+mn-lt"/>
                <a:ea typeface="+mn-ea"/>
                <a:cs typeface="+mn-cs"/>
              </a:defRPr>
            </a:lvl8pPr>
            <a:lvl9pPr marL="4017640" algn="l" defTabSz="1004411" rtl="0" eaLnBrk="1" latinLnBrk="0" hangingPunct="1">
              <a:defRPr sz="1900" kern="1200">
                <a:solidFill>
                  <a:schemeClr val="dk1"/>
                </a:solidFill>
                <a:latin typeface="+mn-lt"/>
                <a:ea typeface="+mn-ea"/>
                <a:cs typeface="+mn-cs"/>
              </a:defRPr>
            </a:lvl9pPr>
          </a:lstStyle>
          <a:p>
            <a:pPr algn="ctr">
              <a:defRPr/>
            </a:pPr>
            <a:endParaRPr lang="zh-CN" altLang="en-US" dirty="0"/>
          </a:p>
        </p:txBody>
      </p:sp>
      <p:sp>
        <p:nvSpPr>
          <p:cNvPr id="115" name="矩形 114"/>
          <p:cNvSpPr>
            <a:spLocks noChangeArrowheads="1"/>
          </p:cNvSpPr>
          <p:nvPr/>
        </p:nvSpPr>
        <p:spPr bwMode="auto">
          <a:xfrm>
            <a:off x="71744" y="1179611"/>
            <a:ext cx="8279650" cy="533140"/>
          </a:xfrm>
          <a:prstGeom prst="rect">
            <a:avLst/>
          </a:prstGeom>
          <a:ln>
            <a:headEnd/>
            <a:tailEnd/>
          </a:ln>
        </p:spPr>
        <p:style>
          <a:lnRef idx="3">
            <a:schemeClr val="lt1"/>
          </a:lnRef>
          <a:fillRef idx="1">
            <a:schemeClr val="accent6"/>
          </a:fillRef>
          <a:effectRef idx="1">
            <a:schemeClr val="accent6"/>
          </a:effectRef>
          <a:fontRef idx="minor">
            <a:schemeClr val="lt1"/>
          </a:fontRef>
        </p:style>
        <p:txBody>
          <a:bodyPr wrap="none" anchor="ctr"/>
          <a:lstStyle>
            <a:defPPr>
              <a:defRPr lang="zh-CN"/>
            </a:defPPr>
            <a:lvl1pPr marL="0" algn="l" defTabSz="1004411" rtl="0" eaLnBrk="1" latinLnBrk="0" hangingPunct="1">
              <a:defRPr sz="1900" kern="1200">
                <a:solidFill>
                  <a:schemeClr val="lt1"/>
                </a:solidFill>
                <a:latin typeface="+mn-lt"/>
                <a:ea typeface="+mn-ea"/>
                <a:cs typeface="+mn-cs"/>
              </a:defRPr>
            </a:lvl1pPr>
            <a:lvl2pPr marL="502205" algn="l" defTabSz="1004411" rtl="0" eaLnBrk="1" latinLnBrk="0" hangingPunct="1">
              <a:defRPr sz="1900" kern="1200">
                <a:solidFill>
                  <a:schemeClr val="lt1"/>
                </a:solidFill>
                <a:latin typeface="+mn-lt"/>
                <a:ea typeface="+mn-ea"/>
                <a:cs typeface="+mn-cs"/>
              </a:defRPr>
            </a:lvl2pPr>
            <a:lvl3pPr marL="1004411" algn="l" defTabSz="1004411" rtl="0" eaLnBrk="1" latinLnBrk="0" hangingPunct="1">
              <a:defRPr sz="1900" kern="1200">
                <a:solidFill>
                  <a:schemeClr val="lt1"/>
                </a:solidFill>
                <a:latin typeface="+mn-lt"/>
                <a:ea typeface="+mn-ea"/>
                <a:cs typeface="+mn-cs"/>
              </a:defRPr>
            </a:lvl3pPr>
            <a:lvl4pPr marL="1506615" algn="l" defTabSz="1004411" rtl="0" eaLnBrk="1" latinLnBrk="0" hangingPunct="1">
              <a:defRPr sz="1900" kern="1200">
                <a:solidFill>
                  <a:schemeClr val="lt1"/>
                </a:solidFill>
                <a:latin typeface="+mn-lt"/>
                <a:ea typeface="+mn-ea"/>
                <a:cs typeface="+mn-cs"/>
              </a:defRPr>
            </a:lvl4pPr>
            <a:lvl5pPr marL="2008820" algn="l" defTabSz="1004411" rtl="0" eaLnBrk="1" latinLnBrk="0" hangingPunct="1">
              <a:defRPr sz="1900" kern="1200">
                <a:solidFill>
                  <a:schemeClr val="lt1"/>
                </a:solidFill>
                <a:latin typeface="+mn-lt"/>
                <a:ea typeface="+mn-ea"/>
                <a:cs typeface="+mn-cs"/>
              </a:defRPr>
            </a:lvl5pPr>
            <a:lvl6pPr marL="2511025" algn="l" defTabSz="1004411" rtl="0" eaLnBrk="1" latinLnBrk="0" hangingPunct="1">
              <a:defRPr sz="1900" kern="1200">
                <a:solidFill>
                  <a:schemeClr val="lt1"/>
                </a:solidFill>
                <a:latin typeface="+mn-lt"/>
                <a:ea typeface="+mn-ea"/>
                <a:cs typeface="+mn-cs"/>
              </a:defRPr>
            </a:lvl6pPr>
            <a:lvl7pPr marL="3013231" algn="l" defTabSz="1004411" rtl="0" eaLnBrk="1" latinLnBrk="0" hangingPunct="1">
              <a:defRPr sz="1900" kern="1200">
                <a:solidFill>
                  <a:schemeClr val="lt1"/>
                </a:solidFill>
                <a:latin typeface="+mn-lt"/>
                <a:ea typeface="+mn-ea"/>
                <a:cs typeface="+mn-cs"/>
              </a:defRPr>
            </a:lvl7pPr>
            <a:lvl8pPr marL="3515435" algn="l" defTabSz="1004411" rtl="0" eaLnBrk="1" latinLnBrk="0" hangingPunct="1">
              <a:defRPr sz="1900" kern="1200">
                <a:solidFill>
                  <a:schemeClr val="lt1"/>
                </a:solidFill>
                <a:latin typeface="+mn-lt"/>
                <a:ea typeface="+mn-ea"/>
                <a:cs typeface="+mn-cs"/>
              </a:defRPr>
            </a:lvl8pPr>
            <a:lvl9pPr marL="4017640" algn="l" defTabSz="1004411" rtl="0" eaLnBrk="1" latinLnBrk="0" hangingPunct="1">
              <a:defRPr sz="1900" kern="1200">
                <a:solidFill>
                  <a:schemeClr val="lt1"/>
                </a:solidFill>
                <a:latin typeface="+mn-lt"/>
                <a:ea typeface="+mn-ea"/>
                <a:cs typeface="+mn-cs"/>
              </a:defRPr>
            </a:lvl9pPr>
          </a:lstStyle>
          <a:p>
            <a:pPr algn="ctr">
              <a:defRPr/>
            </a:pPr>
            <a:r>
              <a:rPr lang="zh-CN" altLang="en-US" dirty="0" smtClean="0">
                <a:latin typeface="黑体" pitchFamily="49" charset="-122"/>
                <a:ea typeface="黑体" pitchFamily="49" charset="-122"/>
              </a:rPr>
              <a:t>  研</a:t>
            </a:r>
            <a:r>
              <a:rPr lang="zh-CN" altLang="en-US" dirty="0">
                <a:latin typeface="黑体" pitchFamily="49" charset="-122"/>
                <a:ea typeface="黑体" pitchFamily="49" charset="-122"/>
              </a:rPr>
              <a:t>发门户</a:t>
            </a:r>
          </a:p>
        </p:txBody>
      </p:sp>
      <p:sp>
        <p:nvSpPr>
          <p:cNvPr id="116" name="矩形 115"/>
          <p:cNvSpPr>
            <a:spLocks noChangeArrowheads="1"/>
          </p:cNvSpPr>
          <p:nvPr/>
        </p:nvSpPr>
        <p:spPr bwMode="auto">
          <a:xfrm>
            <a:off x="2987643" y="3775771"/>
            <a:ext cx="2664794" cy="1132508"/>
          </a:xfrm>
          <a:prstGeom prst="rect">
            <a:avLst/>
          </a:prstGeom>
          <a:ln>
            <a:headEnd/>
            <a:tailEnd/>
          </a:ln>
        </p:spPr>
        <p:style>
          <a:lnRef idx="3">
            <a:schemeClr val="lt1"/>
          </a:lnRef>
          <a:fillRef idx="1">
            <a:schemeClr val="accent6"/>
          </a:fillRef>
          <a:effectRef idx="1">
            <a:schemeClr val="accent6"/>
          </a:effectRef>
          <a:fontRef idx="minor">
            <a:schemeClr val="lt1"/>
          </a:fontRef>
        </p:style>
        <p:txBody>
          <a:bodyPr wrap="none" anchor="ctr"/>
          <a:lstStyle>
            <a:defPPr>
              <a:defRPr lang="zh-CN"/>
            </a:defPPr>
            <a:lvl1pPr marL="0" algn="l" defTabSz="1004411" rtl="0" eaLnBrk="1" latinLnBrk="0" hangingPunct="1">
              <a:defRPr sz="1900" kern="1200">
                <a:solidFill>
                  <a:schemeClr val="lt1"/>
                </a:solidFill>
                <a:latin typeface="+mn-lt"/>
                <a:ea typeface="+mn-ea"/>
                <a:cs typeface="+mn-cs"/>
              </a:defRPr>
            </a:lvl1pPr>
            <a:lvl2pPr marL="502205" algn="l" defTabSz="1004411" rtl="0" eaLnBrk="1" latinLnBrk="0" hangingPunct="1">
              <a:defRPr sz="1900" kern="1200">
                <a:solidFill>
                  <a:schemeClr val="lt1"/>
                </a:solidFill>
                <a:latin typeface="+mn-lt"/>
                <a:ea typeface="+mn-ea"/>
                <a:cs typeface="+mn-cs"/>
              </a:defRPr>
            </a:lvl2pPr>
            <a:lvl3pPr marL="1004411" algn="l" defTabSz="1004411" rtl="0" eaLnBrk="1" latinLnBrk="0" hangingPunct="1">
              <a:defRPr sz="1900" kern="1200">
                <a:solidFill>
                  <a:schemeClr val="lt1"/>
                </a:solidFill>
                <a:latin typeface="+mn-lt"/>
                <a:ea typeface="+mn-ea"/>
                <a:cs typeface="+mn-cs"/>
              </a:defRPr>
            </a:lvl3pPr>
            <a:lvl4pPr marL="1506615" algn="l" defTabSz="1004411" rtl="0" eaLnBrk="1" latinLnBrk="0" hangingPunct="1">
              <a:defRPr sz="1900" kern="1200">
                <a:solidFill>
                  <a:schemeClr val="lt1"/>
                </a:solidFill>
                <a:latin typeface="+mn-lt"/>
                <a:ea typeface="+mn-ea"/>
                <a:cs typeface="+mn-cs"/>
              </a:defRPr>
            </a:lvl4pPr>
            <a:lvl5pPr marL="2008820" algn="l" defTabSz="1004411" rtl="0" eaLnBrk="1" latinLnBrk="0" hangingPunct="1">
              <a:defRPr sz="1900" kern="1200">
                <a:solidFill>
                  <a:schemeClr val="lt1"/>
                </a:solidFill>
                <a:latin typeface="+mn-lt"/>
                <a:ea typeface="+mn-ea"/>
                <a:cs typeface="+mn-cs"/>
              </a:defRPr>
            </a:lvl5pPr>
            <a:lvl6pPr marL="2511025" algn="l" defTabSz="1004411" rtl="0" eaLnBrk="1" latinLnBrk="0" hangingPunct="1">
              <a:defRPr sz="1900" kern="1200">
                <a:solidFill>
                  <a:schemeClr val="lt1"/>
                </a:solidFill>
                <a:latin typeface="+mn-lt"/>
                <a:ea typeface="+mn-ea"/>
                <a:cs typeface="+mn-cs"/>
              </a:defRPr>
            </a:lvl6pPr>
            <a:lvl7pPr marL="3013231" algn="l" defTabSz="1004411" rtl="0" eaLnBrk="1" latinLnBrk="0" hangingPunct="1">
              <a:defRPr sz="1900" kern="1200">
                <a:solidFill>
                  <a:schemeClr val="lt1"/>
                </a:solidFill>
                <a:latin typeface="+mn-lt"/>
                <a:ea typeface="+mn-ea"/>
                <a:cs typeface="+mn-cs"/>
              </a:defRPr>
            </a:lvl7pPr>
            <a:lvl8pPr marL="3515435" algn="l" defTabSz="1004411" rtl="0" eaLnBrk="1" latinLnBrk="0" hangingPunct="1">
              <a:defRPr sz="1900" kern="1200">
                <a:solidFill>
                  <a:schemeClr val="lt1"/>
                </a:solidFill>
                <a:latin typeface="+mn-lt"/>
                <a:ea typeface="+mn-ea"/>
                <a:cs typeface="+mn-cs"/>
              </a:defRPr>
            </a:lvl8pPr>
            <a:lvl9pPr marL="4017640" algn="l" defTabSz="1004411" rtl="0" eaLnBrk="1" latinLnBrk="0" hangingPunct="1">
              <a:defRPr sz="1900" kern="1200">
                <a:solidFill>
                  <a:schemeClr val="lt1"/>
                </a:solidFill>
                <a:latin typeface="+mn-lt"/>
                <a:ea typeface="+mn-ea"/>
                <a:cs typeface="+mn-cs"/>
              </a:defRPr>
            </a:lvl9pPr>
          </a:lstStyle>
          <a:p>
            <a:pPr algn="ctr">
              <a:defRPr/>
            </a:pPr>
            <a:r>
              <a:rPr lang="zh-CN" altLang="en-US" dirty="0" smtClean="0">
                <a:ea typeface="黑体" pitchFamily="2" charset="-122"/>
              </a:rPr>
              <a:t>综合设计系统</a:t>
            </a:r>
            <a:endParaRPr lang="zh-CN" altLang="en-US" dirty="0">
              <a:ea typeface="黑体" pitchFamily="2" charset="-122"/>
            </a:endParaRPr>
          </a:p>
        </p:txBody>
      </p:sp>
      <p:sp>
        <p:nvSpPr>
          <p:cNvPr id="117" name="矩形 116"/>
          <p:cNvSpPr>
            <a:spLocks noChangeArrowheads="1"/>
          </p:cNvSpPr>
          <p:nvPr/>
        </p:nvSpPr>
        <p:spPr bwMode="auto">
          <a:xfrm>
            <a:off x="8445346" y="1179611"/>
            <a:ext cx="613244" cy="5326432"/>
          </a:xfrm>
          <a:prstGeom prst="rect">
            <a:avLst/>
          </a:prstGeom>
          <a:solidFill>
            <a:schemeClr val="bg1">
              <a:lumMod val="75000"/>
            </a:schemeClr>
          </a:solidFill>
          <a:ln>
            <a:headEnd/>
            <a:tailEnd/>
          </a:ln>
        </p:spPr>
        <p:style>
          <a:lnRef idx="3">
            <a:schemeClr val="lt1"/>
          </a:lnRef>
          <a:fillRef idx="1">
            <a:schemeClr val="dk1"/>
          </a:fillRef>
          <a:effectRef idx="1">
            <a:schemeClr val="dk1"/>
          </a:effectRef>
          <a:fontRef idx="minor">
            <a:schemeClr val="lt1"/>
          </a:fontRef>
        </p:style>
        <p:txBody>
          <a:bodyPr wrap="none" anchor="ctr"/>
          <a:lstStyle>
            <a:defPPr>
              <a:defRPr lang="zh-CN"/>
            </a:defPPr>
            <a:lvl1pPr marL="0" algn="l" defTabSz="1004411" rtl="0" eaLnBrk="1" latinLnBrk="0" hangingPunct="1">
              <a:defRPr sz="1900" kern="1200">
                <a:solidFill>
                  <a:schemeClr val="lt1"/>
                </a:solidFill>
                <a:latin typeface="+mn-lt"/>
                <a:ea typeface="+mn-ea"/>
                <a:cs typeface="+mn-cs"/>
              </a:defRPr>
            </a:lvl1pPr>
            <a:lvl2pPr marL="502205" algn="l" defTabSz="1004411" rtl="0" eaLnBrk="1" latinLnBrk="0" hangingPunct="1">
              <a:defRPr sz="1900" kern="1200">
                <a:solidFill>
                  <a:schemeClr val="lt1"/>
                </a:solidFill>
                <a:latin typeface="+mn-lt"/>
                <a:ea typeface="+mn-ea"/>
                <a:cs typeface="+mn-cs"/>
              </a:defRPr>
            </a:lvl2pPr>
            <a:lvl3pPr marL="1004411" algn="l" defTabSz="1004411" rtl="0" eaLnBrk="1" latinLnBrk="0" hangingPunct="1">
              <a:defRPr sz="1900" kern="1200">
                <a:solidFill>
                  <a:schemeClr val="lt1"/>
                </a:solidFill>
                <a:latin typeface="+mn-lt"/>
                <a:ea typeface="+mn-ea"/>
                <a:cs typeface="+mn-cs"/>
              </a:defRPr>
            </a:lvl3pPr>
            <a:lvl4pPr marL="1506615" algn="l" defTabSz="1004411" rtl="0" eaLnBrk="1" latinLnBrk="0" hangingPunct="1">
              <a:defRPr sz="1900" kern="1200">
                <a:solidFill>
                  <a:schemeClr val="lt1"/>
                </a:solidFill>
                <a:latin typeface="+mn-lt"/>
                <a:ea typeface="+mn-ea"/>
                <a:cs typeface="+mn-cs"/>
              </a:defRPr>
            </a:lvl4pPr>
            <a:lvl5pPr marL="2008820" algn="l" defTabSz="1004411" rtl="0" eaLnBrk="1" latinLnBrk="0" hangingPunct="1">
              <a:defRPr sz="1900" kern="1200">
                <a:solidFill>
                  <a:schemeClr val="lt1"/>
                </a:solidFill>
                <a:latin typeface="+mn-lt"/>
                <a:ea typeface="+mn-ea"/>
                <a:cs typeface="+mn-cs"/>
              </a:defRPr>
            </a:lvl5pPr>
            <a:lvl6pPr marL="2511025" algn="l" defTabSz="1004411" rtl="0" eaLnBrk="1" latinLnBrk="0" hangingPunct="1">
              <a:defRPr sz="1900" kern="1200">
                <a:solidFill>
                  <a:schemeClr val="lt1"/>
                </a:solidFill>
                <a:latin typeface="+mn-lt"/>
                <a:ea typeface="+mn-ea"/>
                <a:cs typeface="+mn-cs"/>
              </a:defRPr>
            </a:lvl6pPr>
            <a:lvl7pPr marL="3013231" algn="l" defTabSz="1004411" rtl="0" eaLnBrk="1" latinLnBrk="0" hangingPunct="1">
              <a:defRPr sz="1900" kern="1200">
                <a:solidFill>
                  <a:schemeClr val="lt1"/>
                </a:solidFill>
                <a:latin typeface="+mn-lt"/>
                <a:ea typeface="+mn-ea"/>
                <a:cs typeface="+mn-cs"/>
              </a:defRPr>
            </a:lvl7pPr>
            <a:lvl8pPr marL="3515435" algn="l" defTabSz="1004411" rtl="0" eaLnBrk="1" latinLnBrk="0" hangingPunct="1">
              <a:defRPr sz="1900" kern="1200">
                <a:solidFill>
                  <a:schemeClr val="lt1"/>
                </a:solidFill>
                <a:latin typeface="+mn-lt"/>
                <a:ea typeface="+mn-ea"/>
                <a:cs typeface="+mn-cs"/>
              </a:defRPr>
            </a:lvl8pPr>
            <a:lvl9pPr marL="4017640" algn="l" defTabSz="1004411" rtl="0" eaLnBrk="1" latinLnBrk="0" hangingPunct="1">
              <a:defRPr sz="1900" kern="1200">
                <a:solidFill>
                  <a:schemeClr val="lt1"/>
                </a:solidFill>
                <a:latin typeface="+mn-lt"/>
                <a:ea typeface="+mn-ea"/>
                <a:cs typeface="+mn-cs"/>
              </a:defRPr>
            </a:lvl9pPr>
          </a:lstStyle>
          <a:p>
            <a:pPr algn="ctr">
              <a:defRPr/>
            </a:pPr>
            <a:r>
              <a:rPr lang="zh-CN" altLang="en-US" dirty="0">
                <a:latin typeface="黑体" pitchFamily="49" charset="-122"/>
                <a:ea typeface="黑体" pitchFamily="49" charset="-122"/>
              </a:rPr>
              <a:t>外</a:t>
            </a:r>
            <a:endParaRPr lang="en-US" altLang="zh-CN" dirty="0">
              <a:latin typeface="黑体" pitchFamily="49" charset="-122"/>
              <a:ea typeface="黑体" pitchFamily="49" charset="-122"/>
            </a:endParaRPr>
          </a:p>
          <a:p>
            <a:pPr algn="ctr">
              <a:defRPr/>
            </a:pPr>
            <a:r>
              <a:rPr lang="zh-CN" altLang="en-US" dirty="0">
                <a:latin typeface="黑体" pitchFamily="49" charset="-122"/>
                <a:ea typeface="黑体" pitchFamily="49" charset="-122"/>
              </a:rPr>
              <a:t>部</a:t>
            </a:r>
            <a:endParaRPr lang="en-US" altLang="zh-CN" dirty="0">
              <a:latin typeface="黑体" pitchFamily="49" charset="-122"/>
              <a:ea typeface="黑体" pitchFamily="49" charset="-122"/>
            </a:endParaRPr>
          </a:p>
          <a:p>
            <a:pPr algn="ctr">
              <a:defRPr/>
            </a:pPr>
            <a:r>
              <a:rPr lang="zh-CN" altLang="en-US" dirty="0">
                <a:latin typeface="黑体" pitchFamily="49" charset="-122"/>
                <a:ea typeface="黑体" pitchFamily="49" charset="-122"/>
              </a:rPr>
              <a:t>系</a:t>
            </a:r>
            <a:endParaRPr lang="en-US" altLang="zh-CN" dirty="0">
              <a:latin typeface="黑体" pitchFamily="49" charset="-122"/>
              <a:ea typeface="黑体" pitchFamily="49" charset="-122"/>
            </a:endParaRPr>
          </a:p>
          <a:p>
            <a:pPr algn="ctr">
              <a:defRPr/>
            </a:pPr>
            <a:r>
              <a:rPr lang="zh-CN" altLang="en-US" dirty="0">
                <a:latin typeface="黑体" pitchFamily="49" charset="-122"/>
                <a:ea typeface="黑体" pitchFamily="49" charset="-122"/>
              </a:rPr>
              <a:t>统</a:t>
            </a:r>
          </a:p>
        </p:txBody>
      </p:sp>
      <p:graphicFrame>
        <p:nvGraphicFramePr>
          <p:cNvPr id="118" name="图示 117"/>
          <p:cNvGraphicFramePr/>
          <p:nvPr/>
        </p:nvGraphicFramePr>
        <p:xfrm>
          <a:off x="1115893" y="2804139"/>
          <a:ext cx="6336000" cy="74683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3" name="组合 118"/>
          <p:cNvGrpSpPr/>
          <p:nvPr/>
        </p:nvGrpSpPr>
        <p:grpSpPr>
          <a:xfrm>
            <a:off x="1450100" y="2231354"/>
            <a:ext cx="5785797" cy="396243"/>
            <a:chOff x="1449858" y="1222152"/>
            <a:chExt cx="5786438" cy="428625"/>
          </a:xfrm>
          <a:solidFill>
            <a:schemeClr val="bg1">
              <a:lumMod val="95000"/>
            </a:schemeClr>
          </a:solidFill>
        </p:grpSpPr>
        <p:sp>
          <p:nvSpPr>
            <p:cNvPr id="191" name="流程图: 决策 190"/>
            <p:cNvSpPr/>
            <p:nvPr/>
          </p:nvSpPr>
          <p:spPr bwMode="auto">
            <a:xfrm>
              <a:off x="2164233" y="1222152"/>
              <a:ext cx="642938" cy="428625"/>
            </a:xfrm>
            <a:prstGeom prst="flowChartDecision">
              <a:avLst/>
            </a:prstGeom>
            <a:grpFill/>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defPPr>
                <a:defRPr lang="zh-CN"/>
              </a:defPPr>
              <a:lvl1pPr marL="0" algn="l" defTabSz="1004411" rtl="0" eaLnBrk="1" latinLnBrk="0" hangingPunct="1">
                <a:defRPr sz="1900" kern="1200">
                  <a:solidFill>
                    <a:schemeClr val="dk1"/>
                  </a:solidFill>
                  <a:latin typeface="+mn-lt"/>
                  <a:ea typeface="+mn-ea"/>
                  <a:cs typeface="+mn-cs"/>
                </a:defRPr>
              </a:lvl1pPr>
              <a:lvl2pPr marL="502205" algn="l" defTabSz="1004411" rtl="0" eaLnBrk="1" latinLnBrk="0" hangingPunct="1">
                <a:defRPr sz="1900" kern="1200">
                  <a:solidFill>
                    <a:schemeClr val="dk1"/>
                  </a:solidFill>
                  <a:latin typeface="+mn-lt"/>
                  <a:ea typeface="+mn-ea"/>
                  <a:cs typeface="+mn-cs"/>
                </a:defRPr>
              </a:lvl2pPr>
              <a:lvl3pPr marL="1004411" algn="l" defTabSz="1004411" rtl="0" eaLnBrk="1" latinLnBrk="0" hangingPunct="1">
                <a:defRPr sz="1900" kern="1200">
                  <a:solidFill>
                    <a:schemeClr val="dk1"/>
                  </a:solidFill>
                  <a:latin typeface="+mn-lt"/>
                  <a:ea typeface="+mn-ea"/>
                  <a:cs typeface="+mn-cs"/>
                </a:defRPr>
              </a:lvl3pPr>
              <a:lvl4pPr marL="1506615" algn="l" defTabSz="1004411" rtl="0" eaLnBrk="1" latinLnBrk="0" hangingPunct="1">
                <a:defRPr sz="1900" kern="1200">
                  <a:solidFill>
                    <a:schemeClr val="dk1"/>
                  </a:solidFill>
                  <a:latin typeface="+mn-lt"/>
                  <a:ea typeface="+mn-ea"/>
                  <a:cs typeface="+mn-cs"/>
                </a:defRPr>
              </a:lvl4pPr>
              <a:lvl5pPr marL="2008820" algn="l" defTabSz="1004411" rtl="0" eaLnBrk="1" latinLnBrk="0" hangingPunct="1">
                <a:defRPr sz="1900" kern="1200">
                  <a:solidFill>
                    <a:schemeClr val="dk1"/>
                  </a:solidFill>
                  <a:latin typeface="+mn-lt"/>
                  <a:ea typeface="+mn-ea"/>
                  <a:cs typeface="+mn-cs"/>
                </a:defRPr>
              </a:lvl5pPr>
              <a:lvl6pPr marL="2511025" algn="l" defTabSz="1004411" rtl="0" eaLnBrk="1" latinLnBrk="0" hangingPunct="1">
                <a:defRPr sz="1900" kern="1200">
                  <a:solidFill>
                    <a:schemeClr val="dk1"/>
                  </a:solidFill>
                  <a:latin typeface="+mn-lt"/>
                  <a:ea typeface="+mn-ea"/>
                  <a:cs typeface="+mn-cs"/>
                </a:defRPr>
              </a:lvl6pPr>
              <a:lvl7pPr marL="3013231" algn="l" defTabSz="1004411" rtl="0" eaLnBrk="1" latinLnBrk="0" hangingPunct="1">
                <a:defRPr sz="1900" kern="1200">
                  <a:solidFill>
                    <a:schemeClr val="dk1"/>
                  </a:solidFill>
                  <a:latin typeface="+mn-lt"/>
                  <a:ea typeface="+mn-ea"/>
                  <a:cs typeface="+mn-cs"/>
                </a:defRPr>
              </a:lvl7pPr>
              <a:lvl8pPr marL="3515435" algn="l" defTabSz="1004411" rtl="0" eaLnBrk="1" latinLnBrk="0" hangingPunct="1">
                <a:defRPr sz="1900" kern="1200">
                  <a:solidFill>
                    <a:schemeClr val="dk1"/>
                  </a:solidFill>
                  <a:latin typeface="+mn-lt"/>
                  <a:ea typeface="+mn-ea"/>
                  <a:cs typeface="+mn-cs"/>
                </a:defRPr>
              </a:lvl8pPr>
              <a:lvl9pPr marL="4017640" algn="l" defTabSz="1004411" rtl="0" eaLnBrk="1" latinLnBrk="0" hangingPunct="1">
                <a:defRPr sz="1900" kern="1200">
                  <a:solidFill>
                    <a:schemeClr val="dk1"/>
                  </a:solidFill>
                  <a:latin typeface="+mn-lt"/>
                  <a:ea typeface="+mn-ea"/>
                  <a:cs typeface="+mn-cs"/>
                </a:defRPr>
              </a:lvl9pPr>
            </a:lstStyle>
            <a:p>
              <a:pPr algn="ctr">
                <a:defRPr/>
              </a:pPr>
              <a:r>
                <a:rPr lang="zh-CN" altLang="en-US" sz="1050" dirty="0"/>
                <a:t>评审</a:t>
              </a:r>
              <a:endParaRPr lang="zh-CN" altLang="en-US" sz="1050" dirty="0">
                <a:latin typeface="Arial" charset="0"/>
                <a:ea typeface="黑体" pitchFamily="2" charset="-122"/>
              </a:endParaRPr>
            </a:p>
          </p:txBody>
        </p:sp>
        <p:sp>
          <p:nvSpPr>
            <p:cNvPr id="192" name="流程图: 决策 191"/>
            <p:cNvSpPr/>
            <p:nvPr/>
          </p:nvSpPr>
          <p:spPr bwMode="auto">
            <a:xfrm>
              <a:off x="4021608" y="1222152"/>
              <a:ext cx="642938" cy="428625"/>
            </a:xfrm>
            <a:prstGeom prst="flowChartDecision">
              <a:avLst/>
            </a:prstGeom>
            <a:grpFill/>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defPPr>
                <a:defRPr lang="zh-CN"/>
              </a:defPPr>
              <a:lvl1pPr marL="0" algn="l" defTabSz="1004411" rtl="0" eaLnBrk="1" latinLnBrk="0" hangingPunct="1">
                <a:defRPr sz="1900" kern="1200">
                  <a:solidFill>
                    <a:schemeClr val="dk1"/>
                  </a:solidFill>
                  <a:latin typeface="+mn-lt"/>
                  <a:ea typeface="+mn-ea"/>
                  <a:cs typeface="+mn-cs"/>
                </a:defRPr>
              </a:lvl1pPr>
              <a:lvl2pPr marL="502205" algn="l" defTabSz="1004411" rtl="0" eaLnBrk="1" latinLnBrk="0" hangingPunct="1">
                <a:defRPr sz="1900" kern="1200">
                  <a:solidFill>
                    <a:schemeClr val="dk1"/>
                  </a:solidFill>
                  <a:latin typeface="+mn-lt"/>
                  <a:ea typeface="+mn-ea"/>
                  <a:cs typeface="+mn-cs"/>
                </a:defRPr>
              </a:lvl2pPr>
              <a:lvl3pPr marL="1004411" algn="l" defTabSz="1004411" rtl="0" eaLnBrk="1" latinLnBrk="0" hangingPunct="1">
                <a:defRPr sz="1900" kern="1200">
                  <a:solidFill>
                    <a:schemeClr val="dk1"/>
                  </a:solidFill>
                  <a:latin typeface="+mn-lt"/>
                  <a:ea typeface="+mn-ea"/>
                  <a:cs typeface="+mn-cs"/>
                </a:defRPr>
              </a:lvl3pPr>
              <a:lvl4pPr marL="1506615" algn="l" defTabSz="1004411" rtl="0" eaLnBrk="1" latinLnBrk="0" hangingPunct="1">
                <a:defRPr sz="1900" kern="1200">
                  <a:solidFill>
                    <a:schemeClr val="dk1"/>
                  </a:solidFill>
                  <a:latin typeface="+mn-lt"/>
                  <a:ea typeface="+mn-ea"/>
                  <a:cs typeface="+mn-cs"/>
                </a:defRPr>
              </a:lvl4pPr>
              <a:lvl5pPr marL="2008820" algn="l" defTabSz="1004411" rtl="0" eaLnBrk="1" latinLnBrk="0" hangingPunct="1">
                <a:defRPr sz="1900" kern="1200">
                  <a:solidFill>
                    <a:schemeClr val="dk1"/>
                  </a:solidFill>
                  <a:latin typeface="+mn-lt"/>
                  <a:ea typeface="+mn-ea"/>
                  <a:cs typeface="+mn-cs"/>
                </a:defRPr>
              </a:lvl5pPr>
              <a:lvl6pPr marL="2511025" algn="l" defTabSz="1004411" rtl="0" eaLnBrk="1" latinLnBrk="0" hangingPunct="1">
                <a:defRPr sz="1900" kern="1200">
                  <a:solidFill>
                    <a:schemeClr val="dk1"/>
                  </a:solidFill>
                  <a:latin typeface="+mn-lt"/>
                  <a:ea typeface="+mn-ea"/>
                  <a:cs typeface="+mn-cs"/>
                </a:defRPr>
              </a:lvl6pPr>
              <a:lvl7pPr marL="3013231" algn="l" defTabSz="1004411" rtl="0" eaLnBrk="1" latinLnBrk="0" hangingPunct="1">
                <a:defRPr sz="1900" kern="1200">
                  <a:solidFill>
                    <a:schemeClr val="dk1"/>
                  </a:solidFill>
                  <a:latin typeface="+mn-lt"/>
                  <a:ea typeface="+mn-ea"/>
                  <a:cs typeface="+mn-cs"/>
                </a:defRPr>
              </a:lvl7pPr>
              <a:lvl8pPr marL="3515435" algn="l" defTabSz="1004411" rtl="0" eaLnBrk="1" latinLnBrk="0" hangingPunct="1">
                <a:defRPr sz="1900" kern="1200">
                  <a:solidFill>
                    <a:schemeClr val="dk1"/>
                  </a:solidFill>
                  <a:latin typeface="+mn-lt"/>
                  <a:ea typeface="+mn-ea"/>
                  <a:cs typeface="+mn-cs"/>
                </a:defRPr>
              </a:lvl8pPr>
              <a:lvl9pPr marL="4017640" algn="l" defTabSz="1004411" rtl="0" eaLnBrk="1" latinLnBrk="0" hangingPunct="1">
                <a:defRPr sz="1900" kern="1200">
                  <a:solidFill>
                    <a:schemeClr val="dk1"/>
                  </a:solidFill>
                  <a:latin typeface="+mn-lt"/>
                  <a:ea typeface="+mn-ea"/>
                  <a:cs typeface="+mn-cs"/>
                </a:defRPr>
              </a:lvl9pPr>
            </a:lstStyle>
            <a:p>
              <a:pPr algn="ctr">
                <a:defRPr/>
              </a:pPr>
              <a:r>
                <a:rPr lang="zh-CN" altLang="en-US" sz="1050" dirty="0">
                  <a:latin typeface="Arial" charset="0"/>
                  <a:ea typeface="黑体" pitchFamily="2" charset="-122"/>
                </a:rPr>
                <a:t>评审</a:t>
              </a:r>
            </a:p>
          </p:txBody>
        </p:sp>
        <p:sp>
          <p:nvSpPr>
            <p:cNvPr id="193" name="流程图: 决策 192"/>
            <p:cNvSpPr/>
            <p:nvPr/>
          </p:nvSpPr>
          <p:spPr bwMode="auto">
            <a:xfrm>
              <a:off x="5807546" y="1222152"/>
              <a:ext cx="642937" cy="428625"/>
            </a:xfrm>
            <a:prstGeom prst="flowChartDecision">
              <a:avLst/>
            </a:prstGeom>
            <a:grpFill/>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defPPr>
                <a:defRPr lang="zh-CN"/>
              </a:defPPr>
              <a:lvl1pPr marL="0" algn="l" defTabSz="1004411" rtl="0" eaLnBrk="1" latinLnBrk="0" hangingPunct="1">
                <a:defRPr sz="1900" kern="1200">
                  <a:solidFill>
                    <a:schemeClr val="dk1"/>
                  </a:solidFill>
                  <a:latin typeface="+mn-lt"/>
                  <a:ea typeface="+mn-ea"/>
                  <a:cs typeface="+mn-cs"/>
                </a:defRPr>
              </a:lvl1pPr>
              <a:lvl2pPr marL="502205" algn="l" defTabSz="1004411" rtl="0" eaLnBrk="1" latinLnBrk="0" hangingPunct="1">
                <a:defRPr sz="1900" kern="1200">
                  <a:solidFill>
                    <a:schemeClr val="dk1"/>
                  </a:solidFill>
                  <a:latin typeface="+mn-lt"/>
                  <a:ea typeface="+mn-ea"/>
                  <a:cs typeface="+mn-cs"/>
                </a:defRPr>
              </a:lvl2pPr>
              <a:lvl3pPr marL="1004411" algn="l" defTabSz="1004411" rtl="0" eaLnBrk="1" latinLnBrk="0" hangingPunct="1">
                <a:defRPr sz="1900" kern="1200">
                  <a:solidFill>
                    <a:schemeClr val="dk1"/>
                  </a:solidFill>
                  <a:latin typeface="+mn-lt"/>
                  <a:ea typeface="+mn-ea"/>
                  <a:cs typeface="+mn-cs"/>
                </a:defRPr>
              </a:lvl3pPr>
              <a:lvl4pPr marL="1506615" algn="l" defTabSz="1004411" rtl="0" eaLnBrk="1" latinLnBrk="0" hangingPunct="1">
                <a:defRPr sz="1900" kern="1200">
                  <a:solidFill>
                    <a:schemeClr val="dk1"/>
                  </a:solidFill>
                  <a:latin typeface="+mn-lt"/>
                  <a:ea typeface="+mn-ea"/>
                  <a:cs typeface="+mn-cs"/>
                </a:defRPr>
              </a:lvl4pPr>
              <a:lvl5pPr marL="2008820" algn="l" defTabSz="1004411" rtl="0" eaLnBrk="1" latinLnBrk="0" hangingPunct="1">
                <a:defRPr sz="1900" kern="1200">
                  <a:solidFill>
                    <a:schemeClr val="dk1"/>
                  </a:solidFill>
                  <a:latin typeface="+mn-lt"/>
                  <a:ea typeface="+mn-ea"/>
                  <a:cs typeface="+mn-cs"/>
                </a:defRPr>
              </a:lvl5pPr>
              <a:lvl6pPr marL="2511025" algn="l" defTabSz="1004411" rtl="0" eaLnBrk="1" latinLnBrk="0" hangingPunct="1">
                <a:defRPr sz="1900" kern="1200">
                  <a:solidFill>
                    <a:schemeClr val="dk1"/>
                  </a:solidFill>
                  <a:latin typeface="+mn-lt"/>
                  <a:ea typeface="+mn-ea"/>
                  <a:cs typeface="+mn-cs"/>
                </a:defRPr>
              </a:lvl6pPr>
              <a:lvl7pPr marL="3013231" algn="l" defTabSz="1004411" rtl="0" eaLnBrk="1" latinLnBrk="0" hangingPunct="1">
                <a:defRPr sz="1900" kern="1200">
                  <a:solidFill>
                    <a:schemeClr val="dk1"/>
                  </a:solidFill>
                  <a:latin typeface="+mn-lt"/>
                  <a:ea typeface="+mn-ea"/>
                  <a:cs typeface="+mn-cs"/>
                </a:defRPr>
              </a:lvl7pPr>
              <a:lvl8pPr marL="3515435" algn="l" defTabSz="1004411" rtl="0" eaLnBrk="1" latinLnBrk="0" hangingPunct="1">
                <a:defRPr sz="1900" kern="1200">
                  <a:solidFill>
                    <a:schemeClr val="dk1"/>
                  </a:solidFill>
                  <a:latin typeface="+mn-lt"/>
                  <a:ea typeface="+mn-ea"/>
                  <a:cs typeface="+mn-cs"/>
                </a:defRPr>
              </a:lvl8pPr>
              <a:lvl9pPr marL="4017640" algn="l" defTabSz="1004411" rtl="0" eaLnBrk="1" latinLnBrk="0" hangingPunct="1">
                <a:defRPr sz="1900" kern="1200">
                  <a:solidFill>
                    <a:schemeClr val="dk1"/>
                  </a:solidFill>
                  <a:latin typeface="+mn-lt"/>
                  <a:ea typeface="+mn-ea"/>
                  <a:cs typeface="+mn-cs"/>
                </a:defRPr>
              </a:lvl9pPr>
            </a:lstStyle>
            <a:p>
              <a:pPr algn="ctr">
                <a:defRPr/>
              </a:pPr>
              <a:r>
                <a:rPr lang="zh-CN" altLang="en-US" sz="1050" dirty="0">
                  <a:latin typeface="Arial" charset="0"/>
                  <a:ea typeface="黑体" pitchFamily="2" charset="-122"/>
                </a:rPr>
                <a:t>评审</a:t>
              </a:r>
            </a:p>
          </p:txBody>
        </p:sp>
        <p:cxnSp>
          <p:nvCxnSpPr>
            <p:cNvPr id="194" name="直接箭头连接符 193"/>
            <p:cNvCxnSpPr>
              <a:cxnSpLocks noChangeShapeType="1"/>
            </p:cNvCxnSpPr>
            <p:nvPr/>
          </p:nvCxnSpPr>
          <p:spPr bwMode="auto">
            <a:xfrm>
              <a:off x="1878483" y="1436465"/>
              <a:ext cx="285750" cy="1587"/>
            </a:xfrm>
            <a:prstGeom prst="straightConnector1">
              <a:avLst/>
            </a:prstGeom>
            <a:grpFill/>
            <a:ln>
              <a:headEnd/>
              <a:tailEnd type="arrow" w="med" len="med"/>
            </a:ln>
          </p:spPr>
          <p:style>
            <a:lnRef idx="1">
              <a:schemeClr val="dk1"/>
            </a:lnRef>
            <a:fillRef idx="2">
              <a:schemeClr val="dk1"/>
            </a:fillRef>
            <a:effectRef idx="1">
              <a:schemeClr val="dk1"/>
            </a:effectRef>
            <a:fontRef idx="minor">
              <a:schemeClr val="dk1"/>
            </a:fontRef>
          </p:style>
        </p:cxnSp>
        <p:cxnSp>
          <p:nvCxnSpPr>
            <p:cNvPr id="195" name="直接箭头连接符 194"/>
            <p:cNvCxnSpPr>
              <a:cxnSpLocks noChangeShapeType="1"/>
            </p:cNvCxnSpPr>
            <p:nvPr/>
          </p:nvCxnSpPr>
          <p:spPr bwMode="auto">
            <a:xfrm>
              <a:off x="2807171" y="1436465"/>
              <a:ext cx="357187" cy="1587"/>
            </a:xfrm>
            <a:prstGeom prst="straightConnector1">
              <a:avLst/>
            </a:prstGeom>
            <a:grpFill/>
            <a:ln>
              <a:headEnd/>
              <a:tailEnd type="arrow" w="med" len="med"/>
            </a:ln>
          </p:spPr>
          <p:style>
            <a:lnRef idx="1">
              <a:schemeClr val="dk1"/>
            </a:lnRef>
            <a:fillRef idx="2">
              <a:schemeClr val="dk1"/>
            </a:fillRef>
            <a:effectRef idx="1">
              <a:schemeClr val="dk1"/>
            </a:effectRef>
            <a:fontRef idx="minor">
              <a:schemeClr val="dk1"/>
            </a:fontRef>
          </p:style>
        </p:cxnSp>
        <p:cxnSp>
          <p:nvCxnSpPr>
            <p:cNvPr id="196" name="直接箭头连接符 195"/>
            <p:cNvCxnSpPr>
              <a:cxnSpLocks noChangeShapeType="1"/>
            </p:cNvCxnSpPr>
            <p:nvPr/>
          </p:nvCxnSpPr>
          <p:spPr bwMode="auto">
            <a:xfrm>
              <a:off x="3735858" y="1436465"/>
              <a:ext cx="285750" cy="1587"/>
            </a:xfrm>
            <a:prstGeom prst="straightConnector1">
              <a:avLst/>
            </a:prstGeom>
            <a:grpFill/>
            <a:ln>
              <a:headEnd/>
              <a:tailEnd type="arrow" w="med" len="med"/>
            </a:ln>
          </p:spPr>
          <p:style>
            <a:lnRef idx="1">
              <a:schemeClr val="dk1"/>
            </a:lnRef>
            <a:fillRef idx="2">
              <a:schemeClr val="dk1"/>
            </a:fillRef>
            <a:effectRef idx="1">
              <a:schemeClr val="dk1"/>
            </a:effectRef>
            <a:fontRef idx="minor">
              <a:schemeClr val="dk1"/>
            </a:fontRef>
          </p:style>
        </p:cxnSp>
        <p:cxnSp>
          <p:nvCxnSpPr>
            <p:cNvPr id="197" name="直接箭头连接符 196"/>
            <p:cNvCxnSpPr>
              <a:cxnSpLocks noChangeShapeType="1"/>
            </p:cNvCxnSpPr>
            <p:nvPr/>
          </p:nvCxnSpPr>
          <p:spPr bwMode="auto">
            <a:xfrm>
              <a:off x="4664546" y="1436465"/>
              <a:ext cx="285750" cy="1587"/>
            </a:xfrm>
            <a:prstGeom prst="straightConnector1">
              <a:avLst/>
            </a:prstGeom>
            <a:grpFill/>
            <a:ln>
              <a:headEnd/>
              <a:tailEnd type="arrow" w="med" len="med"/>
            </a:ln>
          </p:spPr>
          <p:style>
            <a:lnRef idx="1">
              <a:schemeClr val="dk1"/>
            </a:lnRef>
            <a:fillRef idx="2">
              <a:schemeClr val="dk1"/>
            </a:fillRef>
            <a:effectRef idx="1">
              <a:schemeClr val="dk1"/>
            </a:effectRef>
            <a:fontRef idx="minor">
              <a:schemeClr val="dk1"/>
            </a:fontRef>
          </p:style>
        </p:cxnSp>
        <p:cxnSp>
          <p:nvCxnSpPr>
            <p:cNvPr id="198" name="直接箭头连接符 197"/>
            <p:cNvCxnSpPr>
              <a:cxnSpLocks noChangeShapeType="1"/>
              <a:endCxn id="193" idx="1"/>
            </p:cNvCxnSpPr>
            <p:nvPr/>
          </p:nvCxnSpPr>
          <p:spPr bwMode="auto">
            <a:xfrm>
              <a:off x="5521796" y="1436465"/>
              <a:ext cx="285750" cy="1587"/>
            </a:xfrm>
            <a:prstGeom prst="straightConnector1">
              <a:avLst/>
            </a:prstGeom>
            <a:grpFill/>
            <a:ln>
              <a:headEnd/>
              <a:tailEnd type="arrow" w="med" len="med"/>
            </a:ln>
          </p:spPr>
          <p:style>
            <a:lnRef idx="1">
              <a:schemeClr val="dk1"/>
            </a:lnRef>
            <a:fillRef idx="2">
              <a:schemeClr val="dk1"/>
            </a:fillRef>
            <a:effectRef idx="1">
              <a:schemeClr val="dk1"/>
            </a:effectRef>
            <a:fontRef idx="minor">
              <a:schemeClr val="dk1"/>
            </a:fontRef>
          </p:style>
        </p:cxnSp>
        <p:cxnSp>
          <p:nvCxnSpPr>
            <p:cNvPr id="199" name="直接箭头连接符 198"/>
            <p:cNvCxnSpPr>
              <a:cxnSpLocks noChangeShapeType="1"/>
              <a:stCxn id="193" idx="3"/>
            </p:cNvCxnSpPr>
            <p:nvPr/>
          </p:nvCxnSpPr>
          <p:spPr bwMode="auto">
            <a:xfrm>
              <a:off x="6450483" y="1436465"/>
              <a:ext cx="285750" cy="1587"/>
            </a:xfrm>
            <a:prstGeom prst="straightConnector1">
              <a:avLst/>
            </a:prstGeom>
            <a:grpFill/>
            <a:ln>
              <a:headEnd/>
              <a:tailEnd type="arrow" w="med" len="med"/>
            </a:ln>
          </p:spPr>
          <p:style>
            <a:lnRef idx="1">
              <a:schemeClr val="dk1"/>
            </a:lnRef>
            <a:fillRef idx="2">
              <a:schemeClr val="dk1"/>
            </a:fillRef>
            <a:effectRef idx="1">
              <a:schemeClr val="dk1"/>
            </a:effectRef>
            <a:fontRef idx="minor">
              <a:schemeClr val="dk1"/>
            </a:fontRef>
          </p:style>
        </p:cxnSp>
        <p:sp>
          <p:nvSpPr>
            <p:cNvPr id="200" name="立方体 199"/>
            <p:cNvSpPr>
              <a:spLocks noChangeArrowheads="1"/>
            </p:cNvSpPr>
            <p:nvPr/>
          </p:nvSpPr>
          <p:spPr bwMode="auto">
            <a:xfrm>
              <a:off x="1449858" y="1222152"/>
              <a:ext cx="428625" cy="428625"/>
            </a:xfrm>
            <a:prstGeom prst="cube">
              <a:avLst>
                <a:gd name="adj" fmla="val 25000"/>
              </a:avLst>
            </a:prstGeom>
            <a:grpFill/>
            <a:ln>
              <a:headEnd/>
              <a:tailEnd/>
            </a:ln>
          </p:spPr>
          <p:style>
            <a:lnRef idx="1">
              <a:schemeClr val="dk1"/>
            </a:lnRef>
            <a:fillRef idx="2">
              <a:schemeClr val="dk1"/>
            </a:fillRef>
            <a:effectRef idx="1">
              <a:schemeClr val="dk1"/>
            </a:effectRef>
            <a:fontRef idx="minor">
              <a:schemeClr val="dk1"/>
            </a:fontRef>
          </p:style>
          <p:txBody>
            <a:bodyPr wrap="none" anchor="ctr"/>
            <a:lstStyle>
              <a:defPPr>
                <a:defRPr lang="zh-CN"/>
              </a:defPPr>
              <a:lvl1pPr marL="0" algn="l" defTabSz="1004411" rtl="0" eaLnBrk="1" latinLnBrk="0" hangingPunct="1">
                <a:defRPr sz="1900" kern="1200">
                  <a:solidFill>
                    <a:schemeClr val="dk1"/>
                  </a:solidFill>
                  <a:latin typeface="+mn-lt"/>
                  <a:ea typeface="+mn-ea"/>
                  <a:cs typeface="+mn-cs"/>
                </a:defRPr>
              </a:lvl1pPr>
              <a:lvl2pPr marL="502205" algn="l" defTabSz="1004411" rtl="0" eaLnBrk="1" latinLnBrk="0" hangingPunct="1">
                <a:defRPr sz="1900" kern="1200">
                  <a:solidFill>
                    <a:schemeClr val="dk1"/>
                  </a:solidFill>
                  <a:latin typeface="+mn-lt"/>
                  <a:ea typeface="+mn-ea"/>
                  <a:cs typeface="+mn-cs"/>
                </a:defRPr>
              </a:lvl2pPr>
              <a:lvl3pPr marL="1004411" algn="l" defTabSz="1004411" rtl="0" eaLnBrk="1" latinLnBrk="0" hangingPunct="1">
                <a:defRPr sz="1900" kern="1200">
                  <a:solidFill>
                    <a:schemeClr val="dk1"/>
                  </a:solidFill>
                  <a:latin typeface="+mn-lt"/>
                  <a:ea typeface="+mn-ea"/>
                  <a:cs typeface="+mn-cs"/>
                </a:defRPr>
              </a:lvl3pPr>
              <a:lvl4pPr marL="1506615" algn="l" defTabSz="1004411" rtl="0" eaLnBrk="1" latinLnBrk="0" hangingPunct="1">
                <a:defRPr sz="1900" kern="1200">
                  <a:solidFill>
                    <a:schemeClr val="dk1"/>
                  </a:solidFill>
                  <a:latin typeface="+mn-lt"/>
                  <a:ea typeface="+mn-ea"/>
                  <a:cs typeface="+mn-cs"/>
                </a:defRPr>
              </a:lvl4pPr>
              <a:lvl5pPr marL="2008820" algn="l" defTabSz="1004411" rtl="0" eaLnBrk="1" latinLnBrk="0" hangingPunct="1">
                <a:defRPr sz="1900" kern="1200">
                  <a:solidFill>
                    <a:schemeClr val="dk1"/>
                  </a:solidFill>
                  <a:latin typeface="+mn-lt"/>
                  <a:ea typeface="+mn-ea"/>
                  <a:cs typeface="+mn-cs"/>
                </a:defRPr>
              </a:lvl5pPr>
              <a:lvl6pPr marL="2511025" algn="l" defTabSz="1004411" rtl="0" eaLnBrk="1" latinLnBrk="0" hangingPunct="1">
                <a:defRPr sz="1900" kern="1200">
                  <a:solidFill>
                    <a:schemeClr val="dk1"/>
                  </a:solidFill>
                  <a:latin typeface="+mn-lt"/>
                  <a:ea typeface="+mn-ea"/>
                  <a:cs typeface="+mn-cs"/>
                </a:defRPr>
              </a:lvl6pPr>
              <a:lvl7pPr marL="3013231" algn="l" defTabSz="1004411" rtl="0" eaLnBrk="1" latinLnBrk="0" hangingPunct="1">
                <a:defRPr sz="1900" kern="1200">
                  <a:solidFill>
                    <a:schemeClr val="dk1"/>
                  </a:solidFill>
                  <a:latin typeface="+mn-lt"/>
                  <a:ea typeface="+mn-ea"/>
                  <a:cs typeface="+mn-cs"/>
                </a:defRPr>
              </a:lvl7pPr>
              <a:lvl8pPr marL="3515435" algn="l" defTabSz="1004411" rtl="0" eaLnBrk="1" latinLnBrk="0" hangingPunct="1">
                <a:defRPr sz="1900" kern="1200">
                  <a:solidFill>
                    <a:schemeClr val="dk1"/>
                  </a:solidFill>
                  <a:latin typeface="+mn-lt"/>
                  <a:ea typeface="+mn-ea"/>
                  <a:cs typeface="+mn-cs"/>
                </a:defRPr>
              </a:lvl8pPr>
              <a:lvl9pPr marL="4017640" algn="l" defTabSz="1004411" rtl="0" eaLnBrk="1" latinLnBrk="0" hangingPunct="1">
                <a:defRPr sz="1900" kern="1200">
                  <a:solidFill>
                    <a:schemeClr val="dk1"/>
                  </a:solidFill>
                  <a:latin typeface="+mn-lt"/>
                  <a:ea typeface="+mn-ea"/>
                  <a:cs typeface="+mn-cs"/>
                </a:defRPr>
              </a:lvl9pPr>
            </a:lstStyle>
            <a:p>
              <a:pPr algn="ctr">
                <a:defRPr/>
              </a:pPr>
              <a:r>
                <a:rPr lang="zh-CN" altLang="en-US" sz="1000" dirty="0">
                  <a:ea typeface="黑体" pitchFamily="49" charset="-122"/>
                </a:rPr>
                <a:t>阶段</a:t>
              </a:r>
              <a:endParaRPr lang="en-US" altLang="zh-CN" sz="1000" dirty="0">
                <a:ea typeface="黑体" pitchFamily="49" charset="-122"/>
              </a:endParaRPr>
            </a:p>
            <a:p>
              <a:pPr algn="ctr">
                <a:defRPr/>
              </a:pPr>
              <a:r>
                <a:rPr lang="en-US" altLang="zh-CN" sz="1000" dirty="0">
                  <a:ea typeface="黑体" pitchFamily="49" charset="-122"/>
                </a:rPr>
                <a:t>1</a:t>
              </a:r>
              <a:endParaRPr lang="zh-CN" altLang="en-US" sz="1000" dirty="0">
                <a:ea typeface="黑体" pitchFamily="49" charset="-122"/>
              </a:endParaRPr>
            </a:p>
          </p:txBody>
        </p:sp>
        <p:sp>
          <p:nvSpPr>
            <p:cNvPr id="201" name="立方体 200"/>
            <p:cNvSpPr/>
            <p:nvPr/>
          </p:nvSpPr>
          <p:spPr bwMode="auto">
            <a:xfrm>
              <a:off x="3235796" y="1222152"/>
              <a:ext cx="428625" cy="428625"/>
            </a:xfrm>
            <a:prstGeom prst="cube">
              <a:avLst/>
            </a:prstGeom>
            <a:grpFill/>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defPPr>
                <a:defRPr lang="zh-CN"/>
              </a:defPPr>
              <a:lvl1pPr marL="0" algn="l" defTabSz="1004411" rtl="0" eaLnBrk="1" latinLnBrk="0" hangingPunct="1">
                <a:defRPr sz="1900" kern="1200">
                  <a:solidFill>
                    <a:schemeClr val="dk1"/>
                  </a:solidFill>
                  <a:latin typeface="+mn-lt"/>
                  <a:ea typeface="+mn-ea"/>
                  <a:cs typeface="+mn-cs"/>
                </a:defRPr>
              </a:lvl1pPr>
              <a:lvl2pPr marL="502205" algn="l" defTabSz="1004411" rtl="0" eaLnBrk="1" latinLnBrk="0" hangingPunct="1">
                <a:defRPr sz="1900" kern="1200">
                  <a:solidFill>
                    <a:schemeClr val="dk1"/>
                  </a:solidFill>
                  <a:latin typeface="+mn-lt"/>
                  <a:ea typeface="+mn-ea"/>
                  <a:cs typeface="+mn-cs"/>
                </a:defRPr>
              </a:lvl2pPr>
              <a:lvl3pPr marL="1004411" algn="l" defTabSz="1004411" rtl="0" eaLnBrk="1" latinLnBrk="0" hangingPunct="1">
                <a:defRPr sz="1900" kern="1200">
                  <a:solidFill>
                    <a:schemeClr val="dk1"/>
                  </a:solidFill>
                  <a:latin typeface="+mn-lt"/>
                  <a:ea typeface="+mn-ea"/>
                  <a:cs typeface="+mn-cs"/>
                </a:defRPr>
              </a:lvl3pPr>
              <a:lvl4pPr marL="1506615" algn="l" defTabSz="1004411" rtl="0" eaLnBrk="1" latinLnBrk="0" hangingPunct="1">
                <a:defRPr sz="1900" kern="1200">
                  <a:solidFill>
                    <a:schemeClr val="dk1"/>
                  </a:solidFill>
                  <a:latin typeface="+mn-lt"/>
                  <a:ea typeface="+mn-ea"/>
                  <a:cs typeface="+mn-cs"/>
                </a:defRPr>
              </a:lvl4pPr>
              <a:lvl5pPr marL="2008820" algn="l" defTabSz="1004411" rtl="0" eaLnBrk="1" latinLnBrk="0" hangingPunct="1">
                <a:defRPr sz="1900" kern="1200">
                  <a:solidFill>
                    <a:schemeClr val="dk1"/>
                  </a:solidFill>
                  <a:latin typeface="+mn-lt"/>
                  <a:ea typeface="+mn-ea"/>
                  <a:cs typeface="+mn-cs"/>
                </a:defRPr>
              </a:lvl5pPr>
              <a:lvl6pPr marL="2511025" algn="l" defTabSz="1004411" rtl="0" eaLnBrk="1" latinLnBrk="0" hangingPunct="1">
                <a:defRPr sz="1900" kern="1200">
                  <a:solidFill>
                    <a:schemeClr val="dk1"/>
                  </a:solidFill>
                  <a:latin typeface="+mn-lt"/>
                  <a:ea typeface="+mn-ea"/>
                  <a:cs typeface="+mn-cs"/>
                </a:defRPr>
              </a:lvl6pPr>
              <a:lvl7pPr marL="3013231" algn="l" defTabSz="1004411" rtl="0" eaLnBrk="1" latinLnBrk="0" hangingPunct="1">
                <a:defRPr sz="1900" kern="1200">
                  <a:solidFill>
                    <a:schemeClr val="dk1"/>
                  </a:solidFill>
                  <a:latin typeface="+mn-lt"/>
                  <a:ea typeface="+mn-ea"/>
                  <a:cs typeface="+mn-cs"/>
                </a:defRPr>
              </a:lvl7pPr>
              <a:lvl8pPr marL="3515435" algn="l" defTabSz="1004411" rtl="0" eaLnBrk="1" latinLnBrk="0" hangingPunct="1">
                <a:defRPr sz="1900" kern="1200">
                  <a:solidFill>
                    <a:schemeClr val="dk1"/>
                  </a:solidFill>
                  <a:latin typeface="+mn-lt"/>
                  <a:ea typeface="+mn-ea"/>
                  <a:cs typeface="+mn-cs"/>
                </a:defRPr>
              </a:lvl8pPr>
              <a:lvl9pPr marL="4017640" algn="l" defTabSz="1004411" rtl="0" eaLnBrk="1" latinLnBrk="0" hangingPunct="1">
                <a:defRPr sz="1900" kern="1200">
                  <a:solidFill>
                    <a:schemeClr val="dk1"/>
                  </a:solidFill>
                  <a:latin typeface="+mn-lt"/>
                  <a:ea typeface="+mn-ea"/>
                  <a:cs typeface="+mn-cs"/>
                </a:defRPr>
              </a:lvl9pPr>
            </a:lstStyle>
            <a:p>
              <a:pPr algn="ctr" fontAlgn="auto">
                <a:spcBef>
                  <a:spcPts val="0"/>
                </a:spcBef>
                <a:spcAft>
                  <a:spcPts val="0"/>
                </a:spcAft>
                <a:defRPr/>
              </a:pPr>
              <a:r>
                <a:rPr lang="zh-CN" altLang="en-US" sz="1050" dirty="0"/>
                <a:t>阶段</a:t>
              </a:r>
              <a:endParaRPr lang="en-US" altLang="zh-CN" sz="1050" dirty="0"/>
            </a:p>
            <a:p>
              <a:pPr algn="ctr" fontAlgn="auto">
                <a:spcBef>
                  <a:spcPts val="0"/>
                </a:spcBef>
                <a:spcAft>
                  <a:spcPts val="0"/>
                </a:spcAft>
                <a:defRPr/>
              </a:pPr>
              <a:r>
                <a:rPr lang="en-US" altLang="zh-CN" sz="1050" dirty="0"/>
                <a:t>2</a:t>
              </a:r>
              <a:endParaRPr lang="zh-CN" altLang="en-US" sz="1050" dirty="0"/>
            </a:p>
          </p:txBody>
        </p:sp>
        <p:sp>
          <p:nvSpPr>
            <p:cNvPr id="202" name="立方体 201"/>
            <p:cNvSpPr/>
            <p:nvPr/>
          </p:nvSpPr>
          <p:spPr bwMode="auto">
            <a:xfrm>
              <a:off x="5021733" y="1222152"/>
              <a:ext cx="428625" cy="428625"/>
            </a:xfrm>
            <a:prstGeom prst="cube">
              <a:avLst/>
            </a:prstGeom>
            <a:grpFill/>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defPPr>
                <a:defRPr lang="zh-CN"/>
              </a:defPPr>
              <a:lvl1pPr marL="0" algn="l" defTabSz="1004411" rtl="0" eaLnBrk="1" latinLnBrk="0" hangingPunct="1">
                <a:defRPr sz="1900" kern="1200">
                  <a:solidFill>
                    <a:schemeClr val="dk1"/>
                  </a:solidFill>
                  <a:latin typeface="+mn-lt"/>
                  <a:ea typeface="+mn-ea"/>
                  <a:cs typeface="+mn-cs"/>
                </a:defRPr>
              </a:lvl1pPr>
              <a:lvl2pPr marL="502205" algn="l" defTabSz="1004411" rtl="0" eaLnBrk="1" latinLnBrk="0" hangingPunct="1">
                <a:defRPr sz="1900" kern="1200">
                  <a:solidFill>
                    <a:schemeClr val="dk1"/>
                  </a:solidFill>
                  <a:latin typeface="+mn-lt"/>
                  <a:ea typeface="+mn-ea"/>
                  <a:cs typeface="+mn-cs"/>
                </a:defRPr>
              </a:lvl2pPr>
              <a:lvl3pPr marL="1004411" algn="l" defTabSz="1004411" rtl="0" eaLnBrk="1" latinLnBrk="0" hangingPunct="1">
                <a:defRPr sz="1900" kern="1200">
                  <a:solidFill>
                    <a:schemeClr val="dk1"/>
                  </a:solidFill>
                  <a:latin typeface="+mn-lt"/>
                  <a:ea typeface="+mn-ea"/>
                  <a:cs typeface="+mn-cs"/>
                </a:defRPr>
              </a:lvl3pPr>
              <a:lvl4pPr marL="1506615" algn="l" defTabSz="1004411" rtl="0" eaLnBrk="1" latinLnBrk="0" hangingPunct="1">
                <a:defRPr sz="1900" kern="1200">
                  <a:solidFill>
                    <a:schemeClr val="dk1"/>
                  </a:solidFill>
                  <a:latin typeface="+mn-lt"/>
                  <a:ea typeface="+mn-ea"/>
                  <a:cs typeface="+mn-cs"/>
                </a:defRPr>
              </a:lvl4pPr>
              <a:lvl5pPr marL="2008820" algn="l" defTabSz="1004411" rtl="0" eaLnBrk="1" latinLnBrk="0" hangingPunct="1">
                <a:defRPr sz="1900" kern="1200">
                  <a:solidFill>
                    <a:schemeClr val="dk1"/>
                  </a:solidFill>
                  <a:latin typeface="+mn-lt"/>
                  <a:ea typeface="+mn-ea"/>
                  <a:cs typeface="+mn-cs"/>
                </a:defRPr>
              </a:lvl5pPr>
              <a:lvl6pPr marL="2511025" algn="l" defTabSz="1004411" rtl="0" eaLnBrk="1" latinLnBrk="0" hangingPunct="1">
                <a:defRPr sz="1900" kern="1200">
                  <a:solidFill>
                    <a:schemeClr val="dk1"/>
                  </a:solidFill>
                  <a:latin typeface="+mn-lt"/>
                  <a:ea typeface="+mn-ea"/>
                  <a:cs typeface="+mn-cs"/>
                </a:defRPr>
              </a:lvl6pPr>
              <a:lvl7pPr marL="3013231" algn="l" defTabSz="1004411" rtl="0" eaLnBrk="1" latinLnBrk="0" hangingPunct="1">
                <a:defRPr sz="1900" kern="1200">
                  <a:solidFill>
                    <a:schemeClr val="dk1"/>
                  </a:solidFill>
                  <a:latin typeface="+mn-lt"/>
                  <a:ea typeface="+mn-ea"/>
                  <a:cs typeface="+mn-cs"/>
                </a:defRPr>
              </a:lvl7pPr>
              <a:lvl8pPr marL="3515435" algn="l" defTabSz="1004411" rtl="0" eaLnBrk="1" latinLnBrk="0" hangingPunct="1">
                <a:defRPr sz="1900" kern="1200">
                  <a:solidFill>
                    <a:schemeClr val="dk1"/>
                  </a:solidFill>
                  <a:latin typeface="+mn-lt"/>
                  <a:ea typeface="+mn-ea"/>
                  <a:cs typeface="+mn-cs"/>
                </a:defRPr>
              </a:lvl8pPr>
              <a:lvl9pPr marL="4017640" algn="l" defTabSz="1004411" rtl="0" eaLnBrk="1" latinLnBrk="0" hangingPunct="1">
                <a:defRPr sz="1900" kern="1200">
                  <a:solidFill>
                    <a:schemeClr val="dk1"/>
                  </a:solidFill>
                  <a:latin typeface="+mn-lt"/>
                  <a:ea typeface="+mn-ea"/>
                  <a:cs typeface="+mn-cs"/>
                </a:defRPr>
              </a:lvl9pPr>
            </a:lstStyle>
            <a:p>
              <a:pPr algn="ctr">
                <a:defRPr/>
              </a:pPr>
              <a:r>
                <a:rPr lang="zh-CN" altLang="en-US" sz="1050" dirty="0">
                  <a:latin typeface="Arial" charset="0"/>
                  <a:ea typeface="黑体" pitchFamily="2" charset="-122"/>
                </a:rPr>
                <a:t>阶段</a:t>
              </a:r>
              <a:endParaRPr lang="en-US" altLang="zh-CN" sz="1050" dirty="0">
                <a:latin typeface="Arial" charset="0"/>
                <a:ea typeface="黑体" pitchFamily="2" charset="-122"/>
              </a:endParaRPr>
            </a:p>
            <a:p>
              <a:pPr algn="ctr">
                <a:defRPr/>
              </a:pPr>
              <a:r>
                <a:rPr lang="en-US" altLang="zh-CN" sz="1050" dirty="0">
                  <a:latin typeface="Arial" charset="0"/>
                  <a:ea typeface="黑体" pitchFamily="2" charset="-122"/>
                </a:rPr>
                <a:t>3</a:t>
              </a:r>
              <a:endParaRPr lang="zh-CN" altLang="en-US" sz="1050" dirty="0">
                <a:latin typeface="Arial" charset="0"/>
                <a:ea typeface="黑体" pitchFamily="2" charset="-122"/>
              </a:endParaRPr>
            </a:p>
          </p:txBody>
        </p:sp>
        <p:sp>
          <p:nvSpPr>
            <p:cNvPr id="203" name="立方体 202"/>
            <p:cNvSpPr/>
            <p:nvPr/>
          </p:nvSpPr>
          <p:spPr bwMode="auto">
            <a:xfrm>
              <a:off x="6807671" y="1222152"/>
              <a:ext cx="428625" cy="428625"/>
            </a:xfrm>
            <a:prstGeom prst="cube">
              <a:avLst/>
            </a:prstGeom>
            <a:grpFill/>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defPPr>
                <a:defRPr lang="zh-CN"/>
              </a:defPPr>
              <a:lvl1pPr marL="0" algn="l" defTabSz="1004411" rtl="0" eaLnBrk="1" latinLnBrk="0" hangingPunct="1">
                <a:defRPr sz="1900" kern="1200">
                  <a:solidFill>
                    <a:schemeClr val="dk1"/>
                  </a:solidFill>
                  <a:latin typeface="+mn-lt"/>
                  <a:ea typeface="+mn-ea"/>
                  <a:cs typeface="+mn-cs"/>
                </a:defRPr>
              </a:lvl1pPr>
              <a:lvl2pPr marL="502205" algn="l" defTabSz="1004411" rtl="0" eaLnBrk="1" latinLnBrk="0" hangingPunct="1">
                <a:defRPr sz="1900" kern="1200">
                  <a:solidFill>
                    <a:schemeClr val="dk1"/>
                  </a:solidFill>
                  <a:latin typeface="+mn-lt"/>
                  <a:ea typeface="+mn-ea"/>
                  <a:cs typeface="+mn-cs"/>
                </a:defRPr>
              </a:lvl2pPr>
              <a:lvl3pPr marL="1004411" algn="l" defTabSz="1004411" rtl="0" eaLnBrk="1" latinLnBrk="0" hangingPunct="1">
                <a:defRPr sz="1900" kern="1200">
                  <a:solidFill>
                    <a:schemeClr val="dk1"/>
                  </a:solidFill>
                  <a:latin typeface="+mn-lt"/>
                  <a:ea typeface="+mn-ea"/>
                  <a:cs typeface="+mn-cs"/>
                </a:defRPr>
              </a:lvl3pPr>
              <a:lvl4pPr marL="1506615" algn="l" defTabSz="1004411" rtl="0" eaLnBrk="1" latinLnBrk="0" hangingPunct="1">
                <a:defRPr sz="1900" kern="1200">
                  <a:solidFill>
                    <a:schemeClr val="dk1"/>
                  </a:solidFill>
                  <a:latin typeface="+mn-lt"/>
                  <a:ea typeface="+mn-ea"/>
                  <a:cs typeface="+mn-cs"/>
                </a:defRPr>
              </a:lvl4pPr>
              <a:lvl5pPr marL="2008820" algn="l" defTabSz="1004411" rtl="0" eaLnBrk="1" latinLnBrk="0" hangingPunct="1">
                <a:defRPr sz="1900" kern="1200">
                  <a:solidFill>
                    <a:schemeClr val="dk1"/>
                  </a:solidFill>
                  <a:latin typeface="+mn-lt"/>
                  <a:ea typeface="+mn-ea"/>
                  <a:cs typeface="+mn-cs"/>
                </a:defRPr>
              </a:lvl5pPr>
              <a:lvl6pPr marL="2511025" algn="l" defTabSz="1004411" rtl="0" eaLnBrk="1" latinLnBrk="0" hangingPunct="1">
                <a:defRPr sz="1900" kern="1200">
                  <a:solidFill>
                    <a:schemeClr val="dk1"/>
                  </a:solidFill>
                  <a:latin typeface="+mn-lt"/>
                  <a:ea typeface="+mn-ea"/>
                  <a:cs typeface="+mn-cs"/>
                </a:defRPr>
              </a:lvl6pPr>
              <a:lvl7pPr marL="3013231" algn="l" defTabSz="1004411" rtl="0" eaLnBrk="1" latinLnBrk="0" hangingPunct="1">
                <a:defRPr sz="1900" kern="1200">
                  <a:solidFill>
                    <a:schemeClr val="dk1"/>
                  </a:solidFill>
                  <a:latin typeface="+mn-lt"/>
                  <a:ea typeface="+mn-ea"/>
                  <a:cs typeface="+mn-cs"/>
                </a:defRPr>
              </a:lvl7pPr>
              <a:lvl8pPr marL="3515435" algn="l" defTabSz="1004411" rtl="0" eaLnBrk="1" latinLnBrk="0" hangingPunct="1">
                <a:defRPr sz="1900" kern="1200">
                  <a:solidFill>
                    <a:schemeClr val="dk1"/>
                  </a:solidFill>
                  <a:latin typeface="+mn-lt"/>
                  <a:ea typeface="+mn-ea"/>
                  <a:cs typeface="+mn-cs"/>
                </a:defRPr>
              </a:lvl8pPr>
              <a:lvl9pPr marL="4017640" algn="l" defTabSz="1004411" rtl="0" eaLnBrk="1" latinLnBrk="0" hangingPunct="1">
                <a:defRPr sz="1900" kern="1200">
                  <a:solidFill>
                    <a:schemeClr val="dk1"/>
                  </a:solidFill>
                  <a:latin typeface="+mn-lt"/>
                  <a:ea typeface="+mn-ea"/>
                  <a:cs typeface="+mn-cs"/>
                </a:defRPr>
              </a:lvl9pPr>
            </a:lstStyle>
            <a:p>
              <a:pPr algn="ctr">
                <a:defRPr/>
              </a:pPr>
              <a:r>
                <a:rPr lang="zh-CN" altLang="en-US" sz="1050" dirty="0">
                  <a:latin typeface="Arial" charset="0"/>
                  <a:ea typeface="黑体" pitchFamily="2" charset="-122"/>
                </a:rPr>
                <a:t>阶段</a:t>
              </a:r>
              <a:endParaRPr lang="en-US" altLang="zh-CN" sz="1050" dirty="0">
                <a:latin typeface="Arial" charset="0"/>
                <a:ea typeface="黑体" pitchFamily="2" charset="-122"/>
              </a:endParaRPr>
            </a:p>
            <a:p>
              <a:pPr algn="ctr">
                <a:defRPr/>
              </a:pPr>
              <a:r>
                <a:rPr lang="en-US" altLang="zh-CN" sz="1050" dirty="0">
                  <a:latin typeface="Arial" charset="0"/>
                  <a:ea typeface="黑体" pitchFamily="2" charset="-122"/>
                </a:rPr>
                <a:t>4</a:t>
              </a:r>
              <a:endParaRPr lang="zh-CN" altLang="en-US" sz="1050" dirty="0">
                <a:latin typeface="Arial" charset="0"/>
                <a:ea typeface="黑体" pitchFamily="2" charset="-122"/>
              </a:endParaRPr>
            </a:p>
          </p:txBody>
        </p:sp>
      </p:grpSp>
      <p:sp>
        <p:nvSpPr>
          <p:cNvPr id="120" name="矩形 119"/>
          <p:cNvSpPr>
            <a:spLocks noChangeArrowheads="1"/>
          </p:cNvSpPr>
          <p:nvPr/>
        </p:nvSpPr>
        <p:spPr bwMode="auto">
          <a:xfrm>
            <a:off x="5795926" y="3775771"/>
            <a:ext cx="2507639" cy="1132508"/>
          </a:xfrm>
          <a:prstGeom prst="rect">
            <a:avLst/>
          </a:prstGeom>
          <a:ln>
            <a:headEnd/>
            <a:tailEnd/>
          </a:ln>
        </p:spPr>
        <p:style>
          <a:lnRef idx="3">
            <a:schemeClr val="lt1"/>
          </a:lnRef>
          <a:fillRef idx="1">
            <a:schemeClr val="accent3"/>
          </a:fillRef>
          <a:effectRef idx="1">
            <a:schemeClr val="accent3"/>
          </a:effectRef>
          <a:fontRef idx="minor">
            <a:schemeClr val="lt1"/>
          </a:fontRef>
        </p:style>
        <p:txBody>
          <a:bodyPr wrap="none" anchor="ctr"/>
          <a:lstStyle>
            <a:defPPr>
              <a:defRPr lang="zh-CN"/>
            </a:defPPr>
            <a:lvl1pPr marL="0" algn="l" defTabSz="1004411" rtl="0" eaLnBrk="1" latinLnBrk="0" hangingPunct="1">
              <a:defRPr sz="1900" kern="1200">
                <a:solidFill>
                  <a:schemeClr val="lt1"/>
                </a:solidFill>
                <a:latin typeface="+mn-lt"/>
                <a:ea typeface="+mn-ea"/>
                <a:cs typeface="+mn-cs"/>
              </a:defRPr>
            </a:lvl1pPr>
            <a:lvl2pPr marL="502205" algn="l" defTabSz="1004411" rtl="0" eaLnBrk="1" latinLnBrk="0" hangingPunct="1">
              <a:defRPr sz="1900" kern="1200">
                <a:solidFill>
                  <a:schemeClr val="lt1"/>
                </a:solidFill>
                <a:latin typeface="+mn-lt"/>
                <a:ea typeface="+mn-ea"/>
                <a:cs typeface="+mn-cs"/>
              </a:defRPr>
            </a:lvl2pPr>
            <a:lvl3pPr marL="1004411" algn="l" defTabSz="1004411" rtl="0" eaLnBrk="1" latinLnBrk="0" hangingPunct="1">
              <a:defRPr sz="1900" kern="1200">
                <a:solidFill>
                  <a:schemeClr val="lt1"/>
                </a:solidFill>
                <a:latin typeface="+mn-lt"/>
                <a:ea typeface="+mn-ea"/>
                <a:cs typeface="+mn-cs"/>
              </a:defRPr>
            </a:lvl3pPr>
            <a:lvl4pPr marL="1506615" algn="l" defTabSz="1004411" rtl="0" eaLnBrk="1" latinLnBrk="0" hangingPunct="1">
              <a:defRPr sz="1900" kern="1200">
                <a:solidFill>
                  <a:schemeClr val="lt1"/>
                </a:solidFill>
                <a:latin typeface="+mn-lt"/>
                <a:ea typeface="+mn-ea"/>
                <a:cs typeface="+mn-cs"/>
              </a:defRPr>
            </a:lvl4pPr>
            <a:lvl5pPr marL="2008820" algn="l" defTabSz="1004411" rtl="0" eaLnBrk="1" latinLnBrk="0" hangingPunct="1">
              <a:defRPr sz="1900" kern="1200">
                <a:solidFill>
                  <a:schemeClr val="lt1"/>
                </a:solidFill>
                <a:latin typeface="+mn-lt"/>
                <a:ea typeface="+mn-ea"/>
                <a:cs typeface="+mn-cs"/>
              </a:defRPr>
            </a:lvl5pPr>
            <a:lvl6pPr marL="2511025" algn="l" defTabSz="1004411" rtl="0" eaLnBrk="1" latinLnBrk="0" hangingPunct="1">
              <a:defRPr sz="1900" kern="1200">
                <a:solidFill>
                  <a:schemeClr val="lt1"/>
                </a:solidFill>
                <a:latin typeface="+mn-lt"/>
                <a:ea typeface="+mn-ea"/>
                <a:cs typeface="+mn-cs"/>
              </a:defRPr>
            </a:lvl6pPr>
            <a:lvl7pPr marL="3013231" algn="l" defTabSz="1004411" rtl="0" eaLnBrk="1" latinLnBrk="0" hangingPunct="1">
              <a:defRPr sz="1900" kern="1200">
                <a:solidFill>
                  <a:schemeClr val="lt1"/>
                </a:solidFill>
                <a:latin typeface="+mn-lt"/>
                <a:ea typeface="+mn-ea"/>
                <a:cs typeface="+mn-cs"/>
              </a:defRPr>
            </a:lvl7pPr>
            <a:lvl8pPr marL="3515435" algn="l" defTabSz="1004411" rtl="0" eaLnBrk="1" latinLnBrk="0" hangingPunct="1">
              <a:defRPr sz="1900" kern="1200">
                <a:solidFill>
                  <a:schemeClr val="lt1"/>
                </a:solidFill>
                <a:latin typeface="+mn-lt"/>
                <a:ea typeface="+mn-ea"/>
                <a:cs typeface="+mn-cs"/>
              </a:defRPr>
            </a:lvl8pPr>
            <a:lvl9pPr marL="4017640" algn="l" defTabSz="1004411" rtl="0" eaLnBrk="1" latinLnBrk="0" hangingPunct="1">
              <a:defRPr sz="1900" kern="1200">
                <a:solidFill>
                  <a:schemeClr val="lt1"/>
                </a:solidFill>
                <a:latin typeface="+mn-lt"/>
                <a:ea typeface="+mn-ea"/>
                <a:cs typeface="+mn-cs"/>
              </a:defRPr>
            </a:lvl9pPr>
          </a:lstStyle>
          <a:p>
            <a:pPr algn="ctr">
              <a:defRPr/>
            </a:pPr>
            <a:endParaRPr lang="en-US" altLang="zh-CN" dirty="0">
              <a:ea typeface="黑体" pitchFamily="2" charset="-122"/>
            </a:endParaRPr>
          </a:p>
          <a:p>
            <a:pPr algn="ctr">
              <a:defRPr/>
            </a:pPr>
            <a:endParaRPr lang="en-US" altLang="zh-CN" dirty="0">
              <a:ea typeface="黑体" pitchFamily="2" charset="-122"/>
            </a:endParaRPr>
          </a:p>
          <a:p>
            <a:pPr algn="ctr">
              <a:defRPr/>
            </a:pPr>
            <a:endParaRPr lang="en-US" altLang="zh-CN" dirty="0">
              <a:ea typeface="黑体" pitchFamily="2" charset="-122"/>
            </a:endParaRPr>
          </a:p>
          <a:p>
            <a:pPr algn="ctr">
              <a:defRPr/>
            </a:pPr>
            <a:r>
              <a:rPr lang="zh-CN" altLang="en-US" dirty="0">
                <a:ea typeface="黑体" pitchFamily="2" charset="-122"/>
              </a:rPr>
              <a:t>质</a:t>
            </a:r>
            <a:r>
              <a:rPr lang="zh-CN" altLang="en-US" dirty="0" smtClean="0">
                <a:ea typeface="黑体" pitchFamily="2" charset="-122"/>
              </a:rPr>
              <a:t>量管理系</a:t>
            </a:r>
            <a:r>
              <a:rPr lang="zh-CN" altLang="en-US" dirty="0">
                <a:ea typeface="黑体" pitchFamily="2" charset="-122"/>
              </a:rPr>
              <a:t>统</a:t>
            </a:r>
            <a:endParaRPr lang="en-US" altLang="zh-CN" dirty="0">
              <a:ea typeface="黑体" pitchFamily="2" charset="-122"/>
            </a:endParaRPr>
          </a:p>
          <a:p>
            <a:pPr algn="ctr">
              <a:defRPr/>
            </a:pPr>
            <a:endParaRPr lang="en-US" altLang="zh-CN" dirty="0">
              <a:ea typeface="黑体" pitchFamily="2" charset="-122"/>
            </a:endParaRPr>
          </a:p>
          <a:p>
            <a:pPr algn="ctr">
              <a:defRPr/>
            </a:pPr>
            <a:endParaRPr lang="en-US" altLang="zh-CN" dirty="0">
              <a:ea typeface="黑体" pitchFamily="2" charset="-122"/>
            </a:endParaRPr>
          </a:p>
          <a:p>
            <a:pPr algn="ctr">
              <a:defRPr/>
            </a:pPr>
            <a:endParaRPr lang="en-US" altLang="zh-CN" dirty="0">
              <a:ea typeface="黑体" pitchFamily="2" charset="-122"/>
            </a:endParaRPr>
          </a:p>
        </p:txBody>
      </p:sp>
      <p:sp>
        <p:nvSpPr>
          <p:cNvPr id="121" name="矩形 120"/>
          <p:cNvSpPr>
            <a:spLocks noChangeArrowheads="1"/>
          </p:cNvSpPr>
          <p:nvPr/>
        </p:nvSpPr>
        <p:spPr bwMode="auto">
          <a:xfrm>
            <a:off x="177653" y="3775771"/>
            <a:ext cx="2666501" cy="1142443"/>
          </a:xfrm>
          <a:prstGeom prst="rect">
            <a:avLst/>
          </a:prstGeom>
          <a:ln>
            <a:headEnd/>
            <a:tailEnd/>
          </a:ln>
        </p:spPr>
        <p:style>
          <a:lnRef idx="3">
            <a:schemeClr val="lt1"/>
          </a:lnRef>
          <a:fillRef idx="1">
            <a:schemeClr val="accent2"/>
          </a:fillRef>
          <a:effectRef idx="1">
            <a:schemeClr val="accent2"/>
          </a:effectRef>
          <a:fontRef idx="minor">
            <a:schemeClr val="lt1"/>
          </a:fontRef>
        </p:style>
        <p:txBody>
          <a:bodyPr wrap="none" anchor="ctr"/>
          <a:lstStyle>
            <a:defPPr>
              <a:defRPr lang="zh-CN"/>
            </a:defPPr>
            <a:lvl1pPr marL="0" algn="l" defTabSz="1004411" rtl="0" eaLnBrk="1" latinLnBrk="0" hangingPunct="1">
              <a:defRPr sz="1900" kern="1200">
                <a:solidFill>
                  <a:schemeClr val="lt1"/>
                </a:solidFill>
                <a:latin typeface="+mn-lt"/>
                <a:ea typeface="+mn-ea"/>
                <a:cs typeface="+mn-cs"/>
              </a:defRPr>
            </a:lvl1pPr>
            <a:lvl2pPr marL="502205" algn="l" defTabSz="1004411" rtl="0" eaLnBrk="1" latinLnBrk="0" hangingPunct="1">
              <a:defRPr sz="1900" kern="1200">
                <a:solidFill>
                  <a:schemeClr val="lt1"/>
                </a:solidFill>
                <a:latin typeface="+mn-lt"/>
                <a:ea typeface="+mn-ea"/>
                <a:cs typeface="+mn-cs"/>
              </a:defRPr>
            </a:lvl2pPr>
            <a:lvl3pPr marL="1004411" algn="l" defTabSz="1004411" rtl="0" eaLnBrk="1" latinLnBrk="0" hangingPunct="1">
              <a:defRPr sz="1900" kern="1200">
                <a:solidFill>
                  <a:schemeClr val="lt1"/>
                </a:solidFill>
                <a:latin typeface="+mn-lt"/>
                <a:ea typeface="+mn-ea"/>
                <a:cs typeface="+mn-cs"/>
              </a:defRPr>
            </a:lvl3pPr>
            <a:lvl4pPr marL="1506615" algn="l" defTabSz="1004411" rtl="0" eaLnBrk="1" latinLnBrk="0" hangingPunct="1">
              <a:defRPr sz="1900" kern="1200">
                <a:solidFill>
                  <a:schemeClr val="lt1"/>
                </a:solidFill>
                <a:latin typeface="+mn-lt"/>
                <a:ea typeface="+mn-ea"/>
                <a:cs typeface="+mn-cs"/>
              </a:defRPr>
            </a:lvl4pPr>
            <a:lvl5pPr marL="2008820" algn="l" defTabSz="1004411" rtl="0" eaLnBrk="1" latinLnBrk="0" hangingPunct="1">
              <a:defRPr sz="1900" kern="1200">
                <a:solidFill>
                  <a:schemeClr val="lt1"/>
                </a:solidFill>
                <a:latin typeface="+mn-lt"/>
                <a:ea typeface="+mn-ea"/>
                <a:cs typeface="+mn-cs"/>
              </a:defRPr>
            </a:lvl5pPr>
            <a:lvl6pPr marL="2511025" algn="l" defTabSz="1004411" rtl="0" eaLnBrk="1" latinLnBrk="0" hangingPunct="1">
              <a:defRPr sz="1900" kern="1200">
                <a:solidFill>
                  <a:schemeClr val="lt1"/>
                </a:solidFill>
                <a:latin typeface="+mn-lt"/>
                <a:ea typeface="+mn-ea"/>
                <a:cs typeface="+mn-cs"/>
              </a:defRPr>
            </a:lvl6pPr>
            <a:lvl7pPr marL="3013231" algn="l" defTabSz="1004411" rtl="0" eaLnBrk="1" latinLnBrk="0" hangingPunct="1">
              <a:defRPr sz="1900" kern="1200">
                <a:solidFill>
                  <a:schemeClr val="lt1"/>
                </a:solidFill>
                <a:latin typeface="+mn-lt"/>
                <a:ea typeface="+mn-ea"/>
                <a:cs typeface="+mn-cs"/>
              </a:defRPr>
            </a:lvl7pPr>
            <a:lvl8pPr marL="3515435" algn="l" defTabSz="1004411" rtl="0" eaLnBrk="1" latinLnBrk="0" hangingPunct="1">
              <a:defRPr sz="1900" kern="1200">
                <a:solidFill>
                  <a:schemeClr val="lt1"/>
                </a:solidFill>
                <a:latin typeface="+mn-lt"/>
                <a:ea typeface="+mn-ea"/>
                <a:cs typeface="+mn-cs"/>
              </a:defRPr>
            </a:lvl8pPr>
            <a:lvl9pPr marL="4017640" algn="l" defTabSz="1004411" rtl="0" eaLnBrk="1" latinLnBrk="0" hangingPunct="1">
              <a:defRPr sz="1900" kern="1200">
                <a:solidFill>
                  <a:schemeClr val="lt1"/>
                </a:solidFill>
                <a:latin typeface="+mn-lt"/>
                <a:ea typeface="+mn-ea"/>
                <a:cs typeface="+mn-cs"/>
              </a:defRPr>
            </a:lvl9pPr>
          </a:lstStyle>
          <a:p>
            <a:pPr algn="ctr">
              <a:defRPr/>
            </a:pPr>
            <a:r>
              <a:rPr lang="zh-CN" altLang="en-US" dirty="0">
                <a:ea typeface="黑体" pitchFamily="2" charset="-122"/>
              </a:rPr>
              <a:t>知识工程系统</a:t>
            </a:r>
            <a:endParaRPr lang="en-US" altLang="zh-CN" dirty="0">
              <a:ea typeface="黑体" pitchFamily="2" charset="-122"/>
            </a:endParaRPr>
          </a:p>
        </p:txBody>
      </p:sp>
      <p:sp>
        <p:nvSpPr>
          <p:cNvPr id="122" name="TextBox 180"/>
          <p:cNvSpPr txBox="1"/>
          <p:nvPr/>
        </p:nvSpPr>
        <p:spPr>
          <a:xfrm>
            <a:off x="324558" y="2274039"/>
            <a:ext cx="695237" cy="385781"/>
          </a:xfrm>
          <a:prstGeom prst="rect">
            <a:avLst/>
          </a:prstGeom>
          <a:solidFill>
            <a:schemeClr val="bg1">
              <a:lumMod val="95000"/>
            </a:schemeClr>
          </a:solidFill>
        </p:spPr>
        <p:style>
          <a:lnRef idx="1">
            <a:schemeClr val="dk1"/>
          </a:lnRef>
          <a:fillRef idx="2">
            <a:schemeClr val="dk1"/>
          </a:fillRef>
          <a:effectRef idx="1">
            <a:schemeClr val="dk1"/>
          </a:effectRef>
          <a:fontRef idx="minor">
            <a:schemeClr val="dk1"/>
          </a:fontRef>
        </p:style>
        <p:txBody>
          <a:bodyPr wrap="none">
            <a:spAutoFit/>
          </a:bodyPr>
          <a:lstStyle>
            <a:defPPr>
              <a:defRPr lang="zh-CN"/>
            </a:defPPr>
            <a:lvl1pPr marL="0" algn="l" defTabSz="1004411" rtl="0" eaLnBrk="1" latinLnBrk="0" hangingPunct="1">
              <a:defRPr sz="1900" kern="1200">
                <a:solidFill>
                  <a:schemeClr val="dk1"/>
                </a:solidFill>
                <a:latin typeface="+mn-lt"/>
                <a:ea typeface="+mn-ea"/>
                <a:cs typeface="+mn-cs"/>
              </a:defRPr>
            </a:lvl1pPr>
            <a:lvl2pPr marL="502205" algn="l" defTabSz="1004411" rtl="0" eaLnBrk="1" latinLnBrk="0" hangingPunct="1">
              <a:defRPr sz="1900" kern="1200">
                <a:solidFill>
                  <a:schemeClr val="dk1"/>
                </a:solidFill>
                <a:latin typeface="+mn-lt"/>
                <a:ea typeface="+mn-ea"/>
                <a:cs typeface="+mn-cs"/>
              </a:defRPr>
            </a:lvl2pPr>
            <a:lvl3pPr marL="1004411" algn="l" defTabSz="1004411" rtl="0" eaLnBrk="1" latinLnBrk="0" hangingPunct="1">
              <a:defRPr sz="1900" kern="1200">
                <a:solidFill>
                  <a:schemeClr val="dk1"/>
                </a:solidFill>
                <a:latin typeface="+mn-lt"/>
                <a:ea typeface="+mn-ea"/>
                <a:cs typeface="+mn-cs"/>
              </a:defRPr>
            </a:lvl3pPr>
            <a:lvl4pPr marL="1506615" algn="l" defTabSz="1004411" rtl="0" eaLnBrk="1" latinLnBrk="0" hangingPunct="1">
              <a:defRPr sz="1900" kern="1200">
                <a:solidFill>
                  <a:schemeClr val="dk1"/>
                </a:solidFill>
                <a:latin typeface="+mn-lt"/>
                <a:ea typeface="+mn-ea"/>
                <a:cs typeface="+mn-cs"/>
              </a:defRPr>
            </a:lvl4pPr>
            <a:lvl5pPr marL="2008820" algn="l" defTabSz="1004411" rtl="0" eaLnBrk="1" latinLnBrk="0" hangingPunct="1">
              <a:defRPr sz="1900" kern="1200">
                <a:solidFill>
                  <a:schemeClr val="dk1"/>
                </a:solidFill>
                <a:latin typeface="+mn-lt"/>
                <a:ea typeface="+mn-ea"/>
                <a:cs typeface="+mn-cs"/>
              </a:defRPr>
            </a:lvl5pPr>
            <a:lvl6pPr marL="2511025" algn="l" defTabSz="1004411" rtl="0" eaLnBrk="1" latinLnBrk="0" hangingPunct="1">
              <a:defRPr sz="1900" kern="1200">
                <a:solidFill>
                  <a:schemeClr val="dk1"/>
                </a:solidFill>
                <a:latin typeface="+mn-lt"/>
                <a:ea typeface="+mn-ea"/>
                <a:cs typeface="+mn-cs"/>
              </a:defRPr>
            </a:lvl6pPr>
            <a:lvl7pPr marL="3013231" algn="l" defTabSz="1004411" rtl="0" eaLnBrk="1" latinLnBrk="0" hangingPunct="1">
              <a:defRPr sz="1900" kern="1200">
                <a:solidFill>
                  <a:schemeClr val="dk1"/>
                </a:solidFill>
                <a:latin typeface="+mn-lt"/>
                <a:ea typeface="+mn-ea"/>
                <a:cs typeface="+mn-cs"/>
              </a:defRPr>
            </a:lvl7pPr>
            <a:lvl8pPr marL="3515435" algn="l" defTabSz="1004411" rtl="0" eaLnBrk="1" latinLnBrk="0" hangingPunct="1">
              <a:defRPr sz="1900" kern="1200">
                <a:solidFill>
                  <a:schemeClr val="dk1"/>
                </a:solidFill>
                <a:latin typeface="+mn-lt"/>
                <a:ea typeface="+mn-ea"/>
                <a:cs typeface="+mn-cs"/>
              </a:defRPr>
            </a:lvl8pPr>
            <a:lvl9pPr marL="4017640" algn="l" defTabSz="1004411" rtl="0" eaLnBrk="1" latinLnBrk="0" hangingPunct="1">
              <a:defRPr sz="1900" kern="1200">
                <a:solidFill>
                  <a:schemeClr val="dk1"/>
                </a:solidFill>
                <a:latin typeface="+mn-lt"/>
                <a:ea typeface="+mn-ea"/>
                <a:cs typeface="+mn-cs"/>
              </a:defRPr>
            </a:lvl9pPr>
          </a:lstStyle>
          <a:p>
            <a:pPr>
              <a:defRPr/>
            </a:pPr>
            <a:r>
              <a:rPr lang="zh-CN" altLang="en-US" dirty="0">
                <a:latin typeface="黑体" pitchFamily="49" charset="-122"/>
                <a:ea typeface="黑体" pitchFamily="49" charset="-122"/>
              </a:rPr>
              <a:t>策划</a:t>
            </a:r>
          </a:p>
        </p:txBody>
      </p:sp>
      <p:sp>
        <p:nvSpPr>
          <p:cNvPr id="123" name="TextBox 181"/>
          <p:cNvSpPr txBox="1"/>
          <p:nvPr/>
        </p:nvSpPr>
        <p:spPr>
          <a:xfrm>
            <a:off x="367263" y="3060502"/>
            <a:ext cx="570539" cy="385782"/>
          </a:xfrm>
          <a:prstGeom prst="rect">
            <a:avLst/>
          </a:prstGeom>
          <a:solidFill>
            <a:schemeClr val="bg1">
              <a:lumMod val="95000"/>
            </a:schemeClr>
          </a:solidFill>
        </p:spPr>
        <p:style>
          <a:lnRef idx="1">
            <a:schemeClr val="dk1"/>
          </a:lnRef>
          <a:fillRef idx="2">
            <a:schemeClr val="dk1"/>
          </a:fillRef>
          <a:effectRef idx="1">
            <a:schemeClr val="dk1"/>
          </a:effectRef>
          <a:fontRef idx="minor">
            <a:schemeClr val="dk1"/>
          </a:fontRef>
        </p:style>
        <p:txBody>
          <a:bodyPr wrap="none">
            <a:spAutoFit/>
          </a:bodyPr>
          <a:lstStyle>
            <a:defPPr>
              <a:defRPr lang="zh-CN"/>
            </a:defPPr>
            <a:lvl1pPr marL="0" algn="l" defTabSz="1004411" rtl="0" eaLnBrk="1" latinLnBrk="0" hangingPunct="1">
              <a:defRPr sz="1900" kern="1200">
                <a:solidFill>
                  <a:schemeClr val="dk1"/>
                </a:solidFill>
                <a:latin typeface="+mn-lt"/>
                <a:ea typeface="+mn-ea"/>
                <a:cs typeface="+mn-cs"/>
              </a:defRPr>
            </a:lvl1pPr>
            <a:lvl2pPr marL="502205" algn="l" defTabSz="1004411" rtl="0" eaLnBrk="1" latinLnBrk="0" hangingPunct="1">
              <a:defRPr sz="1900" kern="1200">
                <a:solidFill>
                  <a:schemeClr val="dk1"/>
                </a:solidFill>
                <a:latin typeface="+mn-lt"/>
                <a:ea typeface="+mn-ea"/>
                <a:cs typeface="+mn-cs"/>
              </a:defRPr>
            </a:lvl2pPr>
            <a:lvl3pPr marL="1004411" algn="l" defTabSz="1004411" rtl="0" eaLnBrk="1" latinLnBrk="0" hangingPunct="1">
              <a:defRPr sz="1900" kern="1200">
                <a:solidFill>
                  <a:schemeClr val="dk1"/>
                </a:solidFill>
                <a:latin typeface="+mn-lt"/>
                <a:ea typeface="+mn-ea"/>
                <a:cs typeface="+mn-cs"/>
              </a:defRPr>
            </a:lvl3pPr>
            <a:lvl4pPr marL="1506615" algn="l" defTabSz="1004411" rtl="0" eaLnBrk="1" latinLnBrk="0" hangingPunct="1">
              <a:defRPr sz="1900" kern="1200">
                <a:solidFill>
                  <a:schemeClr val="dk1"/>
                </a:solidFill>
                <a:latin typeface="+mn-lt"/>
                <a:ea typeface="+mn-ea"/>
                <a:cs typeface="+mn-cs"/>
              </a:defRPr>
            </a:lvl4pPr>
            <a:lvl5pPr marL="2008820" algn="l" defTabSz="1004411" rtl="0" eaLnBrk="1" latinLnBrk="0" hangingPunct="1">
              <a:defRPr sz="1900" kern="1200">
                <a:solidFill>
                  <a:schemeClr val="dk1"/>
                </a:solidFill>
                <a:latin typeface="+mn-lt"/>
                <a:ea typeface="+mn-ea"/>
                <a:cs typeface="+mn-cs"/>
              </a:defRPr>
            </a:lvl5pPr>
            <a:lvl6pPr marL="2511025" algn="l" defTabSz="1004411" rtl="0" eaLnBrk="1" latinLnBrk="0" hangingPunct="1">
              <a:defRPr sz="1900" kern="1200">
                <a:solidFill>
                  <a:schemeClr val="dk1"/>
                </a:solidFill>
                <a:latin typeface="+mn-lt"/>
                <a:ea typeface="+mn-ea"/>
                <a:cs typeface="+mn-cs"/>
              </a:defRPr>
            </a:lvl6pPr>
            <a:lvl7pPr marL="3013231" algn="l" defTabSz="1004411" rtl="0" eaLnBrk="1" latinLnBrk="0" hangingPunct="1">
              <a:defRPr sz="1900" kern="1200">
                <a:solidFill>
                  <a:schemeClr val="dk1"/>
                </a:solidFill>
                <a:latin typeface="+mn-lt"/>
                <a:ea typeface="+mn-ea"/>
                <a:cs typeface="+mn-cs"/>
              </a:defRPr>
            </a:lvl7pPr>
            <a:lvl8pPr marL="3515435" algn="l" defTabSz="1004411" rtl="0" eaLnBrk="1" latinLnBrk="0" hangingPunct="1">
              <a:defRPr sz="1900" kern="1200">
                <a:solidFill>
                  <a:schemeClr val="dk1"/>
                </a:solidFill>
                <a:latin typeface="+mn-lt"/>
                <a:ea typeface="+mn-ea"/>
                <a:cs typeface="+mn-cs"/>
              </a:defRPr>
            </a:lvl8pPr>
            <a:lvl9pPr marL="4017640" algn="l" defTabSz="1004411" rtl="0" eaLnBrk="1" latinLnBrk="0" hangingPunct="1">
              <a:defRPr sz="1900" kern="1200">
                <a:solidFill>
                  <a:schemeClr val="dk1"/>
                </a:solidFill>
                <a:latin typeface="+mn-lt"/>
                <a:ea typeface="+mn-ea"/>
                <a:cs typeface="+mn-cs"/>
              </a:defRPr>
            </a:lvl9pPr>
          </a:lstStyle>
          <a:p>
            <a:pPr>
              <a:defRPr/>
            </a:pPr>
            <a:r>
              <a:rPr lang="en-US" altLang="zh-CN" dirty="0">
                <a:latin typeface="黑体" pitchFamily="49" charset="-122"/>
                <a:ea typeface="黑体" pitchFamily="49" charset="-122"/>
              </a:rPr>
              <a:t>WBS</a:t>
            </a:r>
            <a:endParaRPr lang="zh-CN" altLang="en-US" dirty="0">
              <a:latin typeface="黑体" pitchFamily="49" charset="-122"/>
              <a:ea typeface="黑体" pitchFamily="49" charset="-122"/>
            </a:endParaRPr>
          </a:p>
        </p:txBody>
      </p:sp>
      <p:sp>
        <p:nvSpPr>
          <p:cNvPr id="125" name="矩形 124"/>
          <p:cNvSpPr>
            <a:spLocks noChangeArrowheads="1"/>
          </p:cNvSpPr>
          <p:nvPr/>
        </p:nvSpPr>
        <p:spPr bwMode="auto">
          <a:xfrm>
            <a:off x="97367" y="5383469"/>
            <a:ext cx="8277943" cy="1130852"/>
          </a:xfrm>
          <a:prstGeom prst="rect">
            <a:avLst/>
          </a:prstGeom>
          <a:ln>
            <a:headEnd/>
            <a:tailEnd/>
          </a:ln>
        </p:spPr>
        <p:style>
          <a:lnRef idx="3">
            <a:schemeClr val="lt1"/>
          </a:lnRef>
          <a:fillRef idx="1">
            <a:schemeClr val="accent4"/>
          </a:fillRef>
          <a:effectRef idx="1">
            <a:schemeClr val="accent4"/>
          </a:effectRef>
          <a:fontRef idx="minor">
            <a:schemeClr val="lt1"/>
          </a:fontRef>
        </p:style>
        <p:txBody>
          <a:bodyPr wrap="none"/>
          <a:lstStyle>
            <a:defPPr>
              <a:defRPr lang="zh-CN"/>
            </a:defPPr>
            <a:lvl1pPr marL="0" algn="l" defTabSz="1004411" rtl="0" eaLnBrk="1" latinLnBrk="0" hangingPunct="1">
              <a:defRPr sz="1900" kern="1200">
                <a:solidFill>
                  <a:schemeClr val="lt1"/>
                </a:solidFill>
                <a:latin typeface="+mn-lt"/>
                <a:ea typeface="+mn-ea"/>
                <a:cs typeface="+mn-cs"/>
              </a:defRPr>
            </a:lvl1pPr>
            <a:lvl2pPr marL="502205" algn="l" defTabSz="1004411" rtl="0" eaLnBrk="1" latinLnBrk="0" hangingPunct="1">
              <a:defRPr sz="1900" kern="1200">
                <a:solidFill>
                  <a:schemeClr val="lt1"/>
                </a:solidFill>
                <a:latin typeface="+mn-lt"/>
                <a:ea typeface="+mn-ea"/>
                <a:cs typeface="+mn-cs"/>
              </a:defRPr>
            </a:lvl2pPr>
            <a:lvl3pPr marL="1004411" algn="l" defTabSz="1004411" rtl="0" eaLnBrk="1" latinLnBrk="0" hangingPunct="1">
              <a:defRPr sz="1900" kern="1200">
                <a:solidFill>
                  <a:schemeClr val="lt1"/>
                </a:solidFill>
                <a:latin typeface="+mn-lt"/>
                <a:ea typeface="+mn-ea"/>
                <a:cs typeface="+mn-cs"/>
              </a:defRPr>
            </a:lvl3pPr>
            <a:lvl4pPr marL="1506615" algn="l" defTabSz="1004411" rtl="0" eaLnBrk="1" latinLnBrk="0" hangingPunct="1">
              <a:defRPr sz="1900" kern="1200">
                <a:solidFill>
                  <a:schemeClr val="lt1"/>
                </a:solidFill>
                <a:latin typeface="+mn-lt"/>
                <a:ea typeface="+mn-ea"/>
                <a:cs typeface="+mn-cs"/>
              </a:defRPr>
            </a:lvl4pPr>
            <a:lvl5pPr marL="2008820" algn="l" defTabSz="1004411" rtl="0" eaLnBrk="1" latinLnBrk="0" hangingPunct="1">
              <a:defRPr sz="1900" kern="1200">
                <a:solidFill>
                  <a:schemeClr val="lt1"/>
                </a:solidFill>
                <a:latin typeface="+mn-lt"/>
                <a:ea typeface="+mn-ea"/>
                <a:cs typeface="+mn-cs"/>
              </a:defRPr>
            </a:lvl5pPr>
            <a:lvl6pPr marL="2511025" algn="l" defTabSz="1004411" rtl="0" eaLnBrk="1" latinLnBrk="0" hangingPunct="1">
              <a:defRPr sz="1900" kern="1200">
                <a:solidFill>
                  <a:schemeClr val="lt1"/>
                </a:solidFill>
                <a:latin typeface="+mn-lt"/>
                <a:ea typeface="+mn-ea"/>
                <a:cs typeface="+mn-cs"/>
              </a:defRPr>
            </a:lvl6pPr>
            <a:lvl7pPr marL="3013231" algn="l" defTabSz="1004411" rtl="0" eaLnBrk="1" latinLnBrk="0" hangingPunct="1">
              <a:defRPr sz="1900" kern="1200">
                <a:solidFill>
                  <a:schemeClr val="lt1"/>
                </a:solidFill>
                <a:latin typeface="+mn-lt"/>
                <a:ea typeface="+mn-ea"/>
                <a:cs typeface="+mn-cs"/>
              </a:defRPr>
            </a:lvl7pPr>
            <a:lvl8pPr marL="3515435" algn="l" defTabSz="1004411" rtl="0" eaLnBrk="1" latinLnBrk="0" hangingPunct="1">
              <a:defRPr sz="1900" kern="1200">
                <a:solidFill>
                  <a:schemeClr val="lt1"/>
                </a:solidFill>
                <a:latin typeface="+mn-lt"/>
                <a:ea typeface="+mn-ea"/>
                <a:cs typeface="+mn-cs"/>
              </a:defRPr>
            </a:lvl8pPr>
            <a:lvl9pPr marL="4017640" algn="l" defTabSz="1004411" rtl="0" eaLnBrk="1" latinLnBrk="0" hangingPunct="1">
              <a:defRPr sz="1900" kern="1200">
                <a:solidFill>
                  <a:schemeClr val="lt1"/>
                </a:solidFill>
                <a:latin typeface="+mn-lt"/>
                <a:ea typeface="+mn-ea"/>
                <a:cs typeface="+mn-cs"/>
              </a:defRPr>
            </a:lvl9pPr>
          </a:lstStyle>
          <a:p>
            <a:pPr algn="ctr">
              <a:defRPr/>
            </a:pPr>
            <a:r>
              <a:rPr lang="zh-CN" altLang="en-US" sz="1600" dirty="0">
                <a:solidFill>
                  <a:schemeClr val="bg1"/>
                </a:solidFill>
                <a:latin typeface="黑体" pitchFamily="49" charset="-122"/>
                <a:ea typeface="黑体" pitchFamily="49" charset="-122"/>
              </a:rPr>
              <a:t>研发资源管理</a:t>
            </a:r>
          </a:p>
        </p:txBody>
      </p:sp>
      <p:sp>
        <p:nvSpPr>
          <p:cNvPr id="138" name="矩形 137"/>
          <p:cNvSpPr>
            <a:spLocks noChangeArrowheads="1"/>
          </p:cNvSpPr>
          <p:nvPr/>
        </p:nvSpPr>
        <p:spPr bwMode="auto">
          <a:xfrm>
            <a:off x="5795926" y="5681498"/>
            <a:ext cx="2437604" cy="766595"/>
          </a:xfrm>
          <a:prstGeom prst="rect">
            <a:avLst/>
          </a:prstGeom>
          <a:gradFill flip="none" rotWithShape="1">
            <a:gsLst>
              <a:gs pos="0">
                <a:schemeClr val="accent4">
                  <a:tint val="66000"/>
                  <a:satMod val="160000"/>
                </a:schemeClr>
              </a:gs>
              <a:gs pos="50000">
                <a:schemeClr val="accent4">
                  <a:tint val="44500"/>
                  <a:satMod val="160000"/>
                </a:schemeClr>
              </a:gs>
              <a:gs pos="100000">
                <a:schemeClr val="accent4">
                  <a:tint val="23500"/>
                  <a:satMod val="160000"/>
                </a:schemeClr>
              </a:gs>
            </a:gsLst>
            <a:lin ang="5400000" scaled="1"/>
            <a:tileRect/>
          </a:gradFill>
          <a:ln>
            <a:headEnd/>
            <a:tailEnd/>
          </a:ln>
        </p:spPr>
        <p:style>
          <a:lnRef idx="3">
            <a:schemeClr val="lt1"/>
          </a:lnRef>
          <a:fillRef idx="1">
            <a:schemeClr val="accent4"/>
          </a:fillRef>
          <a:effectRef idx="1">
            <a:schemeClr val="accent4"/>
          </a:effectRef>
          <a:fontRef idx="minor">
            <a:schemeClr val="lt1"/>
          </a:fontRef>
        </p:style>
        <p:txBody>
          <a:bodyPr/>
          <a:lstStyle>
            <a:defPPr>
              <a:defRPr lang="zh-CN"/>
            </a:defPPr>
            <a:lvl1pPr marL="0" algn="l" defTabSz="1004411" rtl="0" eaLnBrk="1" latinLnBrk="0" hangingPunct="1">
              <a:defRPr sz="1900" kern="1200">
                <a:solidFill>
                  <a:schemeClr val="lt1"/>
                </a:solidFill>
                <a:latin typeface="+mn-lt"/>
                <a:ea typeface="+mn-ea"/>
                <a:cs typeface="+mn-cs"/>
              </a:defRPr>
            </a:lvl1pPr>
            <a:lvl2pPr marL="502205" algn="l" defTabSz="1004411" rtl="0" eaLnBrk="1" latinLnBrk="0" hangingPunct="1">
              <a:defRPr sz="1900" kern="1200">
                <a:solidFill>
                  <a:schemeClr val="lt1"/>
                </a:solidFill>
                <a:latin typeface="+mn-lt"/>
                <a:ea typeface="+mn-ea"/>
                <a:cs typeface="+mn-cs"/>
              </a:defRPr>
            </a:lvl2pPr>
            <a:lvl3pPr marL="1004411" algn="l" defTabSz="1004411" rtl="0" eaLnBrk="1" latinLnBrk="0" hangingPunct="1">
              <a:defRPr sz="1900" kern="1200">
                <a:solidFill>
                  <a:schemeClr val="lt1"/>
                </a:solidFill>
                <a:latin typeface="+mn-lt"/>
                <a:ea typeface="+mn-ea"/>
                <a:cs typeface="+mn-cs"/>
              </a:defRPr>
            </a:lvl3pPr>
            <a:lvl4pPr marL="1506615" algn="l" defTabSz="1004411" rtl="0" eaLnBrk="1" latinLnBrk="0" hangingPunct="1">
              <a:defRPr sz="1900" kern="1200">
                <a:solidFill>
                  <a:schemeClr val="lt1"/>
                </a:solidFill>
                <a:latin typeface="+mn-lt"/>
                <a:ea typeface="+mn-ea"/>
                <a:cs typeface="+mn-cs"/>
              </a:defRPr>
            </a:lvl4pPr>
            <a:lvl5pPr marL="2008820" algn="l" defTabSz="1004411" rtl="0" eaLnBrk="1" latinLnBrk="0" hangingPunct="1">
              <a:defRPr sz="1900" kern="1200">
                <a:solidFill>
                  <a:schemeClr val="lt1"/>
                </a:solidFill>
                <a:latin typeface="+mn-lt"/>
                <a:ea typeface="+mn-ea"/>
                <a:cs typeface="+mn-cs"/>
              </a:defRPr>
            </a:lvl5pPr>
            <a:lvl6pPr marL="2511025" algn="l" defTabSz="1004411" rtl="0" eaLnBrk="1" latinLnBrk="0" hangingPunct="1">
              <a:defRPr sz="1900" kern="1200">
                <a:solidFill>
                  <a:schemeClr val="lt1"/>
                </a:solidFill>
                <a:latin typeface="+mn-lt"/>
                <a:ea typeface="+mn-ea"/>
                <a:cs typeface="+mn-cs"/>
              </a:defRPr>
            </a:lvl6pPr>
            <a:lvl7pPr marL="3013231" algn="l" defTabSz="1004411" rtl="0" eaLnBrk="1" latinLnBrk="0" hangingPunct="1">
              <a:defRPr sz="1900" kern="1200">
                <a:solidFill>
                  <a:schemeClr val="lt1"/>
                </a:solidFill>
                <a:latin typeface="+mn-lt"/>
                <a:ea typeface="+mn-ea"/>
                <a:cs typeface="+mn-cs"/>
              </a:defRPr>
            </a:lvl7pPr>
            <a:lvl8pPr marL="3515435" algn="l" defTabSz="1004411" rtl="0" eaLnBrk="1" latinLnBrk="0" hangingPunct="1">
              <a:defRPr sz="1900" kern="1200">
                <a:solidFill>
                  <a:schemeClr val="lt1"/>
                </a:solidFill>
                <a:latin typeface="+mn-lt"/>
                <a:ea typeface="+mn-ea"/>
                <a:cs typeface="+mn-cs"/>
              </a:defRPr>
            </a:lvl8pPr>
            <a:lvl9pPr marL="4017640" algn="l" defTabSz="1004411" rtl="0" eaLnBrk="1" latinLnBrk="0" hangingPunct="1">
              <a:defRPr sz="1900" kern="1200">
                <a:solidFill>
                  <a:schemeClr val="lt1"/>
                </a:solidFill>
                <a:latin typeface="+mn-lt"/>
                <a:ea typeface="+mn-ea"/>
                <a:cs typeface="+mn-cs"/>
              </a:defRPr>
            </a:lvl9pPr>
          </a:lstStyle>
          <a:p>
            <a:pPr algn="ctr">
              <a:defRPr/>
            </a:pPr>
            <a:r>
              <a:rPr lang="zh-CN" altLang="en-US" sz="1400" dirty="0">
                <a:solidFill>
                  <a:schemeClr val="tx1"/>
                </a:solidFill>
                <a:ea typeface="黑体" pitchFamily="2" charset="-122"/>
              </a:rPr>
              <a:t>研发工具库</a:t>
            </a:r>
          </a:p>
        </p:txBody>
      </p:sp>
      <p:sp>
        <p:nvSpPr>
          <p:cNvPr id="139" name="矩形 138"/>
          <p:cNvSpPr>
            <a:spLocks noChangeArrowheads="1"/>
          </p:cNvSpPr>
          <p:nvPr/>
        </p:nvSpPr>
        <p:spPr bwMode="auto">
          <a:xfrm>
            <a:off x="95659" y="4974508"/>
            <a:ext cx="8277943" cy="342733"/>
          </a:xfrm>
          <a:prstGeom prst="rect">
            <a:avLst/>
          </a:prstGeom>
          <a:ln>
            <a:headEnd/>
            <a:tailEnd/>
          </a:ln>
        </p:spPr>
        <p:style>
          <a:lnRef idx="3">
            <a:schemeClr val="lt1"/>
          </a:lnRef>
          <a:fillRef idx="1">
            <a:schemeClr val="accent4"/>
          </a:fillRef>
          <a:effectRef idx="1">
            <a:schemeClr val="accent4"/>
          </a:effectRef>
          <a:fontRef idx="minor">
            <a:schemeClr val="lt1"/>
          </a:fontRef>
        </p:style>
        <p:txBody>
          <a:bodyPr wrap="none" anchor="ctr"/>
          <a:lstStyle>
            <a:defPPr>
              <a:defRPr lang="zh-CN"/>
            </a:defPPr>
            <a:lvl1pPr marL="0" algn="l" defTabSz="1004411" rtl="0" eaLnBrk="1" latinLnBrk="0" hangingPunct="1">
              <a:defRPr sz="1900" kern="1200">
                <a:solidFill>
                  <a:schemeClr val="lt1"/>
                </a:solidFill>
                <a:latin typeface="+mn-lt"/>
                <a:ea typeface="+mn-ea"/>
                <a:cs typeface="+mn-cs"/>
              </a:defRPr>
            </a:lvl1pPr>
            <a:lvl2pPr marL="502205" algn="l" defTabSz="1004411" rtl="0" eaLnBrk="1" latinLnBrk="0" hangingPunct="1">
              <a:defRPr sz="1900" kern="1200">
                <a:solidFill>
                  <a:schemeClr val="lt1"/>
                </a:solidFill>
                <a:latin typeface="+mn-lt"/>
                <a:ea typeface="+mn-ea"/>
                <a:cs typeface="+mn-cs"/>
              </a:defRPr>
            </a:lvl2pPr>
            <a:lvl3pPr marL="1004411" algn="l" defTabSz="1004411" rtl="0" eaLnBrk="1" latinLnBrk="0" hangingPunct="1">
              <a:defRPr sz="1900" kern="1200">
                <a:solidFill>
                  <a:schemeClr val="lt1"/>
                </a:solidFill>
                <a:latin typeface="+mn-lt"/>
                <a:ea typeface="+mn-ea"/>
                <a:cs typeface="+mn-cs"/>
              </a:defRPr>
            </a:lvl3pPr>
            <a:lvl4pPr marL="1506615" algn="l" defTabSz="1004411" rtl="0" eaLnBrk="1" latinLnBrk="0" hangingPunct="1">
              <a:defRPr sz="1900" kern="1200">
                <a:solidFill>
                  <a:schemeClr val="lt1"/>
                </a:solidFill>
                <a:latin typeface="+mn-lt"/>
                <a:ea typeface="+mn-ea"/>
                <a:cs typeface="+mn-cs"/>
              </a:defRPr>
            </a:lvl4pPr>
            <a:lvl5pPr marL="2008820" algn="l" defTabSz="1004411" rtl="0" eaLnBrk="1" latinLnBrk="0" hangingPunct="1">
              <a:defRPr sz="1900" kern="1200">
                <a:solidFill>
                  <a:schemeClr val="lt1"/>
                </a:solidFill>
                <a:latin typeface="+mn-lt"/>
                <a:ea typeface="+mn-ea"/>
                <a:cs typeface="+mn-cs"/>
              </a:defRPr>
            </a:lvl5pPr>
            <a:lvl6pPr marL="2511025" algn="l" defTabSz="1004411" rtl="0" eaLnBrk="1" latinLnBrk="0" hangingPunct="1">
              <a:defRPr sz="1900" kern="1200">
                <a:solidFill>
                  <a:schemeClr val="lt1"/>
                </a:solidFill>
                <a:latin typeface="+mn-lt"/>
                <a:ea typeface="+mn-ea"/>
                <a:cs typeface="+mn-cs"/>
              </a:defRPr>
            </a:lvl6pPr>
            <a:lvl7pPr marL="3013231" algn="l" defTabSz="1004411" rtl="0" eaLnBrk="1" latinLnBrk="0" hangingPunct="1">
              <a:defRPr sz="1900" kern="1200">
                <a:solidFill>
                  <a:schemeClr val="lt1"/>
                </a:solidFill>
                <a:latin typeface="+mn-lt"/>
                <a:ea typeface="+mn-ea"/>
                <a:cs typeface="+mn-cs"/>
              </a:defRPr>
            </a:lvl7pPr>
            <a:lvl8pPr marL="3515435" algn="l" defTabSz="1004411" rtl="0" eaLnBrk="1" latinLnBrk="0" hangingPunct="1">
              <a:defRPr sz="1900" kern="1200">
                <a:solidFill>
                  <a:schemeClr val="lt1"/>
                </a:solidFill>
                <a:latin typeface="+mn-lt"/>
                <a:ea typeface="+mn-ea"/>
                <a:cs typeface="+mn-cs"/>
              </a:defRPr>
            </a:lvl8pPr>
            <a:lvl9pPr marL="4017640" algn="l" defTabSz="1004411" rtl="0" eaLnBrk="1" latinLnBrk="0" hangingPunct="1">
              <a:defRPr sz="1900" kern="1200">
                <a:solidFill>
                  <a:schemeClr val="lt1"/>
                </a:solidFill>
                <a:latin typeface="+mn-lt"/>
                <a:ea typeface="+mn-ea"/>
                <a:cs typeface="+mn-cs"/>
              </a:defRPr>
            </a:lvl9pPr>
          </a:lstStyle>
          <a:p>
            <a:pPr algn="ctr">
              <a:defRPr/>
            </a:pPr>
            <a:r>
              <a:rPr lang="zh-CN" altLang="en-US" dirty="0">
                <a:latin typeface="黑体" pitchFamily="49" charset="-122"/>
                <a:ea typeface="黑体" pitchFamily="49" charset="-122"/>
              </a:rPr>
              <a:t>系统集成接口</a:t>
            </a:r>
          </a:p>
        </p:txBody>
      </p:sp>
      <p:sp>
        <p:nvSpPr>
          <p:cNvPr id="140" name="左右箭头 139"/>
          <p:cNvSpPr>
            <a:spLocks noChangeArrowheads="1"/>
          </p:cNvSpPr>
          <p:nvPr/>
        </p:nvSpPr>
        <p:spPr bwMode="auto">
          <a:xfrm flipV="1">
            <a:off x="8137870" y="5020867"/>
            <a:ext cx="466338" cy="200342"/>
          </a:xfrm>
          <a:prstGeom prst="leftRightArrow">
            <a:avLst>
              <a:gd name="adj1" fmla="val 50000"/>
              <a:gd name="adj2" fmla="val 49576"/>
            </a:avLst>
          </a:prstGeom>
          <a:solidFill>
            <a:schemeClr val="bg1">
              <a:lumMod val="95000"/>
            </a:schemeClr>
          </a:solidFill>
          <a:ln>
            <a:headEnd/>
            <a:tailEnd/>
          </a:ln>
        </p:spPr>
        <p:style>
          <a:lnRef idx="1">
            <a:schemeClr val="dk1"/>
          </a:lnRef>
          <a:fillRef idx="2">
            <a:schemeClr val="dk1"/>
          </a:fillRef>
          <a:effectRef idx="1">
            <a:schemeClr val="dk1"/>
          </a:effectRef>
          <a:fontRef idx="minor">
            <a:schemeClr val="dk1"/>
          </a:fontRef>
        </p:style>
        <p:txBody>
          <a:bodyPr wrap="none" anchor="ctr"/>
          <a:lstStyle>
            <a:defPPr>
              <a:defRPr lang="zh-CN"/>
            </a:defPPr>
            <a:lvl1pPr marL="0" algn="l" defTabSz="1004411" rtl="0" eaLnBrk="1" latinLnBrk="0" hangingPunct="1">
              <a:defRPr sz="1900" kern="1200">
                <a:solidFill>
                  <a:schemeClr val="dk1"/>
                </a:solidFill>
                <a:latin typeface="+mn-lt"/>
                <a:ea typeface="+mn-ea"/>
                <a:cs typeface="+mn-cs"/>
              </a:defRPr>
            </a:lvl1pPr>
            <a:lvl2pPr marL="502205" algn="l" defTabSz="1004411" rtl="0" eaLnBrk="1" latinLnBrk="0" hangingPunct="1">
              <a:defRPr sz="1900" kern="1200">
                <a:solidFill>
                  <a:schemeClr val="dk1"/>
                </a:solidFill>
                <a:latin typeface="+mn-lt"/>
                <a:ea typeface="+mn-ea"/>
                <a:cs typeface="+mn-cs"/>
              </a:defRPr>
            </a:lvl2pPr>
            <a:lvl3pPr marL="1004411" algn="l" defTabSz="1004411" rtl="0" eaLnBrk="1" latinLnBrk="0" hangingPunct="1">
              <a:defRPr sz="1900" kern="1200">
                <a:solidFill>
                  <a:schemeClr val="dk1"/>
                </a:solidFill>
                <a:latin typeface="+mn-lt"/>
                <a:ea typeface="+mn-ea"/>
                <a:cs typeface="+mn-cs"/>
              </a:defRPr>
            </a:lvl3pPr>
            <a:lvl4pPr marL="1506615" algn="l" defTabSz="1004411" rtl="0" eaLnBrk="1" latinLnBrk="0" hangingPunct="1">
              <a:defRPr sz="1900" kern="1200">
                <a:solidFill>
                  <a:schemeClr val="dk1"/>
                </a:solidFill>
                <a:latin typeface="+mn-lt"/>
                <a:ea typeface="+mn-ea"/>
                <a:cs typeface="+mn-cs"/>
              </a:defRPr>
            </a:lvl4pPr>
            <a:lvl5pPr marL="2008820" algn="l" defTabSz="1004411" rtl="0" eaLnBrk="1" latinLnBrk="0" hangingPunct="1">
              <a:defRPr sz="1900" kern="1200">
                <a:solidFill>
                  <a:schemeClr val="dk1"/>
                </a:solidFill>
                <a:latin typeface="+mn-lt"/>
                <a:ea typeface="+mn-ea"/>
                <a:cs typeface="+mn-cs"/>
              </a:defRPr>
            </a:lvl5pPr>
            <a:lvl6pPr marL="2511025" algn="l" defTabSz="1004411" rtl="0" eaLnBrk="1" latinLnBrk="0" hangingPunct="1">
              <a:defRPr sz="1900" kern="1200">
                <a:solidFill>
                  <a:schemeClr val="dk1"/>
                </a:solidFill>
                <a:latin typeface="+mn-lt"/>
                <a:ea typeface="+mn-ea"/>
                <a:cs typeface="+mn-cs"/>
              </a:defRPr>
            </a:lvl6pPr>
            <a:lvl7pPr marL="3013231" algn="l" defTabSz="1004411" rtl="0" eaLnBrk="1" latinLnBrk="0" hangingPunct="1">
              <a:defRPr sz="1900" kern="1200">
                <a:solidFill>
                  <a:schemeClr val="dk1"/>
                </a:solidFill>
                <a:latin typeface="+mn-lt"/>
                <a:ea typeface="+mn-ea"/>
                <a:cs typeface="+mn-cs"/>
              </a:defRPr>
            </a:lvl7pPr>
            <a:lvl8pPr marL="3515435" algn="l" defTabSz="1004411" rtl="0" eaLnBrk="1" latinLnBrk="0" hangingPunct="1">
              <a:defRPr sz="1900" kern="1200">
                <a:solidFill>
                  <a:schemeClr val="dk1"/>
                </a:solidFill>
                <a:latin typeface="+mn-lt"/>
                <a:ea typeface="+mn-ea"/>
                <a:cs typeface="+mn-cs"/>
              </a:defRPr>
            </a:lvl8pPr>
            <a:lvl9pPr marL="4017640" algn="l" defTabSz="1004411" rtl="0" eaLnBrk="1" latinLnBrk="0" hangingPunct="1">
              <a:defRPr sz="1900" kern="1200">
                <a:solidFill>
                  <a:schemeClr val="dk1"/>
                </a:solidFill>
                <a:latin typeface="+mn-lt"/>
                <a:ea typeface="+mn-ea"/>
                <a:cs typeface="+mn-cs"/>
              </a:defRPr>
            </a:lvl9pPr>
          </a:lstStyle>
          <a:p>
            <a:pPr>
              <a:defRPr/>
            </a:pPr>
            <a:endParaRPr lang="zh-CN" altLang="en-US">
              <a:ea typeface="黑体" pitchFamily="2" charset="-122"/>
            </a:endParaRPr>
          </a:p>
        </p:txBody>
      </p:sp>
      <p:grpSp>
        <p:nvGrpSpPr>
          <p:cNvPr id="4" name="组合 140"/>
          <p:cNvGrpSpPr/>
          <p:nvPr/>
        </p:nvGrpSpPr>
        <p:grpSpPr>
          <a:xfrm>
            <a:off x="3076622" y="5689656"/>
            <a:ext cx="2530967" cy="766068"/>
            <a:chOff x="240553" y="5778303"/>
            <a:chExt cx="2531247" cy="828675"/>
          </a:xfrm>
          <a:solidFill>
            <a:schemeClr val="tx2">
              <a:lumMod val="40000"/>
              <a:lumOff val="60000"/>
            </a:schemeClr>
          </a:solidFill>
        </p:grpSpPr>
        <p:sp>
          <p:nvSpPr>
            <p:cNvPr id="187" name="矩形 186"/>
            <p:cNvSpPr>
              <a:spLocks noChangeArrowheads="1"/>
            </p:cNvSpPr>
            <p:nvPr/>
          </p:nvSpPr>
          <p:spPr bwMode="auto">
            <a:xfrm>
              <a:off x="240553" y="5778303"/>
              <a:ext cx="2531247" cy="828675"/>
            </a:xfrm>
            <a:prstGeom prst="rect">
              <a:avLst/>
            </a:prstGeom>
            <a:gradFill flip="none" rotWithShape="1">
              <a:gsLst>
                <a:gs pos="0">
                  <a:schemeClr val="accent4">
                    <a:tint val="66000"/>
                    <a:satMod val="160000"/>
                  </a:schemeClr>
                </a:gs>
                <a:gs pos="50000">
                  <a:schemeClr val="accent4">
                    <a:tint val="44500"/>
                    <a:satMod val="160000"/>
                  </a:schemeClr>
                </a:gs>
                <a:gs pos="100000">
                  <a:schemeClr val="accent4">
                    <a:tint val="23500"/>
                    <a:satMod val="160000"/>
                  </a:schemeClr>
                </a:gs>
              </a:gsLst>
              <a:lin ang="5400000" scaled="1"/>
              <a:tileRect/>
            </a:gradFill>
            <a:ln>
              <a:headEnd/>
              <a:tailEnd/>
            </a:ln>
          </p:spPr>
          <p:style>
            <a:lnRef idx="3">
              <a:schemeClr val="lt1"/>
            </a:lnRef>
            <a:fillRef idx="1">
              <a:schemeClr val="accent4"/>
            </a:fillRef>
            <a:effectRef idx="1">
              <a:schemeClr val="accent4"/>
            </a:effectRef>
            <a:fontRef idx="minor">
              <a:schemeClr val="lt1"/>
            </a:fontRef>
          </p:style>
          <p:txBody>
            <a:bodyPr/>
            <a:lstStyle>
              <a:defPPr>
                <a:defRPr lang="zh-CN"/>
              </a:defPPr>
              <a:lvl1pPr marL="0" algn="l" defTabSz="1004411" rtl="0" eaLnBrk="1" latinLnBrk="0" hangingPunct="1">
                <a:defRPr sz="1900" kern="1200">
                  <a:solidFill>
                    <a:schemeClr val="lt1"/>
                  </a:solidFill>
                  <a:latin typeface="+mn-lt"/>
                  <a:ea typeface="+mn-ea"/>
                  <a:cs typeface="+mn-cs"/>
                </a:defRPr>
              </a:lvl1pPr>
              <a:lvl2pPr marL="502205" algn="l" defTabSz="1004411" rtl="0" eaLnBrk="1" latinLnBrk="0" hangingPunct="1">
                <a:defRPr sz="1900" kern="1200">
                  <a:solidFill>
                    <a:schemeClr val="lt1"/>
                  </a:solidFill>
                  <a:latin typeface="+mn-lt"/>
                  <a:ea typeface="+mn-ea"/>
                  <a:cs typeface="+mn-cs"/>
                </a:defRPr>
              </a:lvl2pPr>
              <a:lvl3pPr marL="1004411" algn="l" defTabSz="1004411" rtl="0" eaLnBrk="1" latinLnBrk="0" hangingPunct="1">
                <a:defRPr sz="1900" kern="1200">
                  <a:solidFill>
                    <a:schemeClr val="lt1"/>
                  </a:solidFill>
                  <a:latin typeface="+mn-lt"/>
                  <a:ea typeface="+mn-ea"/>
                  <a:cs typeface="+mn-cs"/>
                </a:defRPr>
              </a:lvl3pPr>
              <a:lvl4pPr marL="1506615" algn="l" defTabSz="1004411" rtl="0" eaLnBrk="1" latinLnBrk="0" hangingPunct="1">
                <a:defRPr sz="1900" kern="1200">
                  <a:solidFill>
                    <a:schemeClr val="lt1"/>
                  </a:solidFill>
                  <a:latin typeface="+mn-lt"/>
                  <a:ea typeface="+mn-ea"/>
                  <a:cs typeface="+mn-cs"/>
                </a:defRPr>
              </a:lvl4pPr>
              <a:lvl5pPr marL="2008820" algn="l" defTabSz="1004411" rtl="0" eaLnBrk="1" latinLnBrk="0" hangingPunct="1">
                <a:defRPr sz="1900" kern="1200">
                  <a:solidFill>
                    <a:schemeClr val="lt1"/>
                  </a:solidFill>
                  <a:latin typeface="+mn-lt"/>
                  <a:ea typeface="+mn-ea"/>
                  <a:cs typeface="+mn-cs"/>
                </a:defRPr>
              </a:lvl5pPr>
              <a:lvl6pPr marL="2511025" algn="l" defTabSz="1004411" rtl="0" eaLnBrk="1" latinLnBrk="0" hangingPunct="1">
                <a:defRPr sz="1900" kern="1200">
                  <a:solidFill>
                    <a:schemeClr val="lt1"/>
                  </a:solidFill>
                  <a:latin typeface="+mn-lt"/>
                  <a:ea typeface="+mn-ea"/>
                  <a:cs typeface="+mn-cs"/>
                </a:defRPr>
              </a:lvl6pPr>
              <a:lvl7pPr marL="3013231" algn="l" defTabSz="1004411" rtl="0" eaLnBrk="1" latinLnBrk="0" hangingPunct="1">
                <a:defRPr sz="1900" kern="1200">
                  <a:solidFill>
                    <a:schemeClr val="lt1"/>
                  </a:solidFill>
                  <a:latin typeface="+mn-lt"/>
                  <a:ea typeface="+mn-ea"/>
                  <a:cs typeface="+mn-cs"/>
                </a:defRPr>
              </a:lvl7pPr>
              <a:lvl8pPr marL="3515435" algn="l" defTabSz="1004411" rtl="0" eaLnBrk="1" latinLnBrk="0" hangingPunct="1">
                <a:defRPr sz="1900" kern="1200">
                  <a:solidFill>
                    <a:schemeClr val="lt1"/>
                  </a:solidFill>
                  <a:latin typeface="+mn-lt"/>
                  <a:ea typeface="+mn-ea"/>
                  <a:cs typeface="+mn-cs"/>
                </a:defRPr>
              </a:lvl8pPr>
              <a:lvl9pPr marL="4017640" algn="l" defTabSz="1004411" rtl="0" eaLnBrk="1" latinLnBrk="0" hangingPunct="1">
                <a:defRPr sz="1900" kern="1200">
                  <a:solidFill>
                    <a:schemeClr val="lt1"/>
                  </a:solidFill>
                  <a:latin typeface="+mn-lt"/>
                  <a:ea typeface="+mn-ea"/>
                  <a:cs typeface="+mn-cs"/>
                </a:defRPr>
              </a:lvl9pPr>
            </a:lstStyle>
            <a:p>
              <a:pPr algn="ctr">
                <a:defRPr/>
              </a:pPr>
              <a:r>
                <a:rPr lang="zh-CN" altLang="en-US" sz="1400" dirty="0">
                  <a:solidFill>
                    <a:schemeClr val="tx1"/>
                  </a:solidFill>
                  <a:ea typeface="黑体" pitchFamily="2" charset="-122"/>
                </a:rPr>
                <a:t>研发数据管理</a:t>
              </a:r>
              <a:endParaRPr lang="en-US" altLang="zh-CN" sz="1400" dirty="0">
                <a:solidFill>
                  <a:schemeClr val="tx1"/>
                </a:solidFill>
                <a:ea typeface="黑体" pitchFamily="2" charset="-122"/>
              </a:endParaRPr>
            </a:p>
          </p:txBody>
        </p:sp>
        <p:sp>
          <p:nvSpPr>
            <p:cNvPr id="188" name="圆柱形 187"/>
            <p:cNvSpPr/>
            <p:nvPr/>
          </p:nvSpPr>
          <p:spPr bwMode="auto">
            <a:xfrm>
              <a:off x="569532" y="6252302"/>
              <a:ext cx="576064" cy="278259"/>
            </a:xfrm>
            <a:prstGeom prst="can">
              <a:avLst>
                <a:gd name="adj" fmla="val 27822"/>
              </a:avLst>
            </a:prstGeom>
            <a:grpFill/>
            <a:ln>
              <a:headEnd/>
              <a:tailEnd/>
            </a:ln>
          </p:spPr>
          <p:style>
            <a:lnRef idx="1">
              <a:schemeClr val="dk1"/>
            </a:lnRef>
            <a:fillRef idx="2">
              <a:schemeClr val="dk1"/>
            </a:fillRef>
            <a:effectRef idx="1">
              <a:schemeClr val="dk1"/>
            </a:effectRef>
            <a:fontRef idx="minor">
              <a:schemeClr val="dk1"/>
            </a:fontRef>
          </p:style>
          <p:txBody>
            <a:bodyPr/>
            <a:lstStyle>
              <a:defPPr>
                <a:defRPr lang="zh-CN"/>
              </a:defPPr>
              <a:lvl1pPr marL="0" algn="l" defTabSz="1004411" rtl="0" eaLnBrk="1" latinLnBrk="0" hangingPunct="1">
                <a:defRPr sz="1900" kern="1200">
                  <a:solidFill>
                    <a:schemeClr val="dk1"/>
                  </a:solidFill>
                  <a:latin typeface="+mn-lt"/>
                  <a:ea typeface="+mn-ea"/>
                  <a:cs typeface="+mn-cs"/>
                </a:defRPr>
              </a:lvl1pPr>
              <a:lvl2pPr marL="502205" algn="l" defTabSz="1004411" rtl="0" eaLnBrk="1" latinLnBrk="0" hangingPunct="1">
                <a:defRPr sz="1900" kern="1200">
                  <a:solidFill>
                    <a:schemeClr val="dk1"/>
                  </a:solidFill>
                  <a:latin typeface="+mn-lt"/>
                  <a:ea typeface="+mn-ea"/>
                  <a:cs typeface="+mn-cs"/>
                </a:defRPr>
              </a:lvl2pPr>
              <a:lvl3pPr marL="1004411" algn="l" defTabSz="1004411" rtl="0" eaLnBrk="1" latinLnBrk="0" hangingPunct="1">
                <a:defRPr sz="1900" kern="1200">
                  <a:solidFill>
                    <a:schemeClr val="dk1"/>
                  </a:solidFill>
                  <a:latin typeface="+mn-lt"/>
                  <a:ea typeface="+mn-ea"/>
                  <a:cs typeface="+mn-cs"/>
                </a:defRPr>
              </a:lvl3pPr>
              <a:lvl4pPr marL="1506615" algn="l" defTabSz="1004411" rtl="0" eaLnBrk="1" latinLnBrk="0" hangingPunct="1">
                <a:defRPr sz="1900" kern="1200">
                  <a:solidFill>
                    <a:schemeClr val="dk1"/>
                  </a:solidFill>
                  <a:latin typeface="+mn-lt"/>
                  <a:ea typeface="+mn-ea"/>
                  <a:cs typeface="+mn-cs"/>
                </a:defRPr>
              </a:lvl4pPr>
              <a:lvl5pPr marL="2008820" algn="l" defTabSz="1004411" rtl="0" eaLnBrk="1" latinLnBrk="0" hangingPunct="1">
                <a:defRPr sz="1900" kern="1200">
                  <a:solidFill>
                    <a:schemeClr val="dk1"/>
                  </a:solidFill>
                  <a:latin typeface="+mn-lt"/>
                  <a:ea typeface="+mn-ea"/>
                  <a:cs typeface="+mn-cs"/>
                </a:defRPr>
              </a:lvl5pPr>
              <a:lvl6pPr marL="2511025" algn="l" defTabSz="1004411" rtl="0" eaLnBrk="1" latinLnBrk="0" hangingPunct="1">
                <a:defRPr sz="1900" kern="1200">
                  <a:solidFill>
                    <a:schemeClr val="dk1"/>
                  </a:solidFill>
                  <a:latin typeface="+mn-lt"/>
                  <a:ea typeface="+mn-ea"/>
                  <a:cs typeface="+mn-cs"/>
                </a:defRPr>
              </a:lvl6pPr>
              <a:lvl7pPr marL="3013231" algn="l" defTabSz="1004411" rtl="0" eaLnBrk="1" latinLnBrk="0" hangingPunct="1">
                <a:defRPr sz="1900" kern="1200">
                  <a:solidFill>
                    <a:schemeClr val="dk1"/>
                  </a:solidFill>
                  <a:latin typeface="+mn-lt"/>
                  <a:ea typeface="+mn-ea"/>
                  <a:cs typeface="+mn-cs"/>
                </a:defRPr>
              </a:lvl7pPr>
              <a:lvl8pPr marL="3515435" algn="l" defTabSz="1004411" rtl="0" eaLnBrk="1" latinLnBrk="0" hangingPunct="1">
                <a:defRPr sz="1900" kern="1200">
                  <a:solidFill>
                    <a:schemeClr val="dk1"/>
                  </a:solidFill>
                  <a:latin typeface="+mn-lt"/>
                  <a:ea typeface="+mn-ea"/>
                  <a:cs typeface="+mn-cs"/>
                </a:defRPr>
              </a:lvl8pPr>
              <a:lvl9pPr marL="4017640" algn="l" defTabSz="1004411" rtl="0" eaLnBrk="1" latinLnBrk="0" hangingPunct="1">
                <a:defRPr sz="1900" kern="1200">
                  <a:solidFill>
                    <a:schemeClr val="dk1"/>
                  </a:solidFill>
                  <a:latin typeface="+mn-lt"/>
                  <a:ea typeface="+mn-ea"/>
                  <a:cs typeface="+mn-cs"/>
                </a:defRPr>
              </a:lvl9pPr>
            </a:lstStyle>
            <a:p>
              <a:pPr algn="ctr">
                <a:defRPr/>
              </a:pPr>
              <a:endParaRPr lang="en-US" altLang="zh-CN" sz="1400" dirty="0">
                <a:ea typeface="黑体" pitchFamily="2" charset="-122"/>
              </a:endParaRPr>
            </a:p>
            <a:p>
              <a:pPr algn="ctr">
                <a:defRPr/>
              </a:pPr>
              <a:endParaRPr lang="en-US" altLang="zh-CN" sz="1400" dirty="0">
                <a:ea typeface="黑体" pitchFamily="2" charset="-122"/>
              </a:endParaRPr>
            </a:p>
            <a:p>
              <a:pPr algn="ctr">
                <a:defRPr/>
              </a:pPr>
              <a:endParaRPr lang="en-US" altLang="zh-CN" sz="1400" dirty="0">
                <a:ea typeface="黑体" pitchFamily="2" charset="-122"/>
              </a:endParaRPr>
            </a:p>
            <a:p>
              <a:pPr algn="ctr">
                <a:defRPr/>
              </a:pPr>
              <a:endParaRPr lang="en-US" altLang="zh-CN" sz="1400" dirty="0">
                <a:ea typeface="黑体" pitchFamily="2" charset="-122"/>
              </a:endParaRPr>
            </a:p>
          </p:txBody>
        </p:sp>
        <p:sp>
          <p:nvSpPr>
            <p:cNvPr id="189" name="圆柱形 188"/>
            <p:cNvSpPr/>
            <p:nvPr/>
          </p:nvSpPr>
          <p:spPr bwMode="auto">
            <a:xfrm>
              <a:off x="1274622" y="6252302"/>
              <a:ext cx="576064" cy="278259"/>
            </a:xfrm>
            <a:prstGeom prst="can">
              <a:avLst>
                <a:gd name="adj" fmla="val 27822"/>
              </a:avLst>
            </a:prstGeom>
            <a:grpFill/>
            <a:ln>
              <a:headEnd/>
              <a:tailEnd/>
            </a:ln>
          </p:spPr>
          <p:style>
            <a:lnRef idx="1">
              <a:schemeClr val="dk1"/>
            </a:lnRef>
            <a:fillRef idx="2">
              <a:schemeClr val="dk1"/>
            </a:fillRef>
            <a:effectRef idx="1">
              <a:schemeClr val="dk1"/>
            </a:effectRef>
            <a:fontRef idx="minor">
              <a:schemeClr val="dk1"/>
            </a:fontRef>
          </p:style>
          <p:txBody>
            <a:bodyPr/>
            <a:lstStyle>
              <a:defPPr>
                <a:defRPr lang="zh-CN"/>
              </a:defPPr>
              <a:lvl1pPr marL="0" algn="l" defTabSz="1004411" rtl="0" eaLnBrk="1" latinLnBrk="0" hangingPunct="1">
                <a:defRPr sz="1900" kern="1200">
                  <a:solidFill>
                    <a:schemeClr val="dk1"/>
                  </a:solidFill>
                  <a:latin typeface="+mn-lt"/>
                  <a:ea typeface="+mn-ea"/>
                  <a:cs typeface="+mn-cs"/>
                </a:defRPr>
              </a:lvl1pPr>
              <a:lvl2pPr marL="502205" algn="l" defTabSz="1004411" rtl="0" eaLnBrk="1" latinLnBrk="0" hangingPunct="1">
                <a:defRPr sz="1900" kern="1200">
                  <a:solidFill>
                    <a:schemeClr val="dk1"/>
                  </a:solidFill>
                  <a:latin typeface="+mn-lt"/>
                  <a:ea typeface="+mn-ea"/>
                  <a:cs typeface="+mn-cs"/>
                </a:defRPr>
              </a:lvl2pPr>
              <a:lvl3pPr marL="1004411" algn="l" defTabSz="1004411" rtl="0" eaLnBrk="1" latinLnBrk="0" hangingPunct="1">
                <a:defRPr sz="1900" kern="1200">
                  <a:solidFill>
                    <a:schemeClr val="dk1"/>
                  </a:solidFill>
                  <a:latin typeface="+mn-lt"/>
                  <a:ea typeface="+mn-ea"/>
                  <a:cs typeface="+mn-cs"/>
                </a:defRPr>
              </a:lvl3pPr>
              <a:lvl4pPr marL="1506615" algn="l" defTabSz="1004411" rtl="0" eaLnBrk="1" latinLnBrk="0" hangingPunct="1">
                <a:defRPr sz="1900" kern="1200">
                  <a:solidFill>
                    <a:schemeClr val="dk1"/>
                  </a:solidFill>
                  <a:latin typeface="+mn-lt"/>
                  <a:ea typeface="+mn-ea"/>
                  <a:cs typeface="+mn-cs"/>
                </a:defRPr>
              </a:lvl4pPr>
              <a:lvl5pPr marL="2008820" algn="l" defTabSz="1004411" rtl="0" eaLnBrk="1" latinLnBrk="0" hangingPunct="1">
                <a:defRPr sz="1900" kern="1200">
                  <a:solidFill>
                    <a:schemeClr val="dk1"/>
                  </a:solidFill>
                  <a:latin typeface="+mn-lt"/>
                  <a:ea typeface="+mn-ea"/>
                  <a:cs typeface="+mn-cs"/>
                </a:defRPr>
              </a:lvl5pPr>
              <a:lvl6pPr marL="2511025" algn="l" defTabSz="1004411" rtl="0" eaLnBrk="1" latinLnBrk="0" hangingPunct="1">
                <a:defRPr sz="1900" kern="1200">
                  <a:solidFill>
                    <a:schemeClr val="dk1"/>
                  </a:solidFill>
                  <a:latin typeface="+mn-lt"/>
                  <a:ea typeface="+mn-ea"/>
                  <a:cs typeface="+mn-cs"/>
                </a:defRPr>
              </a:lvl6pPr>
              <a:lvl7pPr marL="3013231" algn="l" defTabSz="1004411" rtl="0" eaLnBrk="1" latinLnBrk="0" hangingPunct="1">
                <a:defRPr sz="1900" kern="1200">
                  <a:solidFill>
                    <a:schemeClr val="dk1"/>
                  </a:solidFill>
                  <a:latin typeface="+mn-lt"/>
                  <a:ea typeface="+mn-ea"/>
                  <a:cs typeface="+mn-cs"/>
                </a:defRPr>
              </a:lvl7pPr>
              <a:lvl8pPr marL="3515435" algn="l" defTabSz="1004411" rtl="0" eaLnBrk="1" latinLnBrk="0" hangingPunct="1">
                <a:defRPr sz="1900" kern="1200">
                  <a:solidFill>
                    <a:schemeClr val="dk1"/>
                  </a:solidFill>
                  <a:latin typeface="+mn-lt"/>
                  <a:ea typeface="+mn-ea"/>
                  <a:cs typeface="+mn-cs"/>
                </a:defRPr>
              </a:lvl8pPr>
              <a:lvl9pPr marL="4017640" algn="l" defTabSz="1004411" rtl="0" eaLnBrk="1" latinLnBrk="0" hangingPunct="1">
                <a:defRPr sz="1900" kern="1200">
                  <a:solidFill>
                    <a:schemeClr val="dk1"/>
                  </a:solidFill>
                  <a:latin typeface="+mn-lt"/>
                  <a:ea typeface="+mn-ea"/>
                  <a:cs typeface="+mn-cs"/>
                </a:defRPr>
              </a:lvl9pPr>
            </a:lstStyle>
            <a:p>
              <a:pPr algn="ctr">
                <a:defRPr/>
              </a:pPr>
              <a:endParaRPr lang="en-US" altLang="zh-CN" sz="1400" dirty="0">
                <a:ea typeface="黑体" pitchFamily="2" charset="-122"/>
              </a:endParaRPr>
            </a:p>
            <a:p>
              <a:pPr algn="ctr">
                <a:defRPr/>
              </a:pPr>
              <a:endParaRPr lang="en-US" altLang="zh-CN" sz="1400" dirty="0">
                <a:ea typeface="黑体" pitchFamily="2" charset="-122"/>
              </a:endParaRPr>
            </a:p>
            <a:p>
              <a:pPr algn="ctr">
                <a:defRPr/>
              </a:pPr>
              <a:endParaRPr lang="en-US" altLang="zh-CN" sz="1400" dirty="0">
                <a:ea typeface="黑体" pitchFamily="2" charset="-122"/>
              </a:endParaRPr>
            </a:p>
            <a:p>
              <a:pPr algn="ctr">
                <a:defRPr/>
              </a:pPr>
              <a:endParaRPr lang="en-US" altLang="zh-CN" sz="1400" dirty="0">
                <a:ea typeface="黑体" pitchFamily="2" charset="-122"/>
              </a:endParaRPr>
            </a:p>
          </p:txBody>
        </p:sp>
        <p:sp>
          <p:nvSpPr>
            <p:cNvPr id="190" name="圆柱形 189"/>
            <p:cNvSpPr/>
            <p:nvPr/>
          </p:nvSpPr>
          <p:spPr bwMode="auto">
            <a:xfrm>
              <a:off x="1922694" y="6252302"/>
              <a:ext cx="576064" cy="278259"/>
            </a:xfrm>
            <a:prstGeom prst="can">
              <a:avLst>
                <a:gd name="adj" fmla="val 27822"/>
              </a:avLst>
            </a:prstGeom>
            <a:grpFill/>
            <a:ln>
              <a:headEnd/>
              <a:tailEnd/>
            </a:ln>
          </p:spPr>
          <p:style>
            <a:lnRef idx="1">
              <a:schemeClr val="dk1"/>
            </a:lnRef>
            <a:fillRef idx="2">
              <a:schemeClr val="dk1"/>
            </a:fillRef>
            <a:effectRef idx="1">
              <a:schemeClr val="dk1"/>
            </a:effectRef>
            <a:fontRef idx="minor">
              <a:schemeClr val="dk1"/>
            </a:fontRef>
          </p:style>
          <p:txBody>
            <a:bodyPr/>
            <a:lstStyle>
              <a:defPPr>
                <a:defRPr lang="zh-CN"/>
              </a:defPPr>
              <a:lvl1pPr marL="0" algn="l" defTabSz="1004411" rtl="0" eaLnBrk="1" latinLnBrk="0" hangingPunct="1">
                <a:defRPr sz="1900" kern="1200">
                  <a:solidFill>
                    <a:schemeClr val="dk1"/>
                  </a:solidFill>
                  <a:latin typeface="+mn-lt"/>
                  <a:ea typeface="+mn-ea"/>
                  <a:cs typeface="+mn-cs"/>
                </a:defRPr>
              </a:lvl1pPr>
              <a:lvl2pPr marL="502205" algn="l" defTabSz="1004411" rtl="0" eaLnBrk="1" latinLnBrk="0" hangingPunct="1">
                <a:defRPr sz="1900" kern="1200">
                  <a:solidFill>
                    <a:schemeClr val="dk1"/>
                  </a:solidFill>
                  <a:latin typeface="+mn-lt"/>
                  <a:ea typeface="+mn-ea"/>
                  <a:cs typeface="+mn-cs"/>
                </a:defRPr>
              </a:lvl2pPr>
              <a:lvl3pPr marL="1004411" algn="l" defTabSz="1004411" rtl="0" eaLnBrk="1" latinLnBrk="0" hangingPunct="1">
                <a:defRPr sz="1900" kern="1200">
                  <a:solidFill>
                    <a:schemeClr val="dk1"/>
                  </a:solidFill>
                  <a:latin typeface="+mn-lt"/>
                  <a:ea typeface="+mn-ea"/>
                  <a:cs typeface="+mn-cs"/>
                </a:defRPr>
              </a:lvl3pPr>
              <a:lvl4pPr marL="1506615" algn="l" defTabSz="1004411" rtl="0" eaLnBrk="1" latinLnBrk="0" hangingPunct="1">
                <a:defRPr sz="1900" kern="1200">
                  <a:solidFill>
                    <a:schemeClr val="dk1"/>
                  </a:solidFill>
                  <a:latin typeface="+mn-lt"/>
                  <a:ea typeface="+mn-ea"/>
                  <a:cs typeface="+mn-cs"/>
                </a:defRPr>
              </a:lvl4pPr>
              <a:lvl5pPr marL="2008820" algn="l" defTabSz="1004411" rtl="0" eaLnBrk="1" latinLnBrk="0" hangingPunct="1">
                <a:defRPr sz="1900" kern="1200">
                  <a:solidFill>
                    <a:schemeClr val="dk1"/>
                  </a:solidFill>
                  <a:latin typeface="+mn-lt"/>
                  <a:ea typeface="+mn-ea"/>
                  <a:cs typeface="+mn-cs"/>
                </a:defRPr>
              </a:lvl5pPr>
              <a:lvl6pPr marL="2511025" algn="l" defTabSz="1004411" rtl="0" eaLnBrk="1" latinLnBrk="0" hangingPunct="1">
                <a:defRPr sz="1900" kern="1200">
                  <a:solidFill>
                    <a:schemeClr val="dk1"/>
                  </a:solidFill>
                  <a:latin typeface="+mn-lt"/>
                  <a:ea typeface="+mn-ea"/>
                  <a:cs typeface="+mn-cs"/>
                </a:defRPr>
              </a:lvl6pPr>
              <a:lvl7pPr marL="3013231" algn="l" defTabSz="1004411" rtl="0" eaLnBrk="1" latinLnBrk="0" hangingPunct="1">
                <a:defRPr sz="1900" kern="1200">
                  <a:solidFill>
                    <a:schemeClr val="dk1"/>
                  </a:solidFill>
                  <a:latin typeface="+mn-lt"/>
                  <a:ea typeface="+mn-ea"/>
                  <a:cs typeface="+mn-cs"/>
                </a:defRPr>
              </a:lvl7pPr>
              <a:lvl8pPr marL="3515435" algn="l" defTabSz="1004411" rtl="0" eaLnBrk="1" latinLnBrk="0" hangingPunct="1">
                <a:defRPr sz="1900" kern="1200">
                  <a:solidFill>
                    <a:schemeClr val="dk1"/>
                  </a:solidFill>
                  <a:latin typeface="+mn-lt"/>
                  <a:ea typeface="+mn-ea"/>
                  <a:cs typeface="+mn-cs"/>
                </a:defRPr>
              </a:lvl8pPr>
              <a:lvl9pPr marL="4017640" algn="l" defTabSz="1004411" rtl="0" eaLnBrk="1" latinLnBrk="0" hangingPunct="1">
                <a:defRPr sz="1900" kern="1200">
                  <a:solidFill>
                    <a:schemeClr val="dk1"/>
                  </a:solidFill>
                  <a:latin typeface="+mn-lt"/>
                  <a:ea typeface="+mn-ea"/>
                  <a:cs typeface="+mn-cs"/>
                </a:defRPr>
              </a:lvl9pPr>
            </a:lstStyle>
            <a:p>
              <a:pPr algn="ctr">
                <a:defRPr/>
              </a:pPr>
              <a:endParaRPr lang="en-US" altLang="zh-CN" sz="1400" dirty="0">
                <a:ea typeface="黑体" pitchFamily="2" charset="-122"/>
              </a:endParaRPr>
            </a:p>
            <a:p>
              <a:pPr algn="ctr">
                <a:defRPr/>
              </a:pPr>
              <a:endParaRPr lang="en-US" altLang="zh-CN" sz="1400" dirty="0">
                <a:ea typeface="黑体" pitchFamily="2" charset="-122"/>
              </a:endParaRPr>
            </a:p>
            <a:p>
              <a:pPr algn="ctr">
                <a:defRPr/>
              </a:pPr>
              <a:endParaRPr lang="en-US" altLang="zh-CN" sz="1400" dirty="0">
                <a:ea typeface="黑体" pitchFamily="2" charset="-122"/>
              </a:endParaRPr>
            </a:p>
            <a:p>
              <a:pPr algn="ctr">
                <a:defRPr/>
              </a:pPr>
              <a:endParaRPr lang="en-US" altLang="zh-CN" sz="1400" dirty="0">
                <a:ea typeface="黑体" pitchFamily="2" charset="-122"/>
              </a:endParaRPr>
            </a:p>
          </p:txBody>
        </p:sp>
      </p:grpSp>
      <p:grpSp>
        <p:nvGrpSpPr>
          <p:cNvPr id="5" name="组合 141"/>
          <p:cNvGrpSpPr/>
          <p:nvPr/>
        </p:nvGrpSpPr>
        <p:grpSpPr>
          <a:xfrm>
            <a:off x="240374" y="5689656"/>
            <a:ext cx="2592000" cy="766068"/>
            <a:chOff x="2987824" y="5778303"/>
            <a:chExt cx="2592288" cy="828675"/>
          </a:xfrm>
          <a:solidFill>
            <a:schemeClr val="tx2">
              <a:lumMod val="40000"/>
              <a:lumOff val="60000"/>
            </a:schemeClr>
          </a:solidFill>
        </p:grpSpPr>
        <p:sp>
          <p:nvSpPr>
            <p:cNvPr id="183" name="矩形 182"/>
            <p:cNvSpPr>
              <a:spLocks noChangeArrowheads="1"/>
            </p:cNvSpPr>
            <p:nvPr/>
          </p:nvSpPr>
          <p:spPr bwMode="auto">
            <a:xfrm>
              <a:off x="2987824" y="5778303"/>
              <a:ext cx="2592288" cy="828675"/>
            </a:xfrm>
            <a:prstGeom prst="rect">
              <a:avLst/>
            </a:prstGeom>
            <a:gradFill flip="none" rotWithShape="1">
              <a:gsLst>
                <a:gs pos="0">
                  <a:schemeClr val="accent4">
                    <a:tint val="66000"/>
                    <a:satMod val="160000"/>
                  </a:schemeClr>
                </a:gs>
                <a:gs pos="50000">
                  <a:schemeClr val="accent4">
                    <a:tint val="44500"/>
                    <a:satMod val="160000"/>
                  </a:schemeClr>
                </a:gs>
                <a:gs pos="100000">
                  <a:schemeClr val="accent4">
                    <a:tint val="23500"/>
                    <a:satMod val="160000"/>
                  </a:schemeClr>
                </a:gs>
              </a:gsLst>
              <a:lin ang="5400000" scaled="1"/>
              <a:tileRect/>
            </a:gradFill>
            <a:ln>
              <a:headEnd/>
              <a:tailEnd/>
            </a:ln>
          </p:spPr>
          <p:style>
            <a:lnRef idx="3">
              <a:schemeClr val="lt1"/>
            </a:lnRef>
            <a:fillRef idx="1">
              <a:schemeClr val="accent4"/>
            </a:fillRef>
            <a:effectRef idx="1">
              <a:schemeClr val="accent4"/>
            </a:effectRef>
            <a:fontRef idx="minor">
              <a:schemeClr val="lt1"/>
            </a:fontRef>
          </p:style>
          <p:txBody>
            <a:bodyPr/>
            <a:lstStyle>
              <a:defPPr>
                <a:defRPr lang="zh-CN"/>
              </a:defPPr>
              <a:lvl1pPr marL="0" algn="l" defTabSz="1004411" rtl="0" eaLnBrk="1" latinLnBrk="0" hangingPunct="1">
                <a:defRPr sz="1900" kern="1200">
                  <a:solidFill>
                    <a:schemeClr val="lt1"/>
                  </a:solidFill>
                  <a:latin typeface="+mn-lt"/>
                  <a:ea typeface="+mn-ea"/>
                  <a:cs typeface="+mn-cs"/>
                </a:defRPr>
              </a:lvl1pPr>
              <a:lvl2pPr marL="502205" algn="l" defTabSz="1004411" rtl="0" eaLnBrk="1" latinLnBrk="0" hangingPunct="1">
                <a:defRPr sz="1900" kern="1200">
                  <a:solidFill>
                    <a:schemeClr val="lt1"/>
                  </a:solidFill>
                  <a:latin typeface="+mn-lt"/>
                  <a:ea typeface="+mn-ea"/>
                  <a:cs typeface="+mn-cs"/>
                </a:defRPr>
              </a:lvl2pPr>
              <a:lvl3pPr marL="1004411" algn="l" defTabSz="1004411" rtl="0" eaLnBrk="1" latinLnBrk="0" hangingPunct="1">
                <a:defRPr sz="1900" kern="1200">
                  <a:solidFill>
                    <a:schemeClr val="lt1"/>
                  </a:solidFill>
                  <a:latin typeface="+mn-lt"/>
                  <a:ea typeface="+mn-ea"/>
                  <a:cs typeface="+mn-cs"/>
                </a:defRPr>
              </a:lvl3pPr>
              <a:lvl4pPr marL="1506615" algn="l" defTabSz="1004411" rtl="0" eaLnBrk="1" latinLnBrk="0" hangingPunct="1">
                <a:defRPr sz="1900" kern="1200">
                  <a:solidFill>
                    <a:schemeClr val="lt1"/>
                  </a:solidFill>
                  <a:latin typeface="+mn-lt"/>
                  <a:ea typeface="+mn-ea"/>
                  <a:cs typeface="+mn-cs"/>
                </a:defRPr>
              </a:lvl4pPr>
              <a:lvl5pPr marL="2008820" algn="l" defTabSz="1004411" rtl="0" eaLnBrk="1" latinLnBrk="0" hangingPunct="1">
                <a:defRPr sz="1900" kern="1200">
                  <a:solidFill>
                    <a:schemeClr val="lt1"/>
                  </a:solidFill>
                  <a:latin typeface="+mn-lt"/>
                  <a:ea typeface="+mn-ea"/>
                  <a:cs typeface="+mn-cs"/>
                </a:defRPr>
              </a:lvl5pPr>
              <a:lvl6pPr marL="2511025" algn="l" defTabSz="1004411" rtl="0" eaLnBrk="1" latinLnBrk="0" hangingPunct="1">
                <a:defRPr sz="1900" kern="1200">
                  <a:solidFill>
                    <a:schemeClr val="lt1"/>
                  </a:solidFill>
                  <a:latin typeface="+mn-lt"/>
                  <a:ea typeface="+mn-ea"/>
                  <a:cs typeface="+mn-cs"/>
                </a:defRPr>
              </a:lvl6pPr>
              <a:lvl7pPr marL="3013231" algn="l" defTabSz="1004411" rtl="0" eaLnBrk="1" latinLnBrk="0" hangingPunct="1">
                <a:defRPr sz="1900" kern="1200">
                  <a:solidFill>
                    <a:schemeClr val="lt1"/>
                  </a:solidFill>
                  <a:latin typeface="+mn-lt"/>
                  <a:ea typeface="+mn-ea"/>
                  <a:cs typeface="+mn-cs"/>
                </a:defRPr>
              </a:lvl7pPr>
              <a:lvl8pPr marL="3515435" algn="l" defTabSz="1004411" rtl="0" eaLnBrk="1" latinLnBrk="0" hangingPunct="1">
                <a:defRPr sz="1900" kern="1200">
                  <a:solidFill>
                    <a:schemeClr val="lt1"/>
                  </a:solidFill>
                  <a:latin typeface="+mn-lt"/>
                  <a:ea typeface="+mn-ea"/>
                  <a:cs typeface="+mn-cs"/>
                </a:defRPr>
              </a:lvl8pPr>
              <a:lvl9pPr marL="4017640" algn="l" defTabSz="1004411" rtl="0" eaLnBrk="1" latinLnBrk="0" hangingPunct="1">
                <a:defRPr sz="1900" kern="1200">
                  <a:solidFill>
                    <a:schemeClr val="lt1"/>
                  </a:solidFill>
                  <a:latin typeface="+mn-lt"/>
                  <a:ea typeface="+mn-ea"/>
                  <a:cs typeface="+mn-cs"/>
                </a:defRPr>
              </a:lvl9pPr>
            </a:lstStyle>
            <a:p>
              <a:pPr algn="ctr">
                <a:defRPr/>
              </a:pPr>
              <a:r>
                <a:rPr lang="zh-CN" altLang="en-US" sz="1400" dirty="0">
                  <a:solidFill>
                    <a:schemeClr val="tx1"/>
                  </a:solidFill>
                  <a:ea typeface="黑体" pitchFamily="2" charset="-122"/>
                </a:rPr>
                <a:t>研发知识库</a:t>
              </a:r>
            </a:p>
          </p:txBody>
        </p:sp>
        <p:sp>
          <p:nvSpPr>
            <p:cNvPr id="184" name="圆柱形 183"/>
            <p:cNvSpPr/>
            <p:nvPr/>
          </p:nvSpPr>
          <p:spPr bwMode="auto">
            <a:xfrm>
              <a:off x="3320826" y="6237312"/>
              <a:ext cx="576064" cy="278259"/>
            </a:xfrm>
            <a:prstGeom prst="can">
              <a:avLst>
                <a:gd name="adj" fmla="val 27822"/>
              </a:avLst>
            </a:prstGeom>
            <a:grpFill/>
            <a:ln>
              <a:headEnd/>
              <a:tailEnd/>
            </a:ln>
          </p:spPr>
          <p:style>
            <a:lnRef idx="1">
              <a:schemeClr val="dk1"/>
            </a:lnRef>
            <a:fillRef idx="2">
              <a:schemeClr val="dk1"/>
            </a:fillRef>
            <a:effectRef idx="1">
              <a:schemeClr val="dk1"/>
            </a:effectRef>
            <a:fontRef idx="minor">
              <a:schemeClr val="dk1"/>
            </a:fontRef>
          </p:style>
          <p:txBody>
            <a:bodyPr/>
            <a:lstStyle>
              <a:defPPr>
                <a:defRPr lang="zh-CN"/>
              </a:defPPr>
              <a:lvl1pPr marL="0" algn="l" defTabSz="1004411" rtl="0" eaLnBrk="1" latinLnBrk="0" hangingPunct="1">
                <a:defRPr sz="1900" kern="1200">
                  <a:solidFill>
                    <a:schemeClr val="dk1"/>
                  </a:solidFill>
                  <a:latin typeface="+mn-lt"/>
                  <a:ea typeface="+mn-ea"/>
                  <a:cs typeface="+mn-cs"/>
                </a:defRPr>
              </a:lvl1pPr>
              <a:lvl2pPr marL="502205" algn="l" defTabSz="1004411" rtl="0" eaLnBrk="1" latinLnBrk="0" hangingPunct="1">
                <a:defRPr sz="1900" kern="1200">
                  <a:solidFill>
                    <a:schemeClr val="dk1"/>
                  </a:solidFill>
                  <a:latin typeface="+mn-lt"/>
                  <a:ea typeface="+mn-ea"/>
                  <a:cs typeface="+mn-cs"/>
                </a:defRPr>
              </a:lvl2pPr>
              <a:lvl3pPr marL="1004411" algn="l" defTabSz="1004411" rtl="0" eaLnBrk="1" latinLnBrk="0" hangingPunct="1">
                <a:defRPr sz="1900" kern="1200">
                  <a:solidFill>
                    <a:schemeClr val="dk1"/>
                  </a:solidFill>
                  <a:latin typeface="+mn-lt"/>
                  <a:ea typeface="+mn-ea"/>
                  <a:cs typeface="+mn-cs"/>
                </a:defRPr>
              </a:lvl3pPr>
              <a:lvl4pPr marL="1506615" algn="l" defTabSz="1004411" rtl="0" eaLnBrk="1" latinLnBrk="0" hangingPunct="1">
                <a:defRPr sz="1900" kern="1200">
                  <a:solidFill>
                    <a:schemeClr val="dk1"/>
                  </a:solidFill>
                  <a:latin typeface="+mn-lt"/>
                  <a:ea typeface="+mn-ea"/>
                  <a:cs typeface="+mn-cs"/>
                </a:defRPr>
              </a:lvl4pPr>
              <a:lvl5pPr marL="2008820" algn="l" defTabSz="1004411" rtl="0" eaLnBrk="1" latinLnBrk="0" hangingPunct="1">
                <a:defRPr sz="1900" kern="1200">
                  <a:solidFill>
                    <a:schemeClr val="dk1"/>
                  </a:solidFill>
                  <a:latin typeface="+mn-lt"/>
                  <a:ea typeface="+mn-ea"/>
                  <a:cs typeface="+mn-cs"/>
                </a:defRPr>
              </a:lvl5pPr>
              <a:lvl6pPr marL="2511025" algn="l" defTabSz="1004411" rtl="0" eaLnBrk="1" latinLnBrk="0" hangingPunct="1">
                <a:defRPr sz="1900" kern="1200">
                  <a:solidFill>
                    <a:schemeClr val="dk1"/>
                  </a:solidFill>
                  <a:latin typeface="+mn-lt"/>
                  <a:ea typeface="+mn-ea"/>
                  <a:cs typeface="+mn-cs"/>
                </a:defRPr>
              </a:lvl6pPr>
              <a:lvl7pPr marL="3013231" algn="l" defTabSz="1004411" rtl="0" eaLnBrk="1" latinLnBrk="0" hangingPunct="1">
                <a:defRPr sz="1900" kern="1200">
                  <a:solidFill>
                    <a:schemeClr val="dk1"/>
                  </a:solidFill>
                  <a:latin typeface="+mn-lt"/>
                  <a:ea typeface="+mn-ea"/>
                  <a:cs typeface="+mn-cs"/>
                </a:defRPr>
              </a:lvl7pPr>
              <a:lvl8pPr marL="3515435" algn="l" defTabSz="1004411" rtl="0" eaLnBrk="1" latinLnBrk="0" hangingPunct="1">
                <a:defRPr sz="1900" kern="1200">
                  <a:solidFill>
                    <a:schemeClr val="dk1"/>
                  </a:solidFill>
                  <a:latin typeface="+mn-lt"/>
                  <a:ea typeface="+mn-ea"/>
                  <a:cs typeface="+mn-cs"/>
                </a:defRPr>
              </a:lvl8pPr>
              <a:lvl9pPr marL="4017640" algn="l" defTabSz="1004411" rtl="0" eaLnBrk="1" latinLnBrk="0" hangingPunct="1">
                <a:defRPr sz="1900" kern="1200">
                  <a:solidFill>
                    <a:schemeClr val="dk1"/>
                  </a:solidFill>
                  <a:latin typeface="+mn-lt"/>
                  <a:ea typeface="+mn-ea"/>
                  <a:cs typeface="+mn-cs"/>
                </a:defRPr>
              </a:lvl9pPr>
            </a:lstStyle>
            <a:p>
              <a:pPr algn="ctr">
                <a:defRPr/>
              </a:pPr>
              <a:endParaRPr lang="en-US" altLang="zh-CN" sz="1400" dirty="0">
                <a:ea typeface="黑体" pitchFamily="2" charset="-122"/>
              </a:endParaRPr>
            </a:p>
            <a:p>
              <a:pPr algn="ctr">
                <a:defRPr/>
              </a:pPr>
              <a:endParaRPr lang="en-US" altLang="zh-CN" sz="1400" dirty="0">
                <a:ea typeface="黑体" pitchFamily="2" charset="-122"/>
              </a:endParaRPr>
            </a:p>
            <a:p>
              <a:pPr algn="ctr">
                <a:defRPr/>
              </a:pPr>
              <a:endParaRPr lang="en-US" altLang="zh-CN" sz="1400" dirty="0">
                <a:ea typeface="黑体" pitchFamily="2" charset="-122"/>
              </a:endParaRPr>
            </a:p>
            <a:p>
              <a:pPr algn="ctr">
                <a:defRPr/>
              </a:pPr>
              <a:endParaRPr lang="en-US" altLang="zh-CN" sz="1400" dirty="0">
                <a:ea typeface="黑体" pitchFamily="2" charset="-122"/>
              </a:endParaRPr>
            </a:p>
          </p:txBody>
        </p:sp>
        <p:sp>
          <p:nvSpPr>
            <p:cNvPr id="185" name="圆柱形 184"/>
            <p:cNvSpPr/>
            <p:nvPr/>
          </p:nvSpPr>
          <p:spPr bwMode="auto">
            <a:xfrm>
              <a:off x="4025916" y="6237312"/>
              <a:ext cx="576064" cy="278259"/>
            </a:xfrm>
            <a:prstGeom prst="can">
              <a:avLst>
                <a:gd name="adj" fmla="val 27822"/>
              </a:avLst>
            </a:prstGeom>
            <a:grpFill/>
            <a:ln>
              <a:headEnd/>
              <a:tailEnd/>
            </a:ln>
          </p:spPr>
          <p:style>
            <a:lnRef idx="1">
              <a:schemeClr val="dk1"/>
            </a:lnRef>
            <a:fillRef idx="2">
              <a:schemeClr val="dk1"/>
            </a:fillRef>
            <a:effectRef idx="1">
              <a:schemeClr val="dk1"/>
            </a:effectRef>
            <a:fontRef idx="minor">
              <a:schemeClr val="dk1"/>
            </a:fontRef>
          </p:style>
          <p:txBody>
            <a:bodyPr/>
            <a:lstStyle>
              <a:defPPr>
                <a:defRPr lang="zh-CN"/>
              </a:defPPr>
              <a:lvl1pPr marL="0" algn="l" defTabSz="1004411" rtl="0" eaLnBrk="1" latinLnBrk="0" hangingPunct="1">
                <a:defRPr sz="1900" kern="1200">
                  <a:solidFill>
                    <a:schemeClr val="dk1"/>
                  </a:solidFill>
                  <a:latin typeface="+mn-lt"/>
                  <a:ea typeface="+mn-ea"/>
                  <a:cs typeface="+mn-cs"/>
                </a:defRPr>
              </a:lvl1pPr>
              <a:lvl2pPr marL="502205" algn="l" defTabSz="1004411" rtl="0" eaLnBrk="1" latinLnBrk="0" hangingPunct="1">
                <a:defRPr sz="1900" kern="1200">
                  <a:solidFill>
                    <a:schemeClr val="dk1"/>
                  </a:solidFill>
                  <a:latin typeface="+mn-lt"/>
                  <a:ea typeface="+mn-ea"/>
                  <a:cs typeface="+mn-cs"/>
                </a:defRPr>
              </a:lvl2pPr>
              <a:lvl3pPr marL="1004411" algn="l" defTabSz="1004411" rtl="0" eaLnBrk="1" latinLnBrk="0" hangingPunct="1">
                <a:defRPr sz="1900" kern="1200">
                  <a:solidFill>
                    <a:schemeClr val="dk1"/>
                  </a:solidFill>
                  <a:latin typeface="+mn-lt"/>
                  <a:ea typeface="+mn-ea"/>
                  <a:cs typeface="+mn-cs"/>
                </a:defRPr>
              </a:lvl3pPr>
              <a:lvl4pPr marL="1506615" algn="l" defTabSz="1004411" rtl="0" eaLnBrk="1" latinLnBrk="0" hangingPunct="1">
                <a:defRPr sz="1900" kern="1200">
                  <a:solidFill>
                    <a:schemeClr val="dk1"/>
                  </a:solidFill>
                  <a:latin typeface="+mn-lt"/>
                  <a:ea typeface="+mn-ea"/>
                  <a:cs typeface="+mn-cs"/>
                </a:defRPr>
              </a:lvl4pPr>
              <a:lvl5pPr marL="2008820" algn="l" defTabSz="1004411" rtl="0" eaLnBrk="1" latinLnBrk="0" hangingPunct="1">
                <a:defRPr sz="1900" kern="1200">
                  <a:solidFill>
                    <a:schemeClr val="dk1"/>
                  </a:solidFill>
                  <a:latin typeface="+mn-lt"/>
                  <a:ea typeface="+mn-ea"/>
                  <a:cs typeface="+mn-cs"/>
                </a:defRPr>
              </a:lvl5pPr>
              <a:lvl6pPr marL="2511025" algn="l" defTabSz="1004411" rtl="0" eaLnBrk="1" latinLnBrk="0" hangingPunct="1">
                <a:defRPr sz="1900" kern="1200">
                  <a:solidFill>
                    <a:schemeClr val="dk1"/>
                  </a:solidFill>
                  <a:latin typeface="+mn-lt"/>
                  <a:ea typeface="+mn-ea"/>
                  <a:cs typeface="+mn-cs"/>
                </a:defRPr>
              </a:lvl6pPr>
              <a:lvl7pPr marL="3013231" algn="l" defTabSz="1004411" rtl="0" eaLnBrk="1" latinLnBrk="0" hangingPunct="1">
                <a:defRPr sz="1900" kern="1200">
                  <a:solidFill>
                    <a:schemeClr val="dk1"/>
                  </a:solidFill>
                  <a:latin typeface="+mn-lt"/>
                  <a:ea typeface="+mn-ea"/>
                  <a:cs typeface="+mn-cs"/>
                </a:defRPr>
              </a:lvl7pPr>
              <a:lvl8pPr marL="3515435" algn="l" defTabSz="1004411" rtl="0" eaLnBrk="1" latinLnBrk="0" hangingPunct="1">
                <a:defRPr sz="1900" kern="1200">
                  <a:solidFill>
                    <a:schemeClr val="dk1"/>
                  </a:solidFill>
                  <a:latin typeface="+mn-lt"/>
                  <a:ea typeface="+mn-ea"/>
                  <a:cs typeface="+mn-cs"/>
                </a:defRPr>
              </a:lvl8pPr>
              <a:lvl9pPr marL="4017640" algn="l" defTabSz="1004411" rtl="0" eaLnBrk="1" latinLnBrk="0" hangingPunct="1">
                <a:defRPr sz="1900" kern="1200">
                  <a:solidFill>
                    <a:schemeClr val="dk1"/>
                  </a:solidFill>
                  <a:latin typeface="+mn-lt"/>
                  <a:ea typeface="+mn-ea"/>
                  <a:cs typeface="+mn-cs"/>
                </a:defRPr>
              </a:lvl9pPr>
            </a:lstStyle>
            <a:p>
              <a:pPr algn="ctr">
                <a:defRPr/>
              </a:pPr>
              <a:endParaRPr lang="en-US" altLang="zh-CN" sz="1400" dirty="0">
                <a:ea typeface="黑体" pitchFamily="2" charset="-122"/>
              </a:endParaRPr>
            </a:p>
            <a:p>
              <a:pPr algn="ctr">
                <a:defRPr/>
              </a:pPr>
              <a:endParaRPr lang="en-US" altLang="zh-CN" sz="1400" dirty="0">
                <a:ea typeface="黑体" pitchFamily="2" charset="-122"/>
              </a:endParaRPr>
            </a:p>
            <a:p>
              <a:pPr algn="ctr">
                <a:defRPr/>
              </a:pPr>
              <a:endParaRPr lang="en-US" altLang="zh-CN" sz="1400" dirty="0">
                <a:ea typeface="黑体" pitchFamily="2" charset="-122"/>
              </a:endParaRPr>
            </a:p>
            <a:p>
              <a:pPr algn="ctr">
                <a:defRPr/>
              </a:pPr>
              <a:endParaRPr lang="en-US" altLang="zh-CN" sz="1400" dirty="0">
                <a:ea typeface="黑体" pitchFamily="2" charset="-122"/>
              </a:endParaRPr>
            </a:p>
          </p:txBody>
        </p:sp>
        <p:sp>
          <p:nvSpPr>
            <p:cNvPr id="186" name="圆柱形 185"/>
            <p:cNvSpPr/>
            <p:nvPr/>
          </p:nvSpPr>
          <p:spPr bwMode="auto">
            <a:xfrm>
              <a:off x="4673988" y="6237312"/>
              <a:ext cx="576064" cy="278259"/>
            </a:xfrm>
            <a:prstGeom prst="can">
              <a:avLst>
                <a:gd name="adj" fmla="val 27822"/>
              </a:avLst>
            </a:prstGeom>
            <a:grpFill/>
            <a:ln>
              <a:headEnd/>
              <a:tailEnd/>
            </a:ln>
          </p:spPr>
          <p:style>
            <a:lnRef idx="1">
              <a:schemeClr val="dk1"/>
            </a:lnRef>
            <a:fillRef idx="2">
              <a:schemeClr val="dk1"/>
            </a:fillRef>
            <a:effectRef idx="1">
              <a:schemeClr val="dk1"/>
            </a:effectRef>
            <a:fontRef idx="minor">
              <a:schemeClr val="dk1"/>
            </a:fontRef>
          </p:style>
          <p:txBody>
            <a:bodyPr/>
            <a:lstStyle>
              <a:defPPr>
                <a:defRPr lang="zh-CN"/>
              </a:defPPr>
              <a:lvl1pPr marL="0" algn="l" defTabSz="1004411" rtl="0" eaLnBrk="1" latinLnBrk="0" hangingPunct="1">
                <a:defRPr sz="1900" kern="1200">
                  <a:solidFill>
                    <a:schemeClr val="dk1"/>
                  </a:solidFill>
                  <a:latin typeface="+mn-lt"/>
                  <a:ea typeface="+mn-ea"/>
                  <a:cs typeface="+mn-cs"/>
                </a:defRPr>
              </a:lvl1pPr>
              <a:lvl2pPr marL="502205" algn="l" defTabSz="1004411" rtl="0" eaLnBrk="1" latinLnBrk="0" hangingPunct="1">
                <a:defRPr sz="1900" kern="1200">
                  <a:solidFill>
                    <a:schemeClr val="dk1"/>
                  </a:solidFill>
                  <a:latin typeface="+mn-lt"/>
                  <a:ea typeface="+mn-ea"/>
                  <a:cs typeface="+mn-cs"/>
                </a:defRPr>
              </a:lvl2pPr>
              <a:lvl3pPr marL="1004411" algn="l" defTabSz="1004411" rtl="0" eaLnBrk="1" latinLnBrk="0" hangingPunct="1">
                <a:defRPr sz="1900" kern="1200">
                  <a:solidFill>
                    <a:schemeClr val="dk1"/>
                  </a:solidFill>
                  <a:latin typeface="+mn-lt"/>
                  <a:ea typeface="+mn-ea"/>
                  <a:cs typeface="+mn-cs"/>
                </a:defRPr>
              </a:lvl3pPr>
              <a:lvl4pPr marL="1506615" algn="l" defTabSz="1004411" rtl="0" eaLnBrk="1" latinLnBrk="0" hangingPunct="1">
                <a:defRPr sz="1900" kern="1200">
                  <a:solidFill>
                    <a:schemeClr val="dk1"/>
                  </a:solidFill>
                  <a:latin typeface="+mn-lt"/>
                  <a:ea typeface="+mn-ea"/>
                  <a:cs typeface="+mn-cs"/>
                </a:defRPr>
              </a:lvl4pPr>
              <a:lvl5pPr marL="2008820" algn="l" defTabSz="1004411" rtl="0" eaLnBrk="1" latinLnBrk="0" hangingPunct="1">
                <a:defRPr sz="1900" kern="1200">
                  <a:solidFill>
                    <a:schemeClr val="dk1"/>
                  </a:solidFill>
                  <a:latin typeface="+mn-lt"/>
                  <a:ea typeface="+mn-ea"/>
                  <a:cs typeface="+mn-cs"/>
                </a:defRPr>
              </a:lvl5pPr>
              <a:lvl6pPr marL="2511025" algn="l" defTabSz="1004411" rtl="0" eaLnBrk="1" latinLnBrk="0" hangingPunct="1">
                <a:defRPr sz="1900" kern="1200">
                  <a:solidFill>
                    <a:schemeClr val="dk1"/>
                  </a:solidFill>
                  <a:latin typeface="+mn-lt"/>
                  <a:ea typeface="+mn-ea"/>
                  <a:cs typeface="+mn-cs"/>
                </a:defRPr>
              </a:lvl6pPr>
              <a:lvl7pPr marL="3013231" algn="l" defTabSz="1004411" rtl="0" eaLnBrk="1" latinLnBrk="0" hangingPunct="1">
                <a:defRPr sz="1900" kern="1200">
                  <a:solidFill>
                    <a:schemeClr val="dk1"/>
                  </a:solidFill>
                  <a:latin typeface="+mn-lt"/>
                  <a:ea typeface="+mn-ea"/>
                  <a:cs typeface="+mn-cs"/>
                </a:defRPr>
              </a:lvl7pPr>
              <a:lvl8pPr marL="3515435" algn="l" defTabSz="1004411" rtl="0" eaLnBrk="1" latinLnBrk="0" hangingPunct="1">
                <a:defRPr sz="1900" kern="1200">
                  <a:solidFill>
                    <a:schemeClr val="dk1"/>
                  </a:solidFill>
                  <a:latin typeface="+mn-lt"/>
                  <a:ea typeface="+mn-ea"/>
                  <a:cs typeface="+mn-cs"/>
                </a:defRPr>
              </a:lvl8pPr>
              <a:lvl9pPr marL="4017640" algn="l" defTabSz="1004411" rtl="0" eaLnBrk="1" latinLnBrk="0" hangingPunct="1">
                <a:defRPr sz="1900" kern="1200">
                  <a:solidFill>
                    <a:schemeClr val="dk1"/>
                  </a:solidFill>
                  <a:latin typeface="+mn-lt"/>
                  <a:ea typeface="+mn-ea"/>
                  <a:cs typeface="+mn-cs"/>
                </a:defRPr>
              </a:lvl9pPr>
            </a:lstStyle>
            <a:p>
              <a:pPr algn="ctr">
                <a:defRPr/>
              </a:pPr>
              <a:endParaRPr lang="en-US" altLang="zh-CN" sz="1400" dirty="0">
                <a:ea typeface="黑体" pitchFamily="2" charset="-122"/>
              </a:endParaRPr>
            </a:p>
            <a:p>
              <a:pPr algn="ctr">
                <a:defRPr/>
              </a:pPr>
              <a:endParaRPr lang="en-US" altLang="zh-CN" sz="1400" dirty="0">
                <a:ea typeface="黑体" pitchFamily="2" charset="-122"/>
              </a:endParaRPr>
            </a:p>
            <a:p>
              <a:pPr algn="ctr">
                <a:defRPr/>
              </a:pPr>
              <a:endParaRPr lang="en-US" altLang="zh-CN" sz="1400" dirty="0">
                <a:ea typeface="黑体" pitchFamily="2" charset="-122"/>
              </a:endParaRPr>
            </a:p>
            <a:p>
              <a:pPr algn="ctr">
                <a:defRPr/>
              </a:pPr>
              <a:endParaRPr lang="en-US" altLang="zh-CN" sz="1400" dirty="0">
                <a:ea typeface="黑体" pitchFamily="2" charset="-122"/>
              </a:endParaRPr>
            </a:p>
          </p:txBody>
        </p:sp>
      </p:grpSp>
      <p:sp>
        <p:nvSpPr>
          <p:cNvPr id="143" name="矩形 142"/>
          <p:cNvSpPr/>
          <p:nvPr/>
        </p:nvSpPr>
        <p:spPr bwMode="auto">
          <a:xfrm>
            <a:off x="6009452" y="6120262"/>
            <a:ext cx="647408" cy="200342"/>
          </a:xfrm>
          <a:prstGeom prst="rect">
            <a:avLst/>
          </a:prstGeom>
          <a:solidFill>
            <a:schemeClr val="tx2">
              <a:lumMod val="40000"/>
              <a:lumOff val="60000"/>
            </a:schemeClr>
          </a:solidFill>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defPPr>
              <a:defRPr lang="zh-CN"/>
            </a:defPPr>
            <a:lvl1pPr marL="0" algn="l" defTabSz="1004411" rtl="0" eaLnBrk="1" latinLnBrk="0" hangingPunct="1">
              <a:defRPr sz="1900" kern="1200">
                <a:solidFill>
                  <a:schemeClr val="dk1"/>
                </a:solidFill>
                <a:latin typeface="+mn-lt"/>
                <a:ea typeface="+mn-ea"/>
                <a:cs typeface="+mn-cs"/>
              </a:defRPr>
            </a:lvl1pPr>
            <a:lvl2pPr marL="502205" algn="l" defTabSz="1004411" rtl="0" eaLnBrk="1" latinLnBrk="0" hangingPunct="1">
              <a:defRPr sz="1900" kern="1200">
                <a:solidFill>
                  <a:schemeClr val="dk1"/>
                </a:solidFill>
                <a:latin typeface="+mn-lt"/>
                <a:ea typeface="+mn-ea"/>
                <a:cs typeface="+mn-cs"/>
              </a:defRPr>
            </a:lvl2pPr>
            <a:lvl3pPr marL="1004411" algn="l" defTabSz="1004411" rtl="0" eaLnBrk="1" latinLnBrk="0" hangingPunct="1">
              <a:defRPr sz="1900" kern="1200">
                <a:solidFill>
                  <a:schemeClr val="dk1"/>
                </a:solidFill>
                <a:latin typeface="+mn-lt"/>
                <a:ea typeface="+mn-ea"/>
                <a:cs typeface="+mn-cs"/>
              </a:defRPr>
            </a:lvl3pPr>
            <a:lvl4pPr marL="1506615" algn="l" defTabSz="1004411" rtl="0" eaLnBrk="1" latinLnBrk="0" hangingPunct="1">
              <a:defRPr sz="1900" kern="1200">
                <a:solidFill>
                  <a:schemeClr val="dk1"/>
                </a:solidFill>
                <a:latin typeface="+mn-lt"/>
                <a:ea typeface="+mn-ea"/>
                <a:cs typeface="+mn-cs"/>
              </a:defRPr>
            </a:lvl4pPr>
            <a:lvl5pPr marL="2008820" algn="l" defTabSz="1004411" rtl="0" eaLnBrk="1" latinLnBrk="0" hangingPunct="1">
              <a:defRPr sz="1900" kern="1200">
                <a:solidFill>
                  <a:schemeClr val="dk1"/>
                </a:solidFill>
                <a:latin typeface="+mn-lt"/>
                <a:ea typeface="+mn-ea"/>
                <a:cs typeface="+mn-cs"/>
              </a:defRPr>
            </a:lvl5pPr>
            <a:lvl6pPr marL="2511025" algn="l" defTabSz="1004411" rtl="0" eaLnBrk="1" latinLnBrk="0" hangingPunct="1">
              <a:defRPr sz="1900" kern="1200">
                <a:solidFill>
                  <a:schemeClr val="dk1"/>
                </a:solidFill>
                <a:latin typeface="+mn-lt"/>
                <a:ea typeface="+mn-ea"/>
                <a:cs typeface="+mn-cs"/>
              </a:defRPr>
            </a:lvl6pPr>
            <a:lvl7pPr marL="3013231" algn="l" defTabSz="1004411" rtl="0" eaLnBrk="1" latinLnBrk="0" hangingPunct="1">
              <a:defRPr sz="1900" kern="1200">
                <a:solidFill>
                  <a:schemeClr val="dk1"/>
                </a:solidFill>
                <a:latin typeface="+mn-lt"/>
                <a:ea typeface="+mn-ea"/>
                <a:cs typeface="+mn-cs"/>
              </a:defRPr>
            </a:lvl7pPr>
            <a:lvl8pPr marL="3515435" algn="l" defTabSz="1004411" rtl="0" eaLnBrk="1" latinLnBrk="0" hangingPunct="1">
              <a:defRPr sz="1900" kern="1200">
                <a:solidFill>
                  <a:schemeClr val="dk1"/>
                </a:solidFill>
                <a:latin typeface="+mn-lt"/>
                <a:ea typeface="+mn-ea"/>
                <a:cs typeface="+mn-cs"/>
              </a:defRPr>
            </a:lvl8pPr>
            <a:lvl9pPr marL="4017640" algn="l" defTabSz="1004411" rtl="0" eaLnBrk="1" latinLnBrk="0" hangingPunct="1">
              <a:defRPr sz="1900" kern="1200">
                <a:solidFill>
                  <a:schemeClr val="dk1"/>
                </a:solidFill>
                <a:latin typeface="+mn-lt"/>
                <a:ea typeface="+mn-ea"/>
                <a:cs typeface="+mn-cs"/>
              </a:defRPr>
            </a:lvl9pPr>
          </a:lstStyle>
          <a:p>
            <a:pPr eaLnBrk="1" hangingPunct="1">
              <a:defRPr/>
            </a:pPr>
            <a:endParaRPr lang="zh-CN" altLang="en-US">
              <a:solidFill>
                <a:schemeClr val="tx1"/>
              </a:solidFill>
              <a:latin typeface="Arial" charset="0"/>
              <a:ea typeface="黑体" pitchFamily="2" charset="-122"/>
            </a:endParaRPr>
          </a:p>
        </p:txBody>
      </p:sp>
      <p:sp>
        <p:nvSpPr>
          <p:cNvPr id="144" name="矩形 143"/>
          <p:cNvSpPr/>
          <p:nvPr/>
        </p:nvSpPr>
        <p:spPr bwMode="auto">
          <a:xfrm>
            <a:off x="6728604" y="6120262"/>
            <a:ext cx="649116" cy="200342"/>
          </a:xfrm>
          <a:prstGeom prst="rect">
            <a:avLst/>
          </a:prstGeom>
          <a:solidFill>
            <a:schemeClr val="tx2">
              <a:lumMod val="40000"/>
              <a:lumOff val="60000"/>
            </a:schemeClr>
          </a:solidFill>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defPPr>
              <a:defRPr lang="zh-CN"/>
            </a:defPPr>
            <a:lvl1pPr marL="0" algn="l" defTabSz="1004411" rtl="0" eaLnBrk="1" latinLnBrk="0" hangingPunct="1">
              <a:defRPr sz="1900" kern="1200">
                <a:solidFill>
                  <a:schemeClr val="dk1"/>
                </a:solidFill>
                <a:latin typeface="+mn-lt"/>
                <a:ea typeface="+mn-ea"/>
                <a:cs typeface="+mn-cs"/>
              </a:defRPr>
            </a:lvl1pPr>
            <a:lvl2pPr marL="502205" algn="l" defTabSz="1004411" rtl="0" eaLnBrk="1" latinLnBrk="0" hangingPunct="1">
              <a:defRPr sz="1900" kern="1200">
                <a:solidFill>
                  <a:schemeClr val="dk1"/>
                </a:solidFill>
                <a:latin typeface="+mn-lt"/>
                <a:ea typeface="+mn-ea"/>
                <a:cs typeface="+mn-cs"/>
              </a:defRPr>
            </a:lvl2pPr>
            <a:lvl3pPr marL="1004411" algn="l" defTabSz="1004411" rtl="0" eaLnBrk="1" latinLnBrk="0" hangingPunct="1">
              <a:defRPr sz="1900" kern="1200">
                <a:solidFill>
                  <a:schemeClr val="dk1"/>
                </a:solidFill>
                <a:latin typeface="+mn-lt"/>
                <a:ea typeface="+mn-ea"/>
                <a:cs typeface="+mn-cs"/>
              </a:defRPr>
            </a:lvl3pPr>
            <a:lvl4pPr marL="1506615" algn="l" defTabSz="1004411" rtl="0" eaLnBrk="1" latinLnBrk="0" hangingPunct="1">
              <a:defRPr sz="1900" kern="1200">
                <a:solidFill>
                  <a:schemeClr val="dk1"/>
                </a:solidFill>
                <a:latin typeface="+mn-lt"/>
                <a:ea typeface="+mn-ea"/>
                <a:cs typeface="+mn-cs"/>
              </a:defRPr>
            </a:lvl4pPr>
            <a:lvl5pPr marL="2008820" algn="l" defTabSz="1004411" rtl="0" eaLnBrk="1" latinLnBrk="0" hangingPunct="1">
              <a:defRPr sz="1900" kern="1200">
                <a:solidFill>
                  <a:schemeClr val="dk1"/>
                </a:solidFill>
                <a:latin typeface="+mn-lt"/>
                <a:ea typeface="+mn-ea"/>
                <a:cs typeface="+mn-cs"/>
              </a:defRPr>
            </a:lvl5pPr>
            <a:lvl6pPr marL="2511025" algn="l" defTabSz="1004411" rtl="0" eaLnBrk="1" latinLnBrk="0" hangingPunct="1">
              <a:defRPr sz="1900" kern="1200">
                <a:solidFill>
                  <a:schemeClr val="dk1"/>
                </a:solidFill>
                <a:latin typeface="+mn-lt"/>
                <a:ea typeface="+mn-ea"/>
                <a:cs typeface="+mn-cs"/>
              </a:defRPr>
            </a:lvl6pPr>
            <a:lvl7pPr marL="3013231" algn="l" defTabSz="1004411" rtl="0" eaLnBrk="1" latinLnBrk="0" hangingPunct="1">
              <a:defRPr sz="1900" kern="1200">
                <a:solidFill>
                  <a:schemeClr val="dk1"/>
                </a:solidFill>
                <a:latin typeface="+mn-lt"/>
                <a:ea typeface="+mn-ea"/>
                <a:cs typeface="+mn-cs"/>
              </a:defRPr>
            </a:lvl7pPr>
            <a:lvl8pPr marL="3515435" algn="l" defTabSz="1004411" rtl="0" eaLnBrk="1" latinLnBrk="0" hangingPunct="1">
              <a:defRPr sz="1900" kern="1200">
                <a:solidFill>
                  <a:schemeClr val="dk1"/>
                </a:solidFill>
                <a:latin typeface="+mn-lt"/>
                <a:ea typeface="+mn-ea"/>
                <a:cs typeface="+mn-cs"/>
              </a:defRPr>
            </a:lvl8pPr>
            <a:lvl9pPr marL="4017640" algn="l" defTabSz="1004411" rtl="0" eaLnBrk="1" latinLnBrk="0" hangingPunct="1">
              <a:defRPr sz="1900" kern="1200">
                <a:solidFill>
                  <a:schemeClr val="dk1"/>
                </a:solidFill>
                <a:latin typeface="+mn-lt"/>
                <a:ea typeface="+mn-ea"/>
                <a:cs typeface="+mn-cs"/>
              </a:defRPr>
            </a:lvl9pPr>
          </a:lstStyle>
          <a:p>
            <a:pPr eaLnBrk="1" hangingPunct="1">
              <a:defRPr/>
            </a:pPr>
            <a:endParaRPr lang="zh-CN" altLang="en-US">
              <a:solidFill>
                <a:schemeClr val="tx1"/>
              </a:solidFill>
              <a:latin typeface="Arial" charset="0"/>
              <a:ea typeface="黑体" pitchFamily="2" charset="-122"/>
            </a:endParaRPr>
          </a:p>
        </p:txBody>
      </p:sp>
      <p:sp>
        <p:nvSpPr>
          <p:cNvPr id="149" name="矩形 148"/>
          <p:cNvSpPr/>
          <p:nvPr/>
        </p:nvSpPr>
        <p:spPr bwMode="auto">
          <a:xfrm>
            <a:off x="7449464" y="6120262"/>
            <a:ext cx="647409" cy="200342"/>
          </a:xfrm>
          <a:prstGeom prst="rect">
            <a:avLst/>
          </a:prstGeom>
          <a:solidFill>
            <a:schemeClr val="tx2">
              <a:lumMod val="40000"/>
              <a:lumOff val="60000"/>
            </a:schemeClr>
          </a:solidFill>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defPPr>
              <a:defRPr lang="zh-CN"/>
            </a:defPPr>
            <a:lvl1pPr marL="0" algn="l" defTabSz="1004411" rtl="0" eaLnBrk="1" latinLnBrk="0" hangingPunct="1">
              <a:defRPr sz="1900" kern="1200">
                <a:solidFill>
                  <a:schemeClr val="dk1"/>
                </a:solidFill>
                <a:latin typeface="+mn-lt"/>
                <a:ea typeface="+mn-ea"/>
                <a:cs typeface="+mn-cs"/>
              </a:defRPr>
            </a:lvl1pPr>
            <a:lvl2pPr marL="502205" algn="l" defTabSz="1004411" rtl="0" eaLnBrk="1" latinLnBrk="0" hangingPunct="1">
              <a:defRPr sz="1900" kern="1200">
                <a:solidFill>
                  <a:schemeClr val="dk1"/>
                </a:solidFill>
                <a:latin typeface="+mn-lt"/>
                <a:ea typeface="+mn-ea"/>
                <a:cs typeface="+mn-cs"/>
              </a:defRPr>
            </a:lvl2pPr>
            <a:lvl3pPr marL="1004411" algn="l" defTabSz="1004411" rtl="0" eaLnBrk="1" latinLnBrk="0" hangingPunct="1">
              <a:defRPr sz="1900" kern="1200">
                <a:solidFill>
                  <a:schemeClr val="dk1"/>
                </a:solidFill>
                <a:latin typeface="+mn-lt"/>
                <a:ea typeface="+mn-ea"/>
                <a:cs typeface="+mn-cs"/>
              </a:defRPr>
            </a:lvl3pPr>
            <a:lvl4pPr marL="1506615" algn="l" defTabSz="1004411" rtl="0" eaLnBrk="1" latinLnBrk="0" hangingPunct="1">
              <a:defRPr sz="1900" kern="1200">
                <a:solidFill>
                  <a:schemeClr val="dk1"/>
                </a:solidFill>
                <a:latin typeface="+mn-lt"/>
                <a:ea typeface="+mn-ea"/>
                <a:cs typeface="+mn-cs"/>
              </a:defRPr>
            </a:lvl4pPr>
            <a:lvl5pPr marL="2008820" algn="l" defTabSz="1004411" rtl="0" eaLnBrk="1" latinLnBrk="0" hangingPunct="1">
              <a:defRPr sz="1900" kern="1200">
                <a:solidFill>
                  <a:schemeClr val="dk1"/>
                </a:solidFill>
                <a:latin typeface="+mn-lt"/>
                <a:ea typeface="+mn-ea"/>
                <a:cs typeface="+mn-cs"/>
              </a:defRPr>
            </a:lvl5pPr>
            <a:lvl6pPr marL="2511025" algn="l" defTabSz="1004411" rtl="0" eaLnBrk="1" latinLnBrk="0" hangingPunct="1">
              <a:defRPr sz="1900" kern="1200">
                <a:solidFill>
                  <a:schemeClr val="dk1"/>
                </a:solidFill>
                <a:latin typeface="+mn-lt"/>
                <a:ea typeface="+mn-ea"/>
                <a:cs typeface="+mn-cs"/>
              </a:defRPr>
            </a:lvl6pPr>
            <a:lvl7pPr marL="3013231" algn="l" defTabSz="1004411" rtl="0" eaLnBrk="1" latinLnBrk="0" hangingPunct="1">
              <a:defRPr sz="1900" kern="1200">
                <a:solidFill>
                  <a:schemeClr val="dk1"/>
                </a:solidFill>
                <a:latin typeface="+mn-lt"/>
                <a:ea typeface="+mn-ea"/>
                <a:cs typeface="+mn-cs"/>
              </a:defRPr>
            </a:lvl7pPr>
            <a:lvl8pPr marL="3515435" algn="l" defTabSz="1004411" rtl="0" eaLnBrk="1" latinLnBrk="0" hangingPunct="1">
              <a:defRPr sz="1900" kern="1200">
                <a:solidFill>
                  <a:schemeClr val="dk1"/>
                </a:solidFill>
                <a:latin typeface="+mn-lt"/>
                <a:ea typeface="+mn-ea"/>
                <a:cs typeface="+mn-cs"/>
              </a:defRPr>
            </a:lvl8pPr>
            <a:lvl9pPr marL="4017640" algn="l" defTabSz="1004411" rtl="0" eaLnBrk="1" latinLnBrk="0" hangingPunct="1">
              <a:defRPr sz="1900" kern="1200">
                <a:solidFill>
                  <a:schemeClr val="dk1"/>
                </a:solidFill>
                <a:latin typeface="+mn-lt"/>
                <a:ea typeface="+mn-ea"/>
                <a:cs typeface="+mn-cs"/>
              </a:defRPr>
            </a:lvl9pPr>
          </a:lstStyle>
          <a:p>
            <a:pPr eaLnBrk="1" hangingPunct="1">
              <a:defRPr/>
            </a:pPr>
            <a:endParaRPr lang="zh-CN" altLang="en-US" b="1" dirty="0">
              <a:solidFill>
                <a:schemeClr val="tx1"/>
              </a:solidFill>
              <a:latin typeface="Arial" charset="0"/>
              <a:ea typeface="黑体" pitchFamily="2" charset="-122"/>
            </a:endParaRPr>
          </a:p>
        </p:txBody>
      </p:sp>
      <p:sp>
        <p:nvSpPr>
          <p:cNvPr id="150" name="矩形 149"/>
          <p:cNvSpPr/>
          <p:nvPr/>
        </p:nvSpPr>
        <p:spPr bwMode="auto">
          <a:xfrm>
            <a:off x="5922333" y="6186490"/>
            <a:ext cx="647409" cy="198686"/>
          </a:xfrm>
          <a:prstGeom prst="rect">
            <a:avLst/>
          </a:prstGeom>
          <a:solidFill>
            <a:schemeClr val="tx2">
              <a:lumMod val="40000"/>
              <a:lumOff val="60000"/>
            </a:schemeClr>
          </a:solidFill>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defPPr>
              <a:defRPr lang="zh-CN"/>
            </a:defPPr>
            <a:lvl1pPr marL="0" algn="l" defTabSz="1004411" rtl="0" eaLnBrk="1" latinLnBrk="0" hangingPunct="1">
              <a:defRPr sz="1900" kern="1200">
                <a:solidFill>
                  <a:schemeClr val="dk1"/>
                </a:solidFill>
                <a:latin typeface="+mn-lt"/>
                <a:ea typeface="+mn-ea"/>
                <a:cs typeface="+mn-cs"/>
              </a:defRPr>
            </a:lvl1pPr>
            <a:lvl2pPr marL="502205" algn="l" defTabSz="1004411" rtl="0" eaLnBrk="1" latinLnBrk="0" hangingPunct="1">
              <a:defRPr sz="1900" kern="1200">
                <a:solidFill>
                  <a:schemeClr val="dk1"/>
                </a:solidFill>
                <a:latin typeface="+mn-lt"/>
                <a:ea typeface="+mn-ea"/>
                <a:cs typeface="+mn-cs"/>
              </a:defRPr>
            </a:lvl2pPr>
            <a:lvl3pPr marL="1004411" algn="l" defTabSz="1004411" rtl="0" eaLnBrk="1" latinLnBrk="0" hangingPunct="1">
              <a:defRPr sz="1900" kern="1200">
                <a:solidFill>
                  <a:schemeClr val="dk1"/>
                </a:solidFill>
                <a:latin typeface="+mn-lt"/>
                <a:ea typeface="+mn-ea"/>
                <a:cs typeface="+mn-cs"/>
              </a:defRPr>
            </a:lvl3pPr>
            <a:lvl4pPr marL="1506615" algn="l" defTabSz="1004411" rtl="0" eaLnBrk="1" latinLnBrk="0" hangingPunct="1">
              <a:defRPr sz="1900" kern="1200">
                <a:solidFill>
                  <a:schemeClr val="dk1"/>
                </a:solidFill>
                <a:latin typeface="+mn-lt"/>
                <a:ea typeface="+mn-ea"/>
                <a:cs typeface="+mn-cs"/>
              </a:defRPr>
            </a:lvl4pPr>
            <a:lvl5pPr marL="2008820" algn="l" defTabSz="1004411" rtl="0" eaLnBrk="1" latinLnBrk="0" hangingPunct="1">
              <a:defRPr sz="1900" kern="1200">
                <a:solidFill>
                  <a:schemeClr val="dk1"/>
                </a:solidFill>
                <a:latin typeface="+mn-lt"/>
                <a:ea typeface="+mn-ea"/>
                <a:cs typeface="+mn-cs"/>
              </a:defRPr>
            </a:lvl5pPr>
            <a:lvl6pPr marL="2511025" algn="l" defTabSz="1004411" rtl="0" eaLnBrk="1" latinLnBrk="0" hangingPunct="1">
              <a:defRPr sz="1900" kern="1200">
                <a:solidFill>
                  <a:schemeClr val="dk1"/>
                </a:solidFill>
                <a:latin typeface="+mn-lt"/>
                <a:ea typeface="+mn-ea"/>
                <a:cs typeface="+mn-cs"/>
              </a:defRPr>
            </a:lvl6pPr>
            <a:lvl7pPr marL="3013231" algn="l" defTabSz="1004411" rtl="0" eaLnBrk="1" latinLnBrk="0" hangingPunct="1">
              <a:defRPr sz="1900" kern="1200">
                <a:solidFill>
                  <a:schemeClr val="dk1"/>
                </a:solidFill>
                <a:latin typeface="+mn-lt"/>
                <a:ea typeface="+mn-ea"/>
                <a:cs typeface="+mn-cs"/>
              </a:defRPr>
            </a:lvl7pPr>
            <a:lvl8pPr marL="3515435" algn="l" defTabSz="1004411" rtl="0" eaLnBrk="1" latinLnBrk="0" hangingPunct="1">
              <a:defRPr sz="1900" kern="1200">
                <a:solidFill>
                  <a:schemeClr val="dk1"/>
                </a:solidFill>
                <a:latin typeface="+mn-lt"/>
                <a:ea typeface="+mn-ea"/>
                <a:cs typeface="+mn-cs"/>
              </a:defRPr>
            </a:lvl8pPr>
            <a:lvl9pPr marL="4017640" algn="l" defTabSz="1004411" rtl="0" eaLnBrk="1" latinLnBrk="0" hangingPunct="1">
              <a:defRPr sz="1900" kern="1200">
                <a:solidFill>
                  <a:schemeClr val="dk1"/>
                </a:solidFill>
                <a:latin typeface="+mn-lt"/>
                <a:ea typeface="+mn-ea"/>
                <a:cs typeface="+mn-cs"/>
              </a:defRPr>
            </a:lvl9pPr>
          </a:lstStyle>
          <a:p>
            <a:pPr eaLnBrk="1" hangingPunct="1">
              <a:defRPr/>
            </a:pPr>
            <a:endParaRPr lang="zh-CN" altLang="en-US">
              <a:solidFill>
                <a:schemeClr val="tx1"/>
              </a:solidFill>
              <a:latin typeface="Arial" charset="0"/>
              <a:ea typeface="黑体" pitchFamily="2" charset="-122"/>
            </a:endParaRPr>
          </a:p>
        </p:txBody>
      </p:sp>
      <p:sp>
        <p:nvSpPr>
          <p:cNvPr id="157" name="矩形 156"/>
          <p:cNvSpPr/>
          <p:nvPr/>
        </p:nvSpPr>
        <p:spPr bwMode="auto">
          <a:xfrm>
            <a:off x="6641486" y="6186490"/>
            <a:ext cx="649116" cy="198686"/>
          </a:xfrm>
          <a:prstGeom prst="rect">
            <a:avLst/>
          </a:prstGeom>
          <a:solidFill>
            <a:schemeClr val="tx2">
              <a:lumMod val="40000"/>
              <a:lumOff val="60000"/>
            </a:schemeClr>
          </a:solidFill>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defPPr>
              <a:defRPr lang="zh-CN"/>
            </a:defPPr>
            <a:lvl1pPr marL="0" algn="l" defTabSz="1004411" rtl="0" eaLnBrk="1" latinLnBrk="0" hangingPunct="1">
              <a:defRPr sz="1900" kern="1200">
                <a:solidFill>
                  <a:schemeClr val="dk1"/>
                </a:solidFill>
                <a:latin typeface="+mn-lt"/>
                <a:ea typeface="+mn-ea"/>
                <a:cs typeface="+mn-cs"/>
              </a:defRPr>
            </a:lvl1pPr>
            <a:lvl2pPr marL="502205" algn="l" defTabSz="1004411" rtl="0" eaLnBrk="1" latinLnBrk="0" hangingPunct="1">
              <a:defRPr sz="1900" kern="1200">
                <a:solidFill>
                  <a:schemeClr val="dk1"/>
                </a:solidFill>
                <a:latin typeface="+mn-lt"/>
                <a:ea typeface="+mn-ea"/>
                <a:cs typeface="+mn-cs"/>
              </a:defRPr>
            </a:lvl2pPr>
            <a:lvl3pPr marL="1004411" algn="l" defTabSz="1004411" rtl="0" eaLnBrk="1" latinLnBrk="0" hangingPunct="1">
              <a:defRPr sz="1900" kern="1200">
                <a:solidFill>
                  <a:schemeClr val="dk1"/>
                </a:solidFill>
                <a:latin typeface="+mn-lt"/>
                <a:ea typeface="+mn-ea"/>
                <a:cs typeface="+mn-cs"/>
              </a:defRPr>
            </a:lvl3pPr>
            <a:lvl4pPr marL="1506615" algn="l" defTabSz="1004411" rtl="0" eaLnBrk="1" latinLnBrk="0" hangingPunct="1">
              <a:defRPr sz="1900" kern="1200">
                <a:solidFill>
                  <a:schemeClr val="dk1"/>
                </a:solidFill>
                <a:latin typeface="+mn-lt"/>
                <a:ea typeface="+mn-ea"/>
                <a:cs typeface="+mn-cs"/>
              </a:defRPr>
            </a:lvl4pPr>
            <a:lvl5pPr marL="2008820" algn="l" defTabSz="1004411" rtl="0" eaLnBrk="1" latinLnBrk="0" hangingPunct="1">
              <a:defRPr sz="1900" kern="1200">
                <a:solidFill>
                  <a:schemeClr val="dk1"/>
                </a:solidFill>
                <a:latin typeface="+mn-lt"/>
                <a:ea typeface="+mn-ea"/>
                <a:cs typeface="+mn-cs"/>
              </a:defRPr>
            </a:lvl5pPr>
            <a:lvl6pPr marL="2511025" algn="l" defTabSz="1004411" rtl="0" eaLnBrk="1" latinLnBrk="0" hangingPunct="1">
              <a:defRPr sz="1900" kern="1200">
                <a:solidFill>
                  <a:schemeClr val="dk1"/>
                </a:solidFill>
                <a:latin typeface="+mn-lt"/>
                <a:ea typeface="+mn-ea"/>
                <a:cs typeface="+mn-cs"/>
              </a:defRPr>
            </a:lvl6pPr>
            <a:lvl7pPr marL="3013231" algn="l" defTabSz="1004411" rtl="0" eaLnBrk="1" latinLnBrk="0" hangingPunct="1">
              <a:defRPr sz="1900" kern="1200">
                <a:solidFill>
                  <a:schemeClr val="dk1"/>
                </a:solidFill>
                <a:latin typeface="+mn-lt"/>
                <a:ea typeface="+mn-ea"/>
                <a:cs typeface="+mn-cs"/>
              </a:defRPr>
            </a:lvl7pPr>
            <a:lvl8pPr marL="3515435" algn="l" defTabSz="1004411" rtl="0" eaLnBrk="1" latinLnBrk="0" hangingPunct="1">
              <a:defRPr sz="1900" kern="1200">
                <a:solidFill>
                  <a:schemeClr val="dk1"/>
                </a:solidFill>
                <a:latin typeface="+mn-lt"/>
                <a:ea typeface="+mn-ea"/>
                <a:cs typeface="+mn-cs"/>
              </a:defRPr>
            </a:lvl8pPr>
            <a:lvl9pPr marL="4017640" algn="l" defTabSz="1004411" rtl="0" eaLnBrk="1" latinLnBrk="0" hangingPunct="1">
              <a:defRPr sz="1900" kern="1200">
                <a:solidFill>
                  <a:schemeClr val="dk1"/>
                </a:solidFill>
                <a:latin typeface="+mn-lt"/>
                <a:ea typeface="+mn-ea"/>
                <a:cs typeface="+mn-cs"/>
              </a:defRPr>
            </a:lvl9pPr>
          </a:lstStyle>
          <a:p>
            <a:pPr eaLnBrk="1" hangingPunct="1">
              <a:defRPr/>
            </a:pPr>
            <a:endParaRPr lang="zh-CN" altLang="en-US">
              <a:solidFill>
                <a:schemeClr val="tx1"/>
              </a:solidFill>
              <a:latin typeface="Arial" charset="0"/>
              <a:ea typeface="黑体" pitchFamily="2" charset="-122"/>
            </a:endParaRPr>
          </a:p>
        </p:txBody>
      </p:sp>
      <p:sp>
        <p:nvSpPr>
          <p:cNvPr id="168" name="矩形 167"/>
          <p:cNvSpPr/>
          <p:nvPr/>
        </p:nvSpPr>
        <p:spPr bwMode="auto">
          <a:xfrm>
            <a:off x="7362347" y="6186490"/>
            <a:ext cx="647408" cy="198686"/>
          </a:xfrm>
          <a:prstGeom prst="rect">
            <a:avLst/>
          </a:prstGeom>
          <a:solidFill>
            <a:schemeClr val="tx2">
              <a:lumMod val="40000"/>
              <a:lumOff val="60000"/>
            </a:schemeClr>
          </a:solidFill>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defPPr>
              <a:defRPr lang="zh-CN"/>
            </a:defPPr>
            <a:lvl1pPr marL="0" algn="l" defTabSz="1004411" rtl="0" eaLnBrk="1" latinLnBrk="0" hangingPunct="1">
              <a:defRPr sz="1900" kern="1200">
                <a:solidFill>
                  <a:schemeClr val="dk1"/>
                </a:solidFill>
                <a:latin typeface="+mn-lt"/>
                <a:ea typeface="+mn-ea"/>
                <a:cs typeface="+mn-cs"/>
              </a:defRPr>
            </a:lvl1pPr>
            <a:lvl2pPr marL="502205" algn="l" defTabSz="1004411" rtl="0" eaLnBrk="1" latinLnBrk="0" hangingPunct="1">
              <a:defRPr sz="1900" kern="1200">
                <a:solidFill>
                  <a:schemeClr val="dk1"/>
                </a:solidFill>
                <a:latin typeface="+mn-lt"/>
                <a:ea typeface="+mn-ea"/>
                <a:cs typeface="+mn-cs"/>
              </a:defRPr>
            </a:lvl2pPr>
            <a:lvl3pPr marL="1004411" algn="l" defTabSz="1004411" rtl="0" eaLnBrk="1" latinLnBrk="0" hangingPunct="1">
              <a:defRPr sz="1900" kern="1200">
                <a:solidFill>
                  <a:schemeClr val="dk1"/>
                </a:solidFill>
                <a:latin typeface="+mn-lt"/>
                <a:ea typeface="+mn-ea"/>
                <a:cs typeface="+mn-cs"/>
              </a:defRPr>
            </a:lvl3pPr>
            <a:lvl4pPr marL="1506615" algn="l" defTabSz="1004411" rtl="0" eaLnBrk="1" latinLnBrk="0" hangingPunct="1">
              <a:defRPr sz="1900" kern="1200">
                <a:solidFill>
                  <a:schemeClr val="dk1"/>
                </a:solidFill>
                <a:latin typeface="+mn-lt"/>
                <a:ea typeface="+mn-ea"/>
                <a:cs typeface="+mn-cs"/>
              </a:defRPr>
            </a:lvl4pPr>
            <a:lvl5pPr marL="2008820" algn="l" defTabSz="1004411" rtl="0" eaLnBrk="1" latinLnBrk="0" hangingPunct="1">
              <a:defRPr sz="1900" kern="1200">
                <a:solidFill>
                  <a:schemeClr val="dk1"/>
                </a:solidFill>
                <a:latin typeface="+mn-lt"/>
                <a:ea typeface="+mn-ea"/>
                <a:cs typeface="+mn-cs"/>
              </a:defRPr>
            </a:lvl5pPr>
            <a:lvl6pPr marL="2511025" algn="l" defTabSz="1004411" rtl="0" eaLnBrk="1" latinLnBrk="0" hangingPunct="1">
              <a:defRPr sz="1900" kern="1200">
                <a:solidFill>
                  <a:schemeClr val="dk1"/>
                </a:solidFill>
                <a:latin typeface="+mn-lt"/>
                <a:ea typeface="+mn-ea"/>
                <a:cs typeface="+mn-cs"/>
              </a:defRPr>
            </a:lvl6pPr>
            <a:lvl7pPr marL="3013231" algn="l" defTabSz="1004411" rtl="0" eaLnBrk="1" latinLnBrk="0" hangingPunct="1">
              <a:defRPr sz="1900" kern="1200">
                <a:solidFill>
                  <a:schemeClr val="dk1"/>
                </a:solidFill>
                <a:latin typeface="+mn-lt"/>
                <a:ea typeface="+mn-ea"/>
                <a:cs typeface="+mn-cs"/>
              </a:defRPr>
            </a:lvl7pPr>
            <a:lvl8pPr marL="3515435" algn="l" defTabSz="1004411" rtl="0" eaLnBrk="1" latinLnBrk="0" hangingPunct="1">
              <a:defRPr sz="1900" kern="1200">
                <a:solidFill>
                  <a:schemeClr val="dk1"/>
                </a:solidFill>
                <a:latin typeface="+mn-lt"/>
                <a:ea typeface="+mn-ea"/>
                <a:cs typeface="+mn-cs"/>
              </a:defRPr>
            </a:lvl8pPr>
            <a:lvl9pPr marL="4017640" algn="l" defTabSz="1004411" rtl="0" eaLnBrk="1" latinLnBrk="0" hangingPunct="1">
              <a:defRPr sz="1900" kern="1200">
                <a:solidFill>
                  <a:schemeClr val="dk1"/>
                </a:solidFill>
                <a:latin typeface="+mn-lt"/>
                <a:ea typeface="+mn-ea"/>
                <a:cs typeface="+mn-cs"/>
              </a:defRPr>
            </a:lvl9pPr>
          </a:lstStyle>
          <a:p>
            <a:pPr eaLnBrk="1" hangingPunct="1">
              <a:defRPr/>
            </a:pPr>
            <a:endParaRPr lang="zh-CN" altLang="en-US" b="1" dirty="0">
              <a:solidFill>
                <a:schemeClr val="tx1"/>
              </a:solidFill>
              <a:latin typeface="Arial" charset="0"/>
              <a:ea typeface="黑体" pitchFamily="2" charset="-122"/>
            </a:endParaRPr>
          </a:p>
        </p:txBody>
      </p:sp>
      <p:sp>
        <p:nvSpPr>
          <p:cNvPr id="169" name="左右箭头 168"/>
          <p:cNvSpPr>
            <a:spLocks noChangeArrowheads="1"/>
          </p:cNvSpPr>
          <p:nvPr/>
        </p:nvSpPr>
        <p:spPr bwMode="auto">
          <a:xfrm flipV="1">
            <a:off x="2700665" y="4242682"/>
            <a:ext cx="466339" cy="200342"/>
          </a:xfrm>
          <a:prstGeom prst="leftRightArrow">
            <a:avLst>
              <a:gd name="adj1" fmla="val 50000"/>
              <a:gd name="adj2" fmla="val 49576"/>
            </a:avLst>
          </a:prstGeom>
          <a:solidFill>
            <a:schemeClr val="bg1">
              <a:lumMod val="95000"/>
            </a:schemeClr>
          </a:solidFill>
          <a:ln>
            <a:headEnd/>
            <a:tailEnd/>
          </a:ln>
        </p:spPr>
        <p:style>
          <a:lnRef idx="1">
            <a:schemeClr val="dk1"/>
          </a:lnRef>
          <a:fillRef idx="2">
            <a:schemeClr val="dk1"/>
          </a:fillRef>
          <a:effectRef idx="1">
            <a:schemeClr val="dk1"/>
          </a:effectRef>
          <a:fontRef idx="minor">
            <a:schemeClr val="dk1"/>
          </a:fontRef>
        </p:style>
        <p:txBody>
          <a:bodyPr wrap="none" anchor="ctr"/>
          <a:lstStyle>
            <a:defPPr>
              <a:defRPr lang="zh-CN"/>
            </a:defPPr>
            <a:lvl1pPr marL="0" algn="l" defTabSz="1004411" rtl="0" eaLnBrk="1" latinLnBrk="0" hangingPunct="1">
              <a:defRPr sz="1900" kern="1200">
                <a:solidFill>
                  <a:schemeClr val="dk1"/>
                </a:solidFill>
                <a:latin typeface="+mn-lt"/>
                <a:ea typeface="+mn-ea"/>
                <a:cs typeface="+mn-cs"/>
              </a:defRPr>
            </a:lvl1pPr>
            <a:lvl2pPr marL="502205" algn="l" defTabSz="1004411" rtl="0" eaLnBrk="1" latinLnBrk="0" hangingPunct="1">
              <a:defRPr sz="1900" kern="1200">
                <a:solidFill>
                  <a:schemeClr val="dk1"/>
                </a:solidFill>
                <a:latin typeface="+mn-lt"/>
                <a:ea typeface="+mn-ea"/>
                <a:cs typeface="+mn-cs"/>
              </a:defRPr>
            </a:lvl2pPr>
            <a:lvl3pPr marL="1004411" algn="l" defTabSz="1004411" rtl="0" eaLnBrk="1" latinLnBrk="0" hangingPunct="1">
              <a:defRPr sz="1900" kern="1200">
                <a:solidFill>
                  <a:schemeClr val="dk1"/>
                </a:solidFill>
                <a:latin typeface="+mn-lt"/>
                <a:ea typeface="+mn-ea"/>
                <a:cs typeface="+mn-cs"/>
              </a:defRPr>
            </a:lvl3pPr>
            <a:lvl4pPr marL="1506615" algn="l" defTabSz="1004411" rtl="0" eaLnBrk="1" latinLnBrk="0" hangingPunct="1">
              <a:defRPr sz="1900" kern="1200">
                <a:solidFill>
                  <a:schemeClr val="dk1"/>
                </a:solidFill>
                <a:latin typeface="+mn-lt"/>
                <a:ea typeface="+mn-ea"/>
                <a:cs typeface="+mn-cs"/>
              </a:defRPr>
            </a:lvl4pPr>
            <a:lvl5pPr marL="2008820" algn="l" defTabSz="1004411" rtl="0" eaLnBrk="1" latinLnBrk="0" hangingPunct="1">
              <a:defRPr sz="1900" kern="1200">
                <a:solidFill>
                  <a:schemeClr val="dk1"/>
                </a:solidFill>
                <a:latin typeface="+mn-lt"/>
                <a:ea typeface="+mn-ea"/>
                <a:cs typeface="+mn-cs"/>
              </a:defRPr>
            </a:lvl5pPr>
            <a:lvl6pPr marL="2511025" algn="l" defTabSz="1004411" rtl="0" eaLnBrk="1" latinLnBrk="0" hangingPunct="1">
              <a:defRPr sz="1900" kern="1200">
                <a:solidFill>
                  <a:schemeClr val="dk1"/>
                </a:solidFill>
                <a:latin typeface="+mn-lt"/>
                <a:ea typeface="+mn-ea"/>
                <a:cs typeface="+mn-cs"/>
              </a:defRPr>
            </a:lvl6pPr>
            <a:lvl7pPr marL="3013231" algn="l" defTabSz="1004411" rtl="0" eaLnBrk="1" latinLnBrk="0" hangingPunct="1">
              <a:defRPr sz="1900" kern="1200">
                <a:solidFill>
                  <a:schemeClr val="dk1"/>
                </a:solidFill>
                <a:latin typeface="+mn-lt"/>
                <a:ea typeface="+mn-ea"/>
                <a:cs typeface="+mn-cs"/>
              </a:defRPr>
            </a:lvl7pPr>
            <a:lvl8pPr marL="3515435" algn="l" defTabSz="1004411" rtl="0" eaLnBrk="1" latinLnBrk="0" hangingPunct="1">
              <a:defRPr sz="1900" kern="1200">
                <a:solidFill>
                  <a:schemeClr val="dk1"/>
                </a:solidFill>
                <a:latin typeface="+mn-lt"/>
                <a:ea typeface="+mn-ea"/>
                <a:cs typeface="+mn-cs"/>
              </a:defRPr>
            </a:lvl8pPr>
            <a:lvl9pPr marL="4017640" algn="l" defTabSz="1004411" rtl="0" eaLnBrk="1" latinLnBrk="0" hangingPunct="1">
              <a:defRPr sz="1900" kern="1200">
                <a:solidFill>
                  <a:schemeClr val="dk1"/>
                </a:solidFill>
                <a:latin typeface="+mn-lt"/>
                <a:ea typeface="+mn-ea"/>
                <a:cs typeface="+mn-cs"/>
              </a:defRPr>
            </a:lvl9pPr>
          </a:lstStyle>
          <a:p>
            <a:pPr>
              <a:defRPr/>
            </a:pPr>
            <a:endParaRPr lang="zh-CN" altLang="en-US">
              <a:ea typeface="黑体" pitchFamily="2" charset="-122"/>
            </a:endParaRPr>
          </a:p>
        </p:txBody>
      </p:sp>
      <p:sp>
        <p:nvSpPr>
          <p:cNvPr id="172" name="左右箭头 171"/>
          <p:cNvSpPr>
            <a:spLocks noChangeArrowheads="1"/>
          </p:cNvSpPr>
          <p:nvPr/>
        </p:nvSpPr>
        <p:spPr bwMode="auto">
          <a:xfrm flipV="1">
            <a:off x="5473076" y="4242682"/>
            <a:ext cx="466338" cy="200342"/>
          </a:xfrm>
          <a:prstGeom prst="leftRightArrow">
            <a:avLst>
              <a:gd name="adj1" fmla="val 50000"/>
              <a:gd name="adj2" fmla="val 49576"/>
            </a:avLst>
          </a:prstGeom>
          <a:solidFill>
            <a:schemeClr val="bg1">
              <a:lumMod val="95000"/>
            </a:schemeClr>
          </a:solidFill>
          <a:ln>
            <a:headEnd/>
            <a:tailEnd/>
          </a:ln>
        </p:spPr>
        <p:style>
          <a:lnRef idx="1">
            <a:schemeClr val="dk1"/>
          </a:lnRef>
          <a:fillRef idx="2">
            <a:schemeClr val="dk1"/>
          </a:fillRef>
          <a:effectRef idx="1">
            <a:schemeClr val="dk1"/>
          </a:effectRef>
          <a:fontRef idx="minor">
            <a:schemeClr val="dk1"/>
          </a:fontRef>
        </p:style>
        <p:txBody>
          <a:bodyPr wrap="none" anchor="ctr"/>
          <a:lstStyle>
            <a:defPPr>
              <a:defRPr lang="zh-CN"/>
            </a:defPPr>
            <a:lvl1pPr marL="0" algn="l" defTabSz="1004411" rtl="0" eaLnBrk="1" latinLnBrk="0" hangingPunct="1">
              <a:defRPr sz="1900" kern="1200">
                <a:solidFill>
                  <a:schemeClr val="dk1"/>
                </a:solidFill>
                <a:latin typeface="+mn-lt"/>
                <a:ea typeface="+mn-ea"/>
                <a:cs typeface="+mn-cs"/>
              </a:defRPr>
            </a:lvl1pPr>
            <a:lvl2pPr marL="502205" algn="l" defTabSz="1004411" rtl="0" eaLnBrk="1" latinLnBrk="0" hangingPunct="1">
              <a:defRPr sz="1900" kern="1200">
                <a:solidFill>
                  <a:schemeClr val="dk1"/>
                </a:solidFill>
                <a:latin typeface="+mn-lt"/>
                <a:ea typeface="+mn-ea"/>
                <a:cs typeface="+mn-cs"/>
              </a:defRPr>
            </a:lvl2pPr>
            <a:lvl3pPr marL="1004411" algn="l" defTabSz="1004411" rtl="0" eaLnBrk="1" latinLnBrk="0" hangingPunct="1">
              <a:defRPr sz="1900" kern="1200">
                <a:solidFill>
                  <a:schemeClr val="dk1"/>
                </a:solidFill>
                <a:latin typeface="+mn-lt"/>
                <a:ea typeface="+mn-ea"/>
                <a:cs typeface="+mn-cs"/>
              </a:defRPr>
            </a:lvl3pPr>
            <a:lvl4pPr marL="1506615" algn="l" defTabSz="1004411" rtl="0" eaLnBrk="1" latinLnBrk="0" hangingPunct="1">
              <a:defRPr sz="1900" kern="1200">
                <a:solidFill>
                  <a:schemeClr val="dk1"/>
                </a:solidFill>
                <a:latin typeface="+mn-lt"/>
                <a:ea typeface="+mn-ea"/>
                <a:cs typeface="+mn-cs"/>
              </a:defRPr>
            </a:lvl4pPr>
            <a:lvl5pPr marL="2008820" algn="l" defTabSz="1004411" rtl="0" eaLnBrk="1" latinLnBrk="0" hangingPunct="1">
              <a:defRPr sz="1900" kern="1200">
                <a:solidFill>
                  <a:schemeClr val="dk1"/>
                </a:solidFill>
                <a:latin typeface="+mn-lt"/>
                <a:ea typeface="+mn-ea"/>
                <a:cs typeface="+mn-cs"/>
              </a:defRPr>
            </a:lvl5pPr>
            <a:lvl6pPr marL="2511025" algn="l" defTabSz="1004411" rtl="0" eaLnBrk="1" latinLnBrk="0" hangingPunct="1">
              <a:defRPr sz="1900" kern="1200">
                <a:solidFill>
                  <a:schemeClr val="dk1"/>
                </a:solidFill>
                <a:latin typeface="+mn-lt"/>
                <a:ea typeface="+mn-ea"/>
                <a:cs typeface="+mn-cs"/>
              </a:defRPr>
            </a:lvl6pPr>
            <a:lvl7pPr marL="3013231" algn="l" defTabSz="1004411" rtl="0" eaLnBrk="1" latinLnBrk="0" hangingPunct="1">
              <a:defRPr sz="1900" kern="1200">
                <a:solidFill>
                  <a:schemeClr val="dk1"/>
                </a:solidFill>
                <a:latin typeface="+mn-lt"/>
                <a:ea typeface="+mn-ea"/>
                <a:cs typeface="+mn-cs"/>
              </a:defRPr>
            </a:lvl7pPr>
            <a:lvl8pPr marL="3515435" algn="l" defTabSz="1004411" rtl="0" eaLnBrk="1" latinLnBrk="0" hangingPunct="1">
              <a:defRPr sz="1900" kern="1200">
                <a:solidFill>
                  <a:schemeClr val="dk1"/>
                </a:solidFill>
                <a:latin typeface="+mn-lt"/>
                <a:ea typeface="+mn-ea"/>
                <a:cs typeface="+mn-cs"/>
              </a:defRPr>
            </a:lvl8pPr>
            <a:lvl9pPr marL="4017640" algn="l" defTabSz="1004411" rtl="0" eaLnBrk="1" latinLnBrk="0" hangingPunct="1">
              <a:defRPr sz="1900" kern="1200">
                <a:solidFill>
                  <a:schemeClr val="dk1"/>
                </a:solidFill>
                <a:latin typeface="+mn-lt"/>
                <a:ea typeface="+mn-ea"/>
                <a:cs typeface="+mn-cs"/>
              </a:defRPr>
            </a:lvl9pPr>
          </a:lstStyle>
          <a:p>
            <a:pPr>
              <a:defRPr/>
            </a:pPr>
            <a:endParaRPr lang="zh-CN" altLang="en-US">
              <a:ea typeface="黑体" pitchFamily="2" charset="-122"/>
            </a:endParaRPr>
          </a:p>
        </p:txBody>
      </p:sp>
      <p:sp>
        <p:nvSpPr>
          <p:cNvPr id="173" name="左右箭头 172"/>
          <p:cNvSpPr>
            <a:spLocks noChangeArrowheads="1"/>
          </p:cNvSpPr>
          <p:nvPr/>
        </p:nvSpPr>
        <p:spPr bwMode="auto">
          <a:xfrm flipV="1">
            <a:off x="8137870" y="4242682"/>
            <a:ext cx="466338" cy="200342"/>
          </a:xfrm>
          <a:prstGeom prst="leftRightArrow">
            <a:avLst>
              <a:gd name="adj1" fmla="val 50000"/>
              <a:gd name="adj2" fmla="val 49576"/>
            </a:avLst>
          </a:prstGeom>
          <a:solidFill>
            <a:schemeClr val="bg1">
              <a:lumMod val="95000"/>
            </a:schemeClr>
          </a:solidFill>
          <a:ln>
            <a:headEnd/>
            <a:tailEnd/>
          </a:ln>
        </p:spPr>
        <p:style>
          <a:lnRef idx="1">
            <a:schemeClr val="dk1"/>
          </a:lnRef>
          <a:fillRef idx="2">
            <a:schemeClr val="dk1"/>
          </a:fillRef>
          <a:effectRef idx="1">
            <a:schemeClr val="dk1"/>
          </a:effectRef>
          <a:fontRef idx="minor">
            <a:schemeClr val="dk1"/>
          </a:fontRef>
        </p:style>
        <p:txBody>
          <a:bodyPr wrap="none" anchor="ctr"/>
          <a:lstStyle>
            <a:defPPr>
              <a:defRPr lang="zh-CN"/>
            </a:defPPr>
            <a:lvl1pPr marL="0" algn="l" defTabSz="1004411" rtl="0" eaLnBrk="1" latinLnBrk="0" hangingPunct="1">
              <a:defRPr sz="1900" kern="1200">
                <a:solidFill>
                  <a:schemeClr val="dk1"/>
                </a:solidFill>
                <a:latin typeface="+mn-lt"/>
                <a:ea typeface="+mn-ea"/>
                <a:cs typeface="+mn-cs"/>
              </a:defRPr>
            </a:lvl1pPr>
            <a:lvl2pPr marL="502205" algn="l" defTabSz="1004411" rtl="0" eaLnBrk="1" latinLnBrk="0" hangingPunct="1">
              <a:defRPr sz="1900" kern="1200">
                <a:solidFill>
                  <a:schemeClr val="dk1"/>
                </a:solidFill>
                <a:latin typeface="+mn-lt"/>
                <a:ea typeface="+mn-ea"/>
                <a:cs typeface="+mn-cs"/>
              </a:defRPr>
            </a:lvl2pPr>
            <a:lvl3pPr marL="1004411" algn="l" defTabSz="1004411" rtl="0" eaLnBrk="1" latinLnBrk="0" hangingPunct="1">
              <a:defRPr sz="1900" kern="1200">
                <a:solidFill>
                  <a:schemeClr val="dk1"/>
                </a:solidFill>
                <a:latin typeface="+mn-lt"/>
                <a:ea typeface="+mn-ea"/>
                <a:cs typeface="+mn-cs"/>
              </a:defRPr>
            </a:lvl3pPr>
            <a:lvl4pPr marL="1506615" algn="l" defTabSz="1004411" rtl="0" eaLnBrk="1" latinLnBrk="0" hangingPunct="1">
              <a:defRPr sz="1900" kern="1200">
                <a:solidFill>
                  <a:schemeClr val="dk1"/>
                </a:solidFill>
                <a:latin typeface="+mn-lt"/>
                <a:ea typeface="+mn-ea"/>
                <a:cs typeface="+mn-cs"/>
              </a:defRPr>
            </a:lvl4pPr>
            <a:lvl5pPr marL="2008820" algn="l" defTabSz="1004411" rtl="0" eaLnBrk="1" latinLnBrk="0" hangingPunct="1">
              <a:defRPr sz="1900" kern="1200">
                <a:solidFill>
                  <a:schemeClr val="dk1"/>
                </a:solidFill>
                <a:latin typeface="+mn-lt"/>
                <a:ea typeface="+mn-ea"/>
                <a:cs typeface="+mn-cs"/>
              </a:defRPr>
            </a:lvl5pPr>
            <a:lvl6pPr marL="2511025" algn="l" defTabSz="1004411" rtl="0" eaLnBrk="1" latinLnBrk="0" hangingPunct="1">
              <a:defRPr sz="1900" kern="1200">
                <a:solidFill>
                  <a:schemeClr val="dk1"/>
                </a:solidFill>
                <a:latin typeface="+mn-lt"/>
                <a:ea typeface="+mn-ea"/>
                <a:cs typeface="+mn-cs"/>
              </a:defRPr>
            </a:lvl6pPr>
            <a:lvl7pPr marL="3013231" algn="l" defTabSz="1004411" rtl="0" eaLnBrk="1" latinLnBrk="0" hangingPunct="1">
              <a:defRPr sz="1900" kern="1200">
                <a:solidFill>
                  <a:schemeClr val="dk1"/>
                </a:solidFill>
                <a:latin typeface="+mn-lt"/>
                <a:ea typeface="+mn-ea"/>
                <a:cs typeface="+mn-cs"/>
              </a:defRPr>
            </a:lvl7pPr>
            <a:lvl8pPr marL="3515435" algn="l" defTabSz="1004411" rtl="0" eaLnBrk="1" latinLnBrk="0" hangingPunct="1">
              <a:defRPr sz="1900" kern="1200">
                <a:solidFill>
                  <a:schemeClr val="dk1"/>
                </a:solidFill>
                <a:latin typeface="+mn-lt"/>
                <a:ea typeface="+mn-ea"/>
                <a:cs typeface="+mn-cs"/>
              </a:defRPr>
            </a:lvl8pPr>
            <a:lvl9pPr marL="4017640" algn="l" defTabSz="1004411" rtl="0" eaLnBrk="1" latinLnBrk="0" hangingPunct="1">
              <a:defRPr sz="1900" kern="1200">
                <a:solidFill>
                  <a:schemeClr val="dk1"/>
                </a:solidFill>
                <a:latin typeface="+mn-lt"/>
                <a:ea typeface="+mn-ea"/>
                <a:cs typeface="+mn-cs"/>
              </a:defRPr>
            </a:lvl9pPr>
          </a:lstStyle>
          <a:p>
            <a:pPr>
              <a:defRPr/>
            </a:pPr>
            <a:endParaRPr lang="zh-CN" altLang="en-US">
              <a:ea typeface="黑体" pitchFamily="2" charset="-122"/>
            </a:endParaRPr>
          </a:p>
        </p:txBody>
      </p:sp>
      <p:sp>
        <p:nvSpPr>
          <p:cNvPr id="177" name="上下箭头 176"/>
          <p:cNvSpPr/>
          <p:nvPr/>
        </p:nvSpPr>
        <p:spPr bwMode="auto">
          <a:xfrm>
            <a:off x="1404141" y="3510856"/>
            <a:ext cx="215233" cy="399028"/>
          </a:xfrm>
          <a:prstGeom prst="upDownArrow">
            <a:avLst/>
          </a:prstGeom>
          <a:solidFill>
            <a:schemeClr val="bg1">
              <a:lumMod val="95000"/>
            </a:schemeClr>
          </a:solidFill>
          <a:ln>
            <a:headEnd/>
            <a:tailEnd/>
          </a:ln>
        </p:spPr>
        <p:style>
          <a:lnRef idx="1">
            <a:schemeClr val="dk1"/>
          </a:lnRef>
          <a:fillRef idx="2">
            <a:schemeClr val="dk1"/>
          </a:fillRef>
          <a:effectRef idx="1">
            <a:schemeClr val="dk1"/>
          </a:effectRef>
          <a:fontRef idx="minor">
            <a:schemeClr val="dk1"/>
          </a:fontRef>
        </p:style>
        <p:txBody>
          <a:bodyPr wrap="none" anchor="ctr"/>
          <a:lstStyle>
            <a:defPPr>
              <a:defRPr lang="zh-CN"/>
            </a:defPPr>
            <a:lvl1pPr marL="0" algn="l" defTabSz="1004411" rtl="0" eaLnBrk="1" latinLnBrk="0" hangingPunct="1">
              <a:defRPr sz="1900" kern="1200">
                <a:solidFill>
                  <a:schemeClr val="dk1"/>
                </a:solidFill>
                <a:latin typeface="+mn-lt"/>
                <a:ea typeface="+mn-ea"/>
                <a:cs typeface="+mn-cs"/>
              </a:defRPr>
            </a:lvl1pPr>
            <a:lvl2pPr marL="502205" algn="l" defTabSz="1004411" rtl="0" eaLnBrk="1" latinLnBrk="0" hangingPunct="1">
              <a:defRPr sz="1900" kern="1200">
                <a:solidFill>
                  <a:schemeClr val="dk1"/>
                </a:solidFill>
                <a:latin typeface="+mn-lt"/>
                <a:ea typeface="+mn-ea"/>
                <a:cs typeface="+mn-cs"/>
              </a:defRPr>
            </a:lvl2pPr>
            <a:lvl3pPr marL="1004411" algn="l" defTabSz="1004411" rtl="0" eaLnBrk="1" latinLnBrk="0" hangingPunct="1">
              <a:defRPr sz="1900" kern="1200">
                <a:solidFill>
                  <a:schemeClr val="dk1"/>
                </a:solidFill>
                <a:latin typeface="+mn-lt"/>
                <a:ea typeface="+mn-ea"/>
                <a:cs typeface="+mn-cs"/>
              </a:defRPr>
            </a:lvl3pPr>
            <a:lvl4pPr marL="1506615" algn="l" defTabSz="1004411" rtl="0" eaLnBrk="1" latinLnBrk="0" hangingPunct="1">
              <a:defRPr sz="1900" kern="1200">
                <a:solidFill>
                  <a:schemeClr val="dk1"/>
                </a:solidFill>
                <a:latin typeface="+mn-lt"/>
                <a:ea typeface="+mn-ea"/>
                <a:cs typeface="+mn-cs"/>
              </a:defRPr>
            </a:lvl4pPr>
            <a:lvl5pPr marL="2008820" algn="l" defTabSz="1004411" rtl="0" eaLnBrk="1" latinLnBrk="0" hangingPunct="1">
              <a:defRPr sz="1900" kern="1200">
                <a:solidFill>
                  <a:schemeClr val="dk1"/>
                </a:solidFill>
                <a:latin typeface="+mn-lt"/>
                <a:ea typeface="+mn-ea"/>
                <a:cs typeface="+mn-cs"/>
              </a:defRPr>
            </a:lvl5pPr>
            <a:lvl6pPr marL="2511025" algn="l" defTabSz="1004411" rtl="0" eaLnBrk="1" latinLnBrk="0" hangingPunct="1">
              <a:defRPr sz="1900" kern="1200">
                <a:solidFill>
                  <a:schemeClr val="dk1"/>
                </a:solidFill>
                <a:latin typeface="+mn-lt"/>
                <a:ea typeface="+mn-ea"/>
                <a:cs typeface="+mn-cs"/>
              </a:defRPr>
            </a:lvl6pPr>
            <a:lvl7pPr marL="3013231" algn="l" defTabSz="1004411" rtl="0" eaLnBrk="1" latinLnBrk="0" hangingPunct="1">
              <a:defRPr sz="1900" kern="1200">
                <a:solidFill>
                  <a:schemeClr val="dk1"/>
                </a:solidFill>
                <a:latin typeface="+mn-lt"/>
                <a:ea typeface="+mn-ea"/>
                <a:cs typeface="+mn-cs"/>
              </a:defRPr>
            </a:lvl7pPr>
            <a:lvl8pPr marL="3515435" algn="l" defTabSz="1004411" rtl="0" eaLnBrk="1" latinLnBrk="0" hangingPunct="1">
              <a:defRPr sz="1900" kern="1200">
                <a:solidFill>
                  <a:schemeClr val="dk1"/>
                </a:solidFill>
                <a:latin typeface="+mn-lt"/>
                <a:ea typeface="+mn-ea"/>
                <a:cs typeface="+mn-cs"/>
              </a:defRPr>
            </a:lvl8pPr>
            <a:lvl9pPr marL="4017640" algn="l" defTabSz="1004411" rtl="0" eaLnBrk="1" latinLnBrk="0" hangingPunct="1">
              <a:defRPr sz="1900" kern="1200">
                <a:solidFill>
                  <a:schemeClr val="dk1"/>
                </a:solidFill>
                <a:latin typeface="+mn-lt"/>
                <a:ea typeface="+mn-ea"/>
                <a:cs typeface="+mn-cs"/>
              </a:defRPr>
            </a:lvl9pPr>
          </a:lstStyle>
          <a:p>
            <a:pPr>
              <a:defRPr/>
            </a:pPr>
            <a:endParaRPr lang="zh-CN" altLang="en-US">
              <a:ea typeface="黑体" pitchFamily="2" charset="-122"/>
            </a:endParaRPr>
          </a:p>
        </p:txBody>
      </p:sp>
      <p:sp>
        <p:nvSpPr>
          <p:cNvPr id="178" name="上下箭头 177"/>
          <p:cNvSpPr/>
          <p:nvPr/>
        </p:nvSpPr>
        <p:spPr bwMode="auto">
          <a:xfrm>
            <a:off x="4140679" y="3510856"/>
            <a:ext cx="215233" cy="399028"/>
          </a:xfrm>
          <a:prstGeom prst="upDownArrow">
            <a:avLst/>
          </a:prstGeom>
          <a:solidFill>
            <a:schemeClr val="bg1">
              <a:lumMod val="95000"/>
            </a:schemeClr>
          </a:solidFill>
          <a:ln>
            <a:headEnd/>
            <a:tailEnd/>
          </a:ln>
        </p:spPr>
        <p:style>
          <a:lnRef idx="1">
            <a:schemeClr val="dk1"/>
          </a:lnRef>
          <a:fillRef idx="2">
            <a:schemeClr val="dk1"/>
          </a:fillRef>
          <a:effectRef idx="1">
            <a:schemeClr val="dk1"/>
          </a:effectRef>
          <a:fontRef idx="minor">
            <a:schemeClr val="dk1"/>
          </a:fontRef>
        </p:style>
        <p:txBody>
          <a:bodyPr wrap="none" anchor="ctr"/>
          <a:lstStyle>
            <a:defPPr>
              <a:defRPr lang="zh-CN"/>
            </a:defPPr>
            <a:lvl1pPr marL="0" algn="l" defTabSz="1004411" rtl="0" eaLnBrk="1" latinLnBrk="0" hangingPunct="1">
              <a:defRPr sz="1900" kern="1200">
                <a:solidFill>
                  <a:schemeClr val="dk1"/>
                </a:solidFill>
                <a:latin typeface="+mn-lt"/>
                <a:ea typeface="+mn-ea"/>
                <a:cs typeface="+mn-cs"/>
              </a:defRPr>
            </a:lvl1pPr>
            <a:lvl2pPr marL="502205" algn="l" defTabSz="1004411" rtl="0" eaLnBrk="1" latinLnBrk="0" hangingPunct="1">
              <a:defRPr sz="1900" kern="1200">
                <a:solidFill>
                  <a:schemeClr val="dk1"/>
                </a:solidFill>
                <a:latin typeface="+mn-lt"/>
                <a:ea typeface="+mn-ea"/>
                <a:cs typeface="+mn-cs"/>
              </a:defRPr>
            </a:lvl2pPr>
            <a:lvl3pPr marL="1004411" algn="l" defTabSz="1004411" rtl="0" eaLnBrk="1" latinLnBrk="0" hangingPunct="1">
              <a:defRPr sz="1900" kern="1200">
                <a:solidFill>
                  <a:schemeClr val="dk1"/>
                </a:solidFill>
                <a:latin typeface="+mn-lt"/>
                <a:ea typeface="+mn-ea"/>
                <a:cs typeface="+mn-cs"/>
              </a:defRPr>
            </a:lvl3pPr>
            <a:lvl4pPr marL="1506615" algn="l" defTabSz="1004411" rtl="0" eaLnBrk="1" latinLnBrk="0" hangingPunct="1">
              <a:defRPr sz="1900" kern="1200">
                <a:solidFill>
                  <a:schemeClr val="dk1"/>
                </a:solidFill>
                <a:latin typeface="+mn-lt"/>
                <a:ea typeface="+mn-ea"/>
                <a:cs typeface="+mn-cs"/>
              </a:defRPr>
            </a:lvl4pPr>
            <a:lvl5pPr marL="2008820" algn="l" defTabSz="1004411" rtl="0" eaLnBrk="1" latinLnBrk="0" hangingPunct="1">
              <a:defRPr sz="1900" kern="1200">
                <a:solidFill>
                  <a:schemeClr val="dk1"/>
                </a:solidFill>
                <a:latin typeface="+mn-lt"/>
                <a:ea typeface="+mn-ea"/>
                <a:cs typeface="+mn-cs"/>
              </a:defRPr>
            </a:lvl5pPr>
            <a:lvl6pPr marL="2511025" algn="l" defTabSz="1004411" rtl="0" eaLnBrk="1" latinLnBrk="0" hangingPunct="1">
              <a:defRPr sz="1900" kern="1200">
                <a:solidFill>
                  <a:schemeClr val="dk1"/>
                </a:solidFill>
                <a:latin typeface="+mn-lt"/>
                <a:ea typeface="+mn-ea"/>
                <a:cs typeface="+mn-cs"/>
              </a:defRPr>
            </a:lvl6pPr>
            <a:lvl7pPr marL="3013231" algn="l" defTabSz="1004411" rtl="0" eaLnBrk="1" latinLnBrk="0" hangingPunct="1">
              <a:defRPr sz="1900" kern="1200">
                <a:solidFill>
                  <a:schemeClr val="dk1"/>
                </a:solidFill>
                <a:latin typeface="+mn-lt"/>
                <a:ea typeface="+mn-ea"/>
                <a:cs typeface="+mn-cs"/>
              </a:defRPr>
            </a:lvl7pPr>
            <a:lvl8pPr marL="3515435" algn="l" defTabSz="1004411" rtl="0" eaLnBrk="1" latinLnBrk="0" hangingPunct="1">
              <a:defRPr sz="1900" kern="1200">
                <a:solidFill>
                  <a:schemeClr val="dk1"/>
                </a:solidFill>
                <a:latin typeface="+mn-lt"/>
                <a:ea typeface="+mn-ea"/>
                <a:cs typeface="+mn-cs"/>
              </a:defRPr>
            </a:lvl8pPr>
            <a:lvl9pPr marL="4017640" algn="l" defTabSz="1004411" rtl="0" eaLnBrk="1" latinLnBrk="0" hangingPunct="1">
              <a:defRPr sz="1900" kern="1200">
                <a:solidFill>
                  <a:schemeClr val="dk1"/>
                </a:solidFill>
                <a:latin typeface="+mn-lt"/>
                <a:ea typeface="+mn-ea"/>
                <a:cs typeface="+mn-cs"/>
              </a:defRPr>
            </a:lvl9pPr>
          </a:lstStyle>
          <a:p>
            <a:pPr>
              <a:defRPr/>
            </a:pPr>
            <a:endParaRPr lang="zh-CN" altLang="en-US">
              <a:ea typeface="黑体" pitchFamily="2" charset="-122"/>
            </a:endParaRPr>
          </a:p>
        </p:txBody>
      </p:sp>
      <p:sp>
        <p:nvSpPr>
          <p:cNvPr id="180" name="上下箭头 179"/>
          <p:cNvSpPr/>
          <p:nvPr/>
        </p:nvSpPr>
        <p:spPr bwMode="auto">
          <a:xfrm>
            <a:off x="6947253" y="3510856"/>
            <a:ext cx="216942" cy="399028"/>
          </a:xfrm>
          <a:prstGeom prst="upDownArrow">
            <a:avLst/>
          </a:prstGeom>
          <a:solidFill>
            <a:schemeClr val="bg1">
              <a:lumMod val="95000"/>
            </a:schemeClr>
          </a:solidFill>
          <a:ln>
            <a:headEnd/>
            <a:tailEnd/>
          </a:ln>
        </p:spPr>
        <p:style>
          <a:lnRef idx="1">
            <a:schemeClr val="dk1"/>
          </a:lnRef>
          <a:fillRef idx="2">
            <a:schemeClr val="dk1"/>
          </a:fillRef>
          <a:effectRef idx="1">
            <a:schemeClr val="dk1"/>
          </a:effectRef>
          <a:fontRef idx="minor">
            <a:schemeClr val="dk1"/>
          </a:fontRef>
        </p:style>
        <p:txBody>
          <a:bodyPr wrap="none" anchor="ctr"/>
          <a:lstStyle>
            <a:defPPr>
              <a:defRPr lang="zh-CN"/>
            </a:defPPr>
            <a:lvl1pPr marL="0" algn="l" defTabSz="1004411" rtl="0" eaLnBrk="1" latinLnBrk="0" hangingPunct="1">
              <a:defRPr sz="1900" kern="1200">
                <a:solidFill>
                  <a:schemeClr val="dk1"/>
                </a:solidFill>
                <a:latin typeface="+mn-lt"/>
                <a:ea typeface="+mn-ea"/>
                <a:cs typeface="+mn-cs"/>
              </a:defRPr>
            </a:lvl1pPr>
            <a:lvl2pPr marL="502205" algn="l" defTabSz="1004411" rtl="0" eaLnBrk="1" latinLnBrk="0" hangingPunct="1">
              <a:defRPr sz="1900" kern="1200">
                <a:solidFill>
                  <a:schemeClr val="dk1"/>
                </a:solidFill>
                <a:latin typeface="+mn-lt"/>
                <a:ea typeface="+mn-ea"/>
                <a:cs typeface="+mn-cs"/>
              </a:defRPr>
            </a:lvl2pPr>
            <a:lvl3pPr marL="1004411" algn="l" defTabSz="1004411" rtl="0" eaLnBrk="1" latinLnBrk="0" hangingPunct="1">
              <a:defRPr sz="1900" kern="1200">
                <a:solidFill>
                  <a:schemeClr val="dk1"/>
                </a:solidFill>
                <a:latin typeface="+mn-lt"/>
                <a:ea typeface="+mn-ea"/>
                <a:cs typeface="+mn-cs"/>
              </a:defRPr>
            </a:lvl3pPr>
            <a:lvl4pPr marL="1506615" algn="l" defTabSz="1004411" rtl="0" eaLnBrk="1" latinLnBrk="0" hangingPunct="1">
              <a:defRPr sz="1900" kern="1200">
                <a:solidFill>
                  <a:schemeClr val="dk1"/>
                </a:solidFill>
                <a:latin typeface="+mn-lt"/>
                <a:ea typeface="+mn-ea"/>
                <a:cs typeface="+mn-cs"/>
              </a:defRPr>
            </a:lvl4pPr>
            <a:lvl5pPr marL="2008820" algn="l" defTabSz="1004411" rtl="0" eaLnBrk="1" latinLnBrk="0" hangingPunct="1">
              <a:defRPr sz="1900" kern="1200">
                <a:solidFill>
                  <a:schemeClr val="dk1"/>
                </a:solidFill>
                <a:latin typeface="+mn-lt"/>
                <a:ea typeface="+mn-ea"/>
                <a:cs typeface="+mn-cs"/>
              </a:defRPr>
            </a:lvl5pPr>
            <a:lvl6pPr marL="2511025" algn="l" defTabSz="1004411" rtl="0" eaLnBrk="1" latinLnBrk="0" hangingPunct="1">
              <a:defRPr sz="1900" kern="1200">
                <a:solidFill>
                  <a:schemeClr val="dk1"/>
                </a:solidFill>
                <a:latin typeface="+mn-lt"/>
                <a:ea typeface="+mn-ea"/>
                <a:cs typeface="+mn-cs"/>
              </a:defRPr>
            </a:lvl6pPr>
            <a:lvl7pPr marL="3013231" algn="l" defTabSz="1004411" rtl="0" eaLnBrk="1" latinLnBrk="0" hangingPunct="1">
              <a:defRPr sz="1900" kern="1200">
                <a:solidFill>
                  <a:schemeClr val="dk1"/>
                </a:solidFill>
                <a:latin typeface="+mn-lt"/>
                <a:ea typeface="+mn-ea"/>
                <a:cs typeface="+mn-cs"/>
              </a:defRPr>
            </a:lvl7pPr>
            <a:lvl8pPr marL="3515435" algn="l" defTabSz="1004411" rtl="0" eaLnBrk="1" latinLnBrk="0" hangingPunct="1">
              <a:defRPr sz="1900" kern="1200">
                <a:solidFill>
                  <a:schemeClr val="dk1"/>
                </a:solidFill>
                <a:latin typeface="+mn-lt"/>
                <a:ea typeface="+mn-ea"/>
                <a:cs typeface="+mn-cs"/>
              </a:defRPr>
            </a:lvl8pPr>
            <a:lvl9pPr marL="4017640" algn="l" defTabSz="1004411" rtl="0" eaLnBrk="1" latinLnBrk="0" hangingPunct="1">
              <a:defRPr sz="1900" kern="1200">
                <a:solidFill>
                  <a:schemeClr val="dk1"/>
                </a:solidFill>
                <a:latin typeface="+mn-lt"/>
                <a:ea typeface="+mn-ea"/>
                <a:cs typeface="+mn-cs"/>
              </a:defRPr>
            </a:lvl9pPr>
          </a:lstStyle>
          <a:p>
            <a:pPr>
              <a:defRPr/>
            </a:pPr>
            <a:endParaRPr lang="zh-CN" altLang="en-US">
              <a:ea typeface="黑体" pitchFamily="2" charset="-122"/>
            </a:endParaRPr>
          </a:p>
        </p:txBody>
      </p:sp>
      <p:sp>
        <p:nvSpPr>
          <p:cNvPr id="181" name="左右箭头 180"/>
          <p:cNvSpPr>
            <a:spLocks noChangeArrowheads="1"/>
          </p:cNvSpPr>
          <p:nvPr/>
        </p:nvSpPr>
        <p:spPr bwMode="auto">
          <a:xfrm flipV="1">
            <a:off x="8172034" y="2644918"/>
            <a:ext cx="466338" cy="200341"/>
          </a:xfrm>
          <a:prstGeom prst="leftRightArrow">
            <a:avLst>
              <a:gd name="adj1" fmla="val 50000"/>
              <a:gd name="adj2" fmla="val 49576"/>
            </a:avLst>
          </a:prstGeom>
          <a:solidFill>
            <a:schemeClr val="bg1">
              <a:lumMod val="95000"/>
            </a:schemeClr>
          </a:solidFill>
          <a:ln>
            <a:headEnd/>
            <a:tailEnd/>
          </a:ln>
        </p:spPr>
        <p:style>
          <a:lnRef idx="1">
            <a:schemeClr val="dk1"/>
          </a:lnRef>
          <a:fillRef idx="2">
            <a:schemeClr val="dk1"/>
          </a:fillRef>
          <a:effectRef idx="1">
            <a:schemeClr val="dk1"/>
          </a:effectRef>
          <a:fontRef idx="minor">
            <a:schemeClr val="dk1"/>
          </a:fontRef>
        </p:style>
        <p:txBody>
          <a:bodyPr wrap="none" anchor="ctr"/>
          <a:lstStyle>
            <a:defPPr>
              <a:defRPr lang="zh-CN"/>
            </a:defPPr>
            <a:lvl1pPr marL="0" algn="l" defTabSz="1004411" rtl="0" eaLnBrk="1" latinLnBrk="0" hangingPunct="1">
              <a:defRPr sz="1900" kern="1200">
                <a:solidFill>
                  <a:schemeClr val="dk1"/>
                </a:solidFill>
                <a:latin typeface="+mn-lt"/>
                <a:ea typeface="+mn-ea"/>
                <a:cs typeface="+mn-cs"/>
              </a:defRPr>
            </a:lvl1pPr>
            <a:lvl2pPr marL="502205" algn="l" defTabSz="1004411" rtl="0" eaLnBrk="1" latinLnBrk="0" hangingPunct="1">
              <a:defRPr sz="1900" kern="1200">
                <a:solidFill>
                  <a:schemeClr val="dk1"/>
                </a:solidFill>
                <a:latin typeface="+mn-lt"/>
                <a:ea typeface="+mn-ea"/>
                <a:cs typeface="+mn-cs"/>
              </a:defRPr>
            </a:lvl2pPr>
            <a:lvl3pPr marL="1004411" algn="l" defTabSz="1004411" rtl="0" eaLnBrk="1" latinLnBrk="0" hangingPunct="1">
              <a:defRPr sz="1900" kern="1200">
                <a:solidFill>
                  <a:schemeClr val="dk1"/>
                </a:solidFill>
                <a:latin typeface="+mn-lt"/>
                <a:ea typeface="+mn-ea"/>
                <a:cs typeface="+mn-cs"/>
              </a:defRPr>
            </a:lvl3pPr>
            <a:lvl4pPr marL="1506615" algn="l" defTabSz="1004411" rtl="0" eaLnBrk="1" latinLnBrk="0" hangingPunct="1">
              <a:defRPr sz="1900" kern="1200">
                <a:solidFill>
                  <a:schemeClr val="dk1"/>
                </a:solidFill>
                <a:latin typeface="+mn-lt"/>
                <a:ea typeface="+mn-ea"/>
                <a:cs typeface="+mn-cs"/>
              </a:defRPr>
            </a:lvl4pPr>
            <a:lvl5pPr marL="2008820" algn="l" defTabSz="1004411" rtl="0" eaLnBrk="1" latinLnBrk="0" hangingPunct="1">
              <a:defRPr sz="1900" kern="1200">
                <a:solidFill>
                  <a:schemeClr val="dk1"/>
                </a:solidFill>
                <a:latin typeface="+mn-lt"/>
                <a:ea typeface="+mn-ea"/>
                <a:cs typeface="+mn-cs"/>
              </a:defRPr>
            </a:lvl5pPr>
            <a:lvl6pPr marL="2511025" algn="l" defTabSz="1004411" rtl="0" eaLnBrk="1" latinLnBrk="0" hangingPunct="1">
              <a:defRPr sz="1900" kern="1200">
                <a:solidFill>
                  <a:schemeClr val="dk1"/>
                </a:solidFill>
                <a:latin typeface="+mn-lt"/>
                <a:ea typeface="+mn-ea"/>
                <a:cs typeface="+mn-cs"/>
              </a:defRPr>
            </a:lvl6pPr>
            <a:lvl7pPr marL="3013231" algn="l" defTabSz="1004411" rtl="0" eaLnBrk="1" latinLnBrk="0" hangingPunct="1">
              <a:defRPr sz="1900" kern="1200">
                <a:solidFill>
                  <a:schemeClr val="dk1"/>
                </a:solidFill>
                <a:latin typeface="+mn-lt"/>
                <a:ea typeface="+mn-ea"/>
                <a:cs typeface="+mn-cs"/>
              </a:defRPr>
            </a:lvl7pPr>
            <a:lvl8pPr marL="3515435" algn="l" defTabSz="1004411" rtl="0" eaLnBrk="1" latinLnBrk="0" hangingPunct="1">
              <a:defRPr sz="1900" kern="1200">
                <a:solidFill>
                  <a:schemeClr val="dk1"/>
                </a:solidFill>
                <a:latin typeface="+mn-lt"/>
                <a:ea typeface="+mn-ea"/>
                <a:cs typeface="+mn-cs"/>
              </a:defRPr>
            </a:lvl8pPr>
            <a:lvl9pPr marL="4017640" algn="l" defTabSz="1004411" rtl="0" eaLnBrk="1" latinLnBrk="0" hangingPunct="1">
              <a:defRPr sz="1900" kern="1200">
                <a:solidFill>
                  <a:schemeClr val="dk1"/>
                </a:solidFill>
                <a:latin typeface="+mn-lt"/>
                <a:ea typeface="+mn-ea"/>
                <a:cs typeface="+mn-cs"/>
              </a:defRPr>
            </a:lvl9pPr>
          </a:lstStyle>
          <a:p>
            <a:pPr>
              <a:defRPr/>
            </a:pPr>
            <a:endParaRPr lang="zh-CN" altLang="en-US">
              <a:ea typeface="黑体" pitchFamily="2" charset="-122"/>
            </a:endParaRPr>
          </a:p>
        </p:txBody>
      </p:sp>
      <p:sp>
        <p:nvSpPr>
          <p:cNvPr id="182" name="左右箭头 181"/>
          <p:cNvSpPr>
            <a:spLocks noChangeArrowheads="1"/>
          </p:cNvSpPr>
          <p:nvPr/>
        </p:nvSpPr>
        <p:spPr bwMode="auto">
          <a:xfrm flipV="1">
            <a:off x="8172034" y="1378297"/>
            <a:ext cx="466338" cy="201997"/>
          </a:xfrm>
          <a:prstGeom prst="leftRightArrow">
            <a:avLst>
              <a:gd name="adj1" fmla="val 50000"/>
              <a:gd name="adj2" fmla="val 49576"/>
            </a:avLst>
          </a:prstGeom>
          <a:solidFill>
            <a:schemeClr val="bg1">
              <a:lumMod val="95000"/>
            </a:schemeClr>
          </a:solidFill>
          <a:ln>
            <a:headEnd/>
            <a:tailEnd/>
          </a:ln>
        </p:spPr>
        <p:style>
          <a:lnRef idx="1">
            <a:schemeClr val="dk1"/>
          </a:lnRef>
          <a:fillRef idx="2">
            <a:schemeClr val="dk1"/>
          </a:fillRef>
          <a:effectRef idx="1">
            <a:schemeClr val="dk1"/>
          </a:effectRef>
          <a:fontRef idx="minor">
            <a:schemeClr val="dk1"/>
          </a:fontRef>
        </p:style>
        <p:txBody>
          <a:bodyPr wrap="none" anchor="ctr"/>
          <a:lstStyle>
            <a:defPPr>
              <a:defRPr lang="zh-CN"/>
            </a:defPPr>
            <a:lvl1pPr marL="0" algn="l" defTabSz="1004411" rtl="0" eaLnBrk="1" latinLnBrk="0" hangingPunct="1">
              <a:defRPr sz="1900" kern="1200">
                <a:solidFill>
                  <a:schemeClr val="dk1"/>
                </a:solidFill>
                <a:latin typeface="+mn-lt"/>
                <a:ea typeface="+mn-ea"/>
                <a:cs typeface="+mn-cs"/>
              </a:defRPr>
            </a:lvl1pPr>
            <a:lvl2pPr marL="502205" algn="l" defTabSz="1004411" rtl="0" eaLnBrk="1" latinLnBrk="0" hangingPunct="1">
              <a:defRPr sz="1900" kern="1200">
                <a:solidFill>
                  <a:schemeClr val="dk1"/>
                </a:solidFill>
                <a:latin typeface="+mn-lt"/>
                <a:ea typeface="+mn-ea"/>
                <a:cs typeface="+mn-cs"/>
              </a:defRPr>
            </a:lvl2pPr>
            <a:lvl3pPr marL="1004411" algn="l" defTabSz="1004411" rtl="0" eaLnBrk="1" latinLnBrk="0" hangingPunct="1">
              <a:defRPr sz="1900" kern="1200">
                <a:solidFill>
                  <a:schemeClr val="dk1"/>
                </a:solidFill>
                <a:latin typeface="+mn-lt"/>
                <a:ea typeface="+mn-ea"/>
                <a:cs typeface="+mn-cs"/>
              </a:defRPr>
            </a:lvl3pPr>
            <a:lvl4pPr marL="1506615" algn="l" defTabSz="1004411" rtl="0" eaLnBrk="1" latinLnBrk="0" hangingPunct="1">
              <a:defRPr sz="1900" kern="1200">
                <a:solidFill>
                  <a:schemeClr val="dk1"/>
                </a:solidFill>
                <a:latin typeface="+mn-lt"/>
                <a:ea typeface="+mn-ea"/>
                <a:cs typeface="+mn-cs"/>
              </a:defRPr>
            </a:lvl4pPr>
            <a:lvl5pPr marL="2008820" algn="l" defTabSz="1004411" rtl="0" eaLnBrk="1" latinLnBrk="0" hangingPunct="1">
              <a:defRPr sz="1900" kern="1200">
                <a:solidFill>
                  <a:schemeClr val="dk1"/>
                </a:solidFill>
                <a:latin typeface="+mn-lt"/>
                <a:ea typeface="+mn-ea"/>
                <a:cs typeface="+mn-cs"/>
              </a:defRPr>
            </a:lvl5pPr>
            <a:lvl6pPr marL="2511025" algn="l" defTabSz="1004411" rtl="0" eaLnBrk="1" latinLnBrk="0" hangingPunct="1">
              <a:defRPr sz="1900" kern="1200">
                <a:solidFill>
                  <a:schemeClr val="dk1"/>
                </a:solidFill>
                <a:latin typeface="+mn-lt"/>
                <a:ea typeface="+mn-ea"/>
                <a:cs typeface="+mn-cs"/>
              </a:defRPr>
            </a:lvl6pPr>
            <a:lvl7pPr marL="3013231" algn="l" defTabSz="1004411" rtl="0" eaLnBrk="1" latinLnBrk="0" hangingPunct="1">
              <a:defRPr sz="1900" kern="1200">
                <a:solidFill>
                  <a:schemeClr val="dk1"/>
                </a:solidFill>
                <a:latin typeface="+mn-lt"/>
                <a:ea typeface="+mn-ea"/>
                <a:cs typeface="+mn-cs"/>
              </a:defRPr>
            </a:lvl7pPr>
            <a:lvl8pPr marL="3515435" algn="l" defTabSz="1004411" rtl="0" eaLnBrk="1" latinLnBrk="0" hangingPunct="1">
              <a:defRPr sz="1900" kern="1200">
                <a:solidFill>
                  <a:schemeClr val="dk1"/>
                </a:solidFill>
                <a:latin typeface="+mn-lt"/>
                <a:ea typeface="+mn-ea"/>
                <a:cs typeface="+mn-cs"/>
              </a:defRPr>
            </a:lvl8pPr>
            <a:lvl9pPr marL="4017640" algn="l" defTabSz="1004411" rtl="0" eaLnBrk="1" latinLnBrk="0" hangingPunct="1">
              <a:defRPr sz="1900" kern="1200">
                <a:solidFill>
                  <a:schemeClr val="dk1"/>
                </a:solidFill>
                <a:latin typeface="+mn-lt"/>
                <a:ea typeface="+mn-ea"/>
                <a:cs typeface="+mn-cs"/>
              </a:defRPr>
            </a:lvl9pPr>
          </a:lstStyle>
          <a:p>
            <a:pPr>
              <a:defRPr/>
            </a:pPr>
            <a:endParaRPr lang="zh-CN" altLang="en-US">
              <a:ea typeface="黑体" pitchFamily="2" charset="-122"/>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85804" y="785794"/>
            <a:ext cx="8229600" cy="5649491"/>
          </a:xfrm>
        </p:spPr>
        <p:txBody>
          <a:bodyPr>
            <a:normAutofit lnSpcReduction="10000"/>
          </a:bodyPr>
          <a:lstStyle/>
          <a:p>
            <a:pPr marL="0" indent="0">
              <a:buNone/>
            </a:pPr>
            <a:r>
              <a:rPr lang="en-US" altLang="zh-CN" sz="3100" b="1" dirty="0" smtClean="0"/>
              <a:t>AOP</a:t>
            </a:r>
          </a:p>
          <a:p>
            <a:pPr marL="0" indent="0">
              <a:buNone/>
            </a:pPr>
            <a:r>
              <a:rPr lang="zh-CN" altLang="en-US" sz="2000" dirty="0" smtClean="0"/>
              <a:t>面向</a:t>
            </a:r>
            <a:r>
              <a:rPr lang="zh-CN" altLang="en-US" sz="2000" dirty="0"/>
              <a:t>切面编程</a:t>
            </a:r>
            <a:r>
              <a:rPr lang="en-US" altLang="zh-CN" sz="2000" dirty="0"/>
              <a:t>(</a:t>
            </a:r>
            <a:r>
              <a:rPr lang="zh-CN" altLang="en-US" sz="2000" dirty="0"/>
              <a:t>也叫面向方面</a:t>
            </a:r>
            <a:r>
              <a:rPr lang="en-US" altLang="zh-CN" sz="2000" dirty="0"/>
              <a:t>)</a:t>
            </a:r>
            <a:r>
              <a:rPr lang="zh-CN" altLang="en-US" sz="2000" dirty="0"/>
              <a:t>：</a:t>
            </a:r>
            <a:r>
              <a:rPr lang="en-US" altLang="zh-CN" sz="2000" dirty="0"/>
              <a:t>Aspect Oriented Programming(AOP),</a:t>
            </a:r>
            <a:r>
              <a:rPr lang="zh-CN" altLang="en-US" sz="2000" dirty="0"/>
              <a:t>是目前软件开发中的一个热点，也是</a:t>
            </a:r>
            <a:r>
              <a:rPr lang="en-US" altLang="zh-CN" sz="2000" dirty="0"/>
              <a:t>Spring</a:t>
            </a:r>
            <a:r>
              <a:rPr lang="zh-CN" altLang="en-US" sz="2000" dirty="0"/>
              <a:t>框架中的一个重要内容。利用</a:t>
            </a:r>
            <a:r>
              <a:rPr lang="en-US" altLang="zh-CN" sz="2000" dirty="0"/>
              <a:t>AOP</a:t>
            </a:r>
            <a:r>
              <a:rPr lang="zh-CN" altLang="en-US" sz="2000" dirty="0"/>
              <a:t>可以对业务逻辑的各个部分进行隔离，从而使得业务逻辑各部分之间的耦合度降低，提高程序的可重用性，同时提高了开发的效率。</a:t>
            </a:r>
            <a:endParaRPr lang="en-US" altLang="zh-CN" sz="2000" dirty="0" smtClean="0"/>
          </a:p>
          <a:p>
            <a:pPr marL="0" indent="0">
              <a:buNone/>
            </a:pPr>
            <a:r>
              <a:rPr lang="en-US" altLang="zh-CN" sz="3100" b="1" dirty="0" smtClean="0"/>
              <a:t>IOC</a:t>
            </a:r>
          </a:p>
          <a:p>
            <a:pPr marL="0" indent="0">
              <a:buNone/>
            </a:pPr>
            <a:r>
              <a:rPr lang="zh-CN" altLang="en-US" sz="2000" dirty="0" smtClean="0"/>
              <a:t> </a:t>
            </a:r>
            <a:r>
              <a:rPr lang="en-US" altLang="zh-CN" sz="2000" dirty="0"/>
              <a:t>IOC</a:t>
            </a:r>
            <a:r>
              <a:rPr lang="zh-CN" altLang="en-US" sz="2000" dirty="0"/>
              <a:t>的基本概念是：不创建对象，但是描述创建它们的方式。在代码中不直接与对象和服务连接，但在配置文件中描述哪一个组件需要哪一项服务。容器负责将这些联系在一起</a:t>
            </a:r>
            <a:r>
              <a:rPr lang="zh-CN" altLang="en-US" sz="2000" dirty="0" smtClean="0"/>
              <a:t>。</a:t>
            </a:r>
            <a:endParaRPr lang="en-US" altLang="zh-CN" sz="2000" dirty="0" smtClean="0"/>
          </a:p>
          <a:p>
            <a:pPr marL="0" indent="0">
              <a:buNone/>
            </a:pPr>
            <a:r>
              <a:rPr lang="en-US" altLang="zh-CN" sz="3100" b="1" dirty="0" smtClean="0"/>
              <a:t> </a:t>
            </a:r>
            <a:r>
              <a:rPr lang="en-US" altLang="zh-CN" sz="3100" b="1" dirty="0"/>
              <a:t>Spring </a:t>
            </a:r>
            <a:r>
              <a:rPr lang="en-US" altLang="zh-CN" sz="3100" b="1" dirty="0" smtClean="0"/>
              <a:t>Transaction</a:t>
            </a:r>
          </a:p>
          <a:p>
            <a:pPr marL="0" indent="0">
              <a:buNone/>
            </a:pPr>
            <a:r>
              <a:rPr lang="en-US" altLang="zh-CN" sz="2000" dirty="0" smtClean="0"/>
              <a:t>spring</a:t>
            </a:r>
            <a:r>
              <a:rPr lang="zh-CN" altLang="en-US" sz="2000" dirty="0"/>
              <a:t>提供了一致的事务管理抽象。这个抽象是</a:t>
            </a:r>
            <a:r>
              <a:rPr lang="en-US" altLang="zh-CN" sz="2000" dirty="0"/>
              <a:t>Spring</a:t>
            </a:r>
            <a:r>
              <a:rPr lang="zh-CN" altLang="en-US" sz="2000" dirty="0"/>
              <a:t>最重要的抽象之一， 它有如下的优点：</a:t>
            </a:r>
          </a:p>
          <a:p>
            <a:pPr marL="685800" lvl="1">
              <a:buFont typeface="Wingdings" pitchFamily="2" charset="2"/>
              <a:buChar char="l"/>
            </a:pPr>
            <a:r>
              <a:rPr lang="zh-CN" altLang="en-US" sz="2000" dirty="0"/>
              <a:t>为不同的事务</a:t>
            </a:r>
            <a:r>
              <a:rPr lang="en-US" altLang="zh-CN" sz="2000" dirty="0"/>
              <a:t>API</a:t>
            </a:r>
            <a:r>
              <a:rPr lang="zh-CN" altLang="en-US" sz="2000" dirty="0"/>
              <a:t>提供一致的编程</a:t>
            </a:r>
            <a:r>
              <a:rPr lang="zh-CN" altLang="en-US" sz="2000" dirty="0" smtClean="0"/>
              <a:t>模型</a:t>
            </a:r>
            <a:endParaRPr lang="en-US" altLang="zh-CN" sz="2000" dirty="0" smtClean="0"/>
          </a:p>
          <a:p>
            <a:pPr marL="685800" lvl="1">
              <a:buFont typeface="Wingdings" pitchFamily="2" charset="2"/>
              <a:buChar char="l"/>
            </a:pPr>
            <a:r>
              <a:rPr lang="zh-CN" altLang="en-US" sz="2000" dirty="0" smtClean="0"/>
              <a:t>提供</a:t>
            </a:r>
            <a:r>
              <a:rPr lang="zh-CN" altLang="en-US" sz="2000" dirty="0"/>
              <a:t>比大多数事务</a:t>
            </a:r>
            <a:r>
              <a:rPr lang="en-US" altLang="zh-CN" sz="2000" dirty="0"/>
              <a:t>API</a:t>
            </a:r>
            <a:r>
              <a:rPr lang="zh-CN" altLang="en-US" sz="2000" dirty="0"/>
              <a:t>更简单的，易于使用的编程式事务管理</a:t>
            </a:r>
            <a:r>
              <a:rPr lang="en-US" altLang="zh-CN" sz="2000" dirty="0"/>
              <a:t>API</a:t>
            </a:r>
          </a:p>
          <a:p>
            <a:pPr marL="685800" lvl="1">
              <a:buFont typeface="Wingdings" pitchFamily="2" charset="2"/>
              <a:buChar char="l"/>
            </a:pPr>
            <a:r>
              <a:rPr lang="zh-CN" altLang="en-US" sz="2000" dirty="0"/>
              <a:t>整合</a:t>
            </a:r>
            <a:r>
              <a:rPr lang="en-US" altLang="zh-CN" sz="2000" dirty="0"/>
              <a:t>Spring</a:t>
            </a:r>
            <a:r>
              <a:rPr lang="zh-CN" altLang="en-US" sz="2000" dirty="0"/>
              <a:t>数据访问抽象</a:t>
            </a:r>
          </a:p>
          <a:p>
            <a:pPr marL="685800" lvl="1">
              <a:buFont typeface="Wingdings" pitchFamily="2" charset="2"/>
              <a:buChar char="l"/>
            </a:pPr>
            <a:r>
              <a:rPr lang="zh-CN" altLang="en-US" sz="2000" dirty="0"/>
              <a:t>支持</a:t>
            </a:r>
            <a:r>
              <a:rPr lang="en-US" altLang="zh-CN" sz="2000" dirty="0"/>
              <a:t>Spring</a:t>
            </a:r>
            <a:r>
              <a:rPr lang="zh-CN" altLang="en-US" sz="2000" dirty="0"/>
              <a:t>声明式事务</a:t>
            </a:r>
            <a:r>
              <a:rPr lang="zh-CN" altLang="en-US" sz="2000" dirty="0" smtClean="0"/>
              <a:t>管理</a:t>
            </a:r>
            <a:endParaRPr lang="zh-CN" altLang="en-US" sz="2000" dirty="0"/>
          </a:p>
        </p:txBody>
      </p:sp>
      <p:sp>
        <p:nvSpPr>
          <p:cNvPr id="4" name="标题 1"/>
          <p:cNvSpPr>
            <a:spLocks noGrp="1"/>
          </p:cNvSpPr>
          <p:nvPr>
            <p:ph type="title"/>
          </p:nvPr>
        </p:nvSpPr>
        <p:spPr>
          <a:xfrm>
            <a:off x="0" y="-11289"/>
            <a:ext cx="8229600" cy="692696"/>
          </a:xfrm>
        </p:spPr>
        <p:txBody>
          <a:bodyPr/>
          <a:lstStyle/>
          <a:p>
            <a:r>
              <a:rPr dirty="0" smtClean="0"/>
              <a:t>技术架构支撑</a:t>
            </a:r>
            <a:r>
              <a:rPr lang="en-US" altLang="zh-CN" dirty="0" smtClean="0"/>
              <a:t>—</a:t>
            </a:r>
            <a:r>
              <a:rPr dirty="0" smtClean="0"/>
              <a:t>服务端名词</a:t>
            </a:r>
            <a:r>
              <a:rPr lang="zh-CN" altLang="en-US" dirty="0" smtClean="0"/>
              <a:t>解释</a:t>
            </a:r>
            <a:r>
              <a:rPr lang="en-US" altLang="zh-CN" dirty="0" smtClean="0"/>
              <a:t>5</a:t>
            </a:r>
            <a:endParaRPr lang="zh-CN" altLang="en-US" dirty="0"/>
          </a:p>
        </p:txBody>
      </p:sp>
    </p:spTree>
    <p:extLst>
      <p:ext uri="{BB962C8B-B14F-4D97-AF65-F5344CB8AC3E}">
        <p14:creationId xmlns:p14="http://schemas.microsoft.com/office/powerpoint/2010/main" val="242586635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851343"/>
            <a:ext cx="8229600" cy="5649491"/>
          </a:xfrm>
        </p:spPr>
        <p:txBody>
          <a:bodyPr>
            <a:normAutofit fontScale="92500" lnSpcReduction="10000"/>
          </a:bodyPr>
          <a:lstStyle/>
          <a:p>
            <a:pPr marL="0" indent="0">
              <a:buNone/>
            </a:pPr>
            <a:r>
              <a:rPr lang="en-US" altLang="zh-CN" sz="3400" b="1" dirty="0" smtClean="0"/>
              <a:t>Log4j</a:t>
            </a:r>
          </a:p>
          <a:p>
            <a:pPr marL="0" indent="0">
              <a:buNone/>
            </a:pPr>
            <a:r>
              <a:rPr lang="en-US" altLang="zh-CN" sz="2200" dirty="0" smtClean="0"/>
              <a:t>Log4j</a:t>
            </a:r>
            <a:r>
              <a:rPr lang="zh-CN" altLang="en-US" sz="2200" dirty="0"/>
              <a:t>是</a:t>
            </a:r>
            <a:r>
              <a:rPr lang="en-US" altLang="zh-CN" sz="2200" dirty="0"/>
              <a:t>Apache</a:t>
            </a:r>
            <a:r>
              <a:rPr lang="zh-CN" altLang="en-US" sz="2200" dirty="0"/>
              <a:t>的一个开放源代码项目，通过使用</a:t>
            </a:r>
            <a:r>
              <a:rPr lang="en-US" altLang="zh-CN" sz="2200" dirty="0"/>
              <a:t>Log4j</a:t>
            </a:r>
            <a:r>
              <a:rPr lang="zh-CN" altLang="en-US" sz="2200" dirty="0"/>
              <a:t>，我们可以控制日志信息输送的目的地是控制台、文件、</a:t>
            </a:r>
            <a:r>
              <a:rPr lang="en-US" altLang="zh-CN" sz="2200" dirty="0"/>
              <a:t>GUI</a:t>
            </a:r>
            <a:r>
              <a:rPr lang="zh-CN" altLang="en-US" sz="2200" dirty="0"/>
              <a:t>组件、甚至是套接口服务器、</a:t>
            </a:r>
            <a:r>
              <a:rPr lang="en-US" altLang="zh-CN" sz="2200" dirty="0"/>
              <a:t>NT</a:t>
            </a:r>
            <a:r>
              <a:rPr lang="zh-CN" altLang="en-US" sz="2200" dirty="0"/>
              <a:t>的事件记录器、</a:t>
            </a:r>
            <a:r>
              <a:rPr lang="en-US" altLang="zh-CN" sz="2200" dirty="0"/>
              <a:t>UNIX Syslog</a:t>
            </a:r>
            <a:r>
              <a:rPr lang="zh-CN" altLang="en-US" sz="2200" dirty="0"/>
              <a:t>守护进程等；我们也可以控制每一条日志的输出格式；通过定义每一条日志信息的级别，我们能够更加细致地控制日志的生成过程。最令人感兴趣的就是，这些可以通过一个配置文件来灵活地进行配置，而不需要修改应用的代码。 </a:t>
            </a:r>
            <a:endParaRPr lang="en-US" altLang="zh-CN" sz="2200" dirty="0" smtClean="0"/>
          </a:p>
          <a:p>
            <a:pPr marL="0" indent="0">
              <a:buNone/>
            </a:pPr>
            <a:r>
              <a:rPr lang="en-US" altLang="zh-CN" sz="3400" b="1" dirty="0" smtClean="0"/>
              <a:t>Thread</a:t>
            </a:r>
          </a:p>
          <a:p>
            <a:pPr marL="0" indent="0">
              <a:buNone/>
            </a:pPr>
            <a:r>
              <a:rPr lang="zh-CN" altLang="en-US" sz="2200" dirty="0" smtClean="0"/>
              <a:t>在</a:t>
            </a:r>
            <a:r>
              <a:rPr lang="zh-CN" altLang="en-US" sz="2200" dirty="0"/>
              <a:t>一个程序中，这些独立运行的程序片断叫作“线程”（</a:t>
            </a:r>
            <a:r>
              <a:rPr lang="en-US" altLang="zh-CN" sz="2200" dirty="0"/>
              <a:t>Thread</a:t>
            </a:r>
            <a:r>
              <a:rPr lang="zh-CN" altLang="en-US" sz="2200" dirty="0"/>
              <a:t>），利用它编程的概念就叫作“多线程处理”。多线程处理一个常见的例子就是用户界面。利用线程，用户可按下一个按钮，然后程序会立即作出响应，而不是让用户等待程序完成了当前任务以后才开始响应。 </a:t>
            </a:r>
            <a:endParaRPr lang="en-US" altLang="zh-CN" sz="2200" dirty="0" smtClean="0"/>
          </a:p>
          <a:p>
            <a:pPr marL="0" indent="0">
              <a:buNone/>
            </a:pPr>
            <a:r>
              <a:rPr lang="en-US" altLang="zh-CN" sz="3400" b="1" dirty="0" smtClean="0"/>
              <a:t> Java Reflection</a:t>
            </a:r>
          </a:p>
          <a:p>
            <a:pPr marL="0" indent="0">
              <a:buNone/>
            </a:pPr>
            <a:r>
              <a:rPr lang="en-US" altLang="zh-CN" sz="2200" dirty="0" smtClean="0"/>
              <a:t>JAVA</a:t>
            </a:r>
            <a:r>
              <a:rPr lang="zh-CN" altLang="en-US" sz="2200" dirty="0" smtClean="0"/>
              <a:t>反射机制是在运行状态中，对于任意一个类，都能够知道这个类的所有属性和方法；对于任意一个对象，都能够调用它的任意一个方法；这种动态获取的信息以及动态调用对象的方法的功能称为</a:t>
            </a:r>
            <a:r>
              <a:rPr lang="en-US" altLang="zh-CN" sz="2200" dirty="0" smtClean="0"/>
              <a:t>java</a:t>
            </a:r>
            <a:r>
              <a:rPr lang="zh-CN" altLang="en-US" sz="2200" dirty="0" smtClean="0"/>
              <a:t>语言的反射机制。</a:t>
            </a:r>
            <a:endParaRPr lang="zh-CN" altLang="en-US" sz="2200" dirty="0"/>
          </a:p>
        </p:txBody>
      </p:sp>
      <p:sp>
        <p:nvSpPr>
          <p:cNvPr id="4" name="标题 1"/>
          <p:cNvSpPr>
            <a:spLocks noGrp="1"/>
          </p:cNvSpPr>
          <p:nvPr>
            <p:ph type="title"/>
          </p:nvPr>
        </p:nvSpPr>
        <p:spPr>
          <a:xfrm>
            <a:off x="0" y="-11289"/>
            <a:ext cx="8229600" cy="692696"/>
          </a:xfrm>
        </p:spPr>
        <p:txBody>
          <a:bodyPr/>
          <a:lstStyle/>
          <a:p>
            <a:r>
              <a:rPr dirty="0" smtClean="0"/>
              <a:t>技术架构支撑</a:t>
            </a:r>
            <a:r>
              <a:rPr lang="en-US" altLang="zh-CN" dirty="0" smtClean="0"/>
              <a:t>—</a:t>
            </a:r>
            <a:r>
              <a:rPr dirty="0" smtClean="0"/>
              <a:t>服务端名词</a:t>
            </a:r>
            <a:r>
              <a:rPr lang="zh-CN" altLang="en-US" dirty="0" smtClean="0"/>
              <a:t>解释</a:t>
            </a:r>
            <a:r>
              <a:rPr lang="en-US" altLang="zh-CN" dirty="0" smtClean="0"/>
              <a:t>6</a:t>
            </a:r>
            <a:endParaRPr lang="zh-CN" altLang="en-US" dirty="0"/>
          </a:p>
        </p:txBody>
      </p:sp>
    </p:spTree>
    <p:extLst>
      <p:ext uri="{BB962C8B-B14F-4D97-AF65-F5344CB8AC3E}">
        <p14:creationId xmlns:p14="http://schemas.microsoft.com/office/powerpoint/2010/main" val="381916332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785794"/>
            <a:ext cx="8229600" cy="5649491"/>
          </a:xfrm>
        </p:spPr>
        <p:txBody>
          <a:bodyPr>
            <a:normAutofit/>
          </a:bodyPr>
          <a:lstStyle/>
          <a:p>
            <a:pPr marL="0" indent="0">
              <a:buNone/>
            </a:pPr>
            <a:r>
              <a:rPr lang="en-US" altLang="zh-CN" sz="3100" b="1" dirty="0" err="1" smtClean="0"/>
              <a:t>Xfire</a:t>
            </a:r>
            <a:endParaRPr lang="en-US" altLang="zh-CN" sz="3600" dirty="0" smtClean="0"/>
          </a:p>
          <a:p>
            <a:pPr marL="0" indent="0">
              <a:buNone/>
            </a:pPr>
            <a:r>
              <a:rPr lang="en-US" altLang="zh-CN" sz="2000" dirty="0" err="1" smtClean="0"/>
              <a:t>XFire</a:t>
            </a:r>
            <a:r>
              <a:rPr lang="zh-CN" altLang="en-US" sz="2000" dirty="0"/>
              <a:t>是新一代的</a:t>
            </a:r>
            <a:r>
              <a:rPr lang="en-US" altLang="zh-CN" sz="2000" dirty="0"/>
              <a:t>Java Web</a:t>
            </a:r>
            <a:r>
              <a:rPr lang="zh-CN" altLang="en-US" sz="2000" dirty="0"/>
              <a:t>服务引擎，</a:t>
            </a:r>
            <a:r>
              <a:rPr lang="en-US" altLang="zh-CN" sz="2000" dirty="0" err="1"/>
              <a:t>XFire</a:t>
            </a:r>
            <a:r>
              <a:rPr lang="zh-CN" altLang="en-US" sz="2000" dirty="0"/>
              <a:t>使得在</a:t>
            </a:r>
            <a:r>
              <a:rPr lang="en-US" altLang="zh-CN" sz="2000" dirty="0" err="1"/>
              <a:t>JavaEE</a:t>
            </a:r>
            <a:r>
              <a:rPr lang="zh-CN" altLang="en-US" sz="2000" dirty="0"/>
              <a:t>应用中发布</a:t>
            </a:r>
            <a:r>
              <a:rPr lang="en-US" altLang="zh-CN" sz="2000" dirty="0"/>
              <a:t>Web</a:t>
            </a:r>
            <a:r>
              <a:rPr lang="zh-CN" altLang="en-US" sz="2000" dirty="0"/>
              <a:t>服务变得轻而易举。和其他</a:t>
            </a:r>
            <a:r>
              <a:rPr lang="en-US" altLang="zh-CN" sz="2000" dirty="0"/>
              <a:t>Web</a:t>
            </a:r>
            <a:r>
              <a:rPr lang="zh-CN" altLang="en-US" sz="2000" dirty="0"/>
              <a:t>服务引擎相比，</a:t>
            </a:r>
            <a:r>
              <a:rPr lang="en-US" altLang="zh-CN" sz="2000" dirty="0" err="1"/>
              <a:t>XFire</a:t>
            </a:r>
            <a:r>
              <a:rPr lang="zh-CN" altLang="en-US" sz="2000" dirty="0"/>
              <a:t>的配置非常简单，可以非常容易地和</a:t>
            </a:r>
            <a:r>
              <a:rPr lang="en-US" altLang="zh-CN" sz="2000" dirty="0"/>
              <a:t>Spring</a:t>
            </a:r>
            <a:r>
              <a:rPr lang="zh-CN" altLang="en-US" sz="2000" dirty="0"/>
              <a:t>集成，它使得</a:t>
            </a:r>
            <a:r>
              <a:rPr lang="en-US" altLang="zh-CN" sz="2000" dirty="0"/>
              <a:t>Java</a:t>
            </a:r>
            <a:r>
              <a:rPr lang="zh-CN" altLang="en-US" sz="2000" dirty="0"/>
              <a:t>开发人员终于可以获得和</a:t>
            </a:r>
            <a:r>
              <a:rPr lang="en-US" altLang="zh-CN" sz="2000" dirty="0" err="1"/>
              <a:t>.Net</a:t>
            </a:r>
            <a:r>
              <a:rPr lang="zh-CN" altLang="en-US" sz="2000" dirty="0"/>
              <a:t>开发人员一样的开发</a:t>
            </a:r>
            <a:r>
              <a:rPr lang="zh-CN" altLang="en-US" sz="2000" dirty="0" smtClean="0"/>
              <a:t>效率。 </a:t>
            </a:r>
            <a:endParaRPr lang="en-US" altLang="zh-CN" sz="2000" dirty="0" smtClean="0"/>
          </a:p>
          <a:p>
            <a:pPr marL="0" indent="0">
              <a:buNone/>
            </a:pPr>
            <a:r>
              <a:rPr lang="en-US" altLang="zh-CN" sz="3100" b="1" dirty="0" err="1" smtClean="0"/>
              <a:t>HttpInvoker</a:t>
            </a:r>
            <a:endParaRPr lang="en-US" altLang="zh-CN" sz="3100" b="1" dirty="0" smtClean="0"/>
          </a:p>
          <a:p>
            <a:pPr marL="0" indent="0">
              <a:buNone/>
            </a:pPr>
            <a:r>
              <a:rPr lang="en-US" altLang="zh-CN" sz="2000" dirty="0" err="1" smtClean="0"/>
              <a:t>HttpInvoker</a:t>
            </a:r>
            <a:r>
              <a:rPr lang="zh-CN" altLang="en-US" sz="2000" dirty="0"/>
              <a:t>是</a:t>
            </a:r>
            <a:r>
              <a:rPr lang="en-US" altLang="zh-CN" sz="2000" dirty="0" err="1"/>
              <a:t>SpringFramework</a:t>
            </a:r>
            <a:r>
              <a:rPr lang="zh-CN" altLang="en-US" sz="2000" dirty="0"/>
              <a:t>提供的</a:t>
            </a:r>
            <a:r>
              <a:rPr lang="en-US" altLang="zh-CN" sz="2000" dirty="0"/>
              <a:t>JAVA</a:t>
            </a:r>
            <a:r>
              <a:rPr lang="zh-CN" altLang="en-US" sz="2000" dirty="0"/>
              <a:t>远程调用方法，使用</a:t>
            </a:r>
            <a:r>
              <a:rPr lang="en-US" altLang="zh-CN" sz="2000" dirty="0"/>
              <a:t>java</a:t>
            </a:r>
            <a:r>
              <a:rPr lang="zh-CN" altLang="en-US" sz="2000" dirty="0"/>
              <a:t>的序列化机制处理对象的传输。从测试结果看，其效率还是可以的，与</a:t>
            </a:r>
            <a:r>
              <a:rPr lang="en-US" altLang="zh-CN" sz="2000" dirty="0"/>
              <a:t>RMI</a:t>
            </a:r>
            <a:r>
              <a:rPr lang="zh-CN" altLang="en-US" sz="2000" dirty="0"/>
              <a:t>基本持平。 </a:t>
            </a:r>
            <a:r>
              <a:rPr lang="zh-CN" altLang="en-US" sz="2000" dirty="0" smtClean="0"/>
              <a:t>不过</a:t>
            </a:r>
            <a:r>
              <a:rPr lang="zh-CN" altLang="en-US" sz="2000" dirty="0"/>
              <a:t>，它只能用于</a:t>
            </a:r>
            <a:r>
              <a:rPr lang="en-US" altLang="zh-CN" sz="2000" dirty="0"/>
              <a:t>JAVA</a:t>
            </a:r>
            <a:r>
              <a:rPr lang="zh-CN" altLang="en-US" sz="2000" dirty="0"/>
              <a:t>语言之间的通讯，而且，要求客户端和服务端都使用</a:t>
            </a:r>
            <a:r>
              <a:rPr lang="en-US" altLang="zh-CN" sz="2000" dirty="0"/>
              <a:t>SPRING</a:t>
            </a:r>
            <a:r>
              <a:rPr lang="zh-CN" altLang="en-US" sz="2000" dirty="0" smtClean="0"/>
              <a:t>框架。</a:t>
            </a:r>
            <a:endParaRPr lang="en-US" altLang="zh-CN" sz="2000" dirty="0" smtClean="0"/>
          </a:p>
          <a:p>
            <a:pPr marL="0" indent="0">
              <a:buNone/>
            </a:pPr>
            <a:r>
              <a:rPr lang="en-US" altLang="zh-CN" sz="3100" b="1" dirty="0" smtClean="0"/>
              <a:t>RMI</a:t>
            </a:r>
          </a:p>
          <a:p>
            <a:pPr marL="0" indent="0">
              <a:buNone/>
            </a:pPr>
            <a:r>
              <a:rPr lang="en-US" altLang="zh-CN" sz="2000" dirty="0" smtClean="0"/>
              <a:t>RMI</a:t>
            </a:r>
            <a:r>
              <a:rPr lang="zh-CN" altLang="en-US" sz="2000" dirty="0"/>
              <a:t>是远程方法调用的简称，象其名称暗示的那样，它能够帮助我们查找并执行远程对象的方法。通俗地说，远程调用就象将一个</a:t>
            </a:r>
            <a:r>
              <a:rPr lang="en-US" altLang="zh-CN" sz="2000" dirty="0"/>
              <a:t>class</a:t>
            </a:r>
            <a:r>
              <a:rPr lang="zh-CN" altLang="en-US" sz="2000" dirty="0"/>
              <a:t>放在</a:t>
            </a:r>
            <a:r>
              <a:rPr lang="en-US" altLang="zh-CN" sz="2000" dirty="0"/>
              <a:t>A</a:t>
            </a:r>
            <a:r>
              <a:rPr lang="zh-CN" altLang="en-US" sz="2000" dirty="0"/>
              <a:t>机器上，然后在</a:t>
            </a:r>
            <a:r>
              <a:rPr lang="en-US" altLang="zh-CN" sz="2000" dirty="0"/>
              <a:t>B</a:t>
            </a:r>
            <a:r>
              <a:rPr lang="zh-CN" altLang="en-US" sz="2000" dirty="0"/>
              <a:t>机器中调用这个</a:t>
            </a:r>
            <a:r>
              <a:rPr lang="en-US" altLang="zh-CN" sz="2000" dirty="0"/>
              <a:t>class</a:t>
            </a:r>
            <a:r>
              <a:rPr lang="zh-CN" altLang="en-US" sz="2000" dirty="0"/>
              <a:t>的方法</a:t>
            </a:r>
            <a:r>
              <a:rPr lang="zh-CN" altLang="en-US" sz="2000" dirty="0" smtClean="0"/>
              <a:t>。</a:t>
            </a:r>
            <a:endParaRPr lang="zh-CN" altLang="en-US" sz="1600" dirty="0"/>
          </a:p>
        </p:txBody>
      </p:sp>
      <p:sp>
        <p:nvSpPr>
          <p:cNvPr id="4" name="标题 1"/>
          <p:cNvSpPr>
            <a:spLocks noGrp="1"/>
          </p:cNvSpPr>
          <p:nvPr>
            <p:ph type="title"/>
          </p:nvPr>
        </p:nvSpPr>
        <p:spPr>
          <a:xfrm>
            <a:off x="0" y="-11289"/>
            <a:ext cx="8229600" cy="692696"/>
          </a:xfrm>
        </p:spPr>
        <p:txBody>
          <a:bodyPr/>
          <a:lstStyle/>
          <a:p>
            <a:r>
              <a:rPr dirty="0" smtClean="0"/>
              <a:t>技术架构支撑</a:t>
            </a:r>
            <a:r>
              <a:rPr lang="en-US" altLang="zh-CN" dirty="0" smtClean="0"/>
              <a:t>—</a:t>
            </a:r>
            <a:r>
              <a:rPr dirty="0" smtClean="0"/>
              <a:t>服务端名词</a:t>
            </a:r>
            <a:r>
              <a:rPr lang="zh-CN" altLang="en-US" dirty="0" smtClean="0"/>
              <a:t>解释</a:t>
            </a:r>
            <a:r>
              <a:rPr lang="en-US" altLang="zh-CN" dirty="0" smtClean="0"/>
              <a:t>7</a:t>
            </a:r>
            <a:endParaRPr lang="zh-CN" altLang="en-US" dirty="0"/>
          </a:p>
        </p:txBody>
      </p:sp>
    </p:spTree>
    <p:extLst>
      <p:ext uri="{BB962C8B-B14F-4D97-AF65-F5344CB8AC3E}">
        <p14:creationId xmlns:p14="http://schemas.microsoft.com/office/powerpoint/2010/main" val="29503055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28596" y="785794"/>
            <a:ext cx="8229600" cy="5649491"/>
          </a:xfrm>
        </p:spPr>
        <p:txBody>
          <a:bodyPr>
            <a:normAutofit lnSpcReduction="10000"/>
          </a:bodyPr>
          <a:lstStyle/>
          <a:p>
            <a:pPr marL="0" indent="0">
              <a:buNone/>
            </a:pPr>
            <a:r>
              <a:rPr lang="en-US" altLang="zh-CN" sz="3100" b="1" dirty="0" smtClean="0"/>
              <a:t>dom4j</a:t>
            </a:r>
            <a:r>
              <a:rPr lang="zh-CN" altLang="en-US" sz="3100" b="1" dirty="0" smtClean="0"/>
              <a:t> </a:t>
            </a:r>
            <a:endParaRPr lang="en-US" altLang="zh-CN" sz="3100" b="1" dirty="0" smtClean="0"/>
          </a:p>
          <a:p>
            <a:pPr marL="0" indent="0">
              <a:buNone/>
            </a:pPr>
            <a:r>
              <a:rPr lang="en-US" altLang="zh-CN" sz="2000" dirty="0" smtClean="0"/>
              <a:t>dom4j</a:t>
            </a:r>
            <a:r>
              <a:rPr lang="zh-CN" altLang="en-US" sz="2000" dirty="0"/>
              <a:t>是一个</a:t>
            </a:r>
            <a:r>
              <a:rPr lang="en-US" altLang="zh-CN" sz="2000" dirty="0"/>
              <a:t>Java</a:t>
            </a:r>
            <a:r>
              <a:rPr lang="zh-CN" altLang="en-US" sz="2000" dirty="0"/>
              <a:t>的</a:t>
            </a:r>
            <a:r>
              <a:rPr lang="en-US" altLang="zh-CN" sz="2000" dirty="0"/>
              <a:t>XML API</a:t>
            </a:r>
            <a:r>
              <a:rPr lang="zh-CN" altLang="en-US" sz="2000" dirty="0"/>
              <a:t>，类似于</a:t>
            </a:r>
            <a:r>
              <a:rPr lang="en-US" altLang="zh-CN" sz="2000" dirty="0" err="1"/>
              <a:t>jdom</a:t>
            </a:r>
            <a:r>
              <a:rPr lang="zh-CN" altLang="en-US" sz="2000" dirty="0"/>
              <a:t>，用来读写</a:t>
            </a:r>
            <a:r>
              <a:rPr lang="en-US" altLang="zh-CN" sz="2000" dirty="0"/>
              <a:t>XML</a:t>
            </a:r>
            <a:r>
              <a:rPr lang="zh-CN" altLang="en-US" sz="2000" dirty="0"/>
              <a:t>文件的。</a:t>
            </a:r>
            <a:r>
              <a:rPr lang="en-US" altLang="zh-CN" sz="2000" dirty="0"/>
              <a:t>dom4j</a:t>
            </a:r>
            <a:r>
              <a:rPr lang="zh-CN" altLang="en-US" sz="2000" dirty="0"/>
              <a:t>是一个非常非常优秀的</a:t>
            </a:r>
            <a:r>
              <a:rPr lang="en-US" altLang="zh-CN" sz="2000" dirty="0"/>
              <a:t>Java XML API</a:t>
            </a:r>
            <a:r>
              <a:rPr lang="zh-CN" altLang="en-US" sz="2000" dirty="0"/>
              <a:t>，具有性能优异、功能强大和极端易用使用的特点，同时它也是一个开放源代码的软件，可以在</a:t>
            </a:r>
            <a:r>
              <a:rPr lang="en-US" altLang="zh-CN" sz="2000" dirty="0" err="1"/>
              <a:t>SourceForge</a:t>
            </a:r>
            <a:r>
              <a:rPr lang="zh-CN" altLang="en-US" sz="2000" dirty="0"/>
              <a:t>上找到它。在</a:t>
            </a:r>
            <a:r>
              <a:rPr lang="en-US" altLang="zh-CN" sz="2000" dirty="0"/>
              <a:t>IBM </a:t>
            </a:r>
            <a:r>
              <a:rPr lang="en-US" altLang="zh-CN" sz="2000" dirty="0" err="1"/>
              <a:t>developerWorks</a:t>
            </a:r>
            <a:r>
              <a:rPr lang="zh-CN" altLang="en-US" sz="2000" dirty="0"/>
              <a:t>上面可以找到一篇文章，对主流的</a:t>
            </a:r>
            <a:r>
              <a:rPr lang="en-US" altLang="zh-CN" sz="2000" dirty="0"/>
              <a:t>Java XML API</a:t>
            </a:r>
            <a:r>
              <a:rPr lang="zh-CN" altLang="en-US" sz="2000" dirty="0"/>
              <a:t>进行的性能、功能和易用性的评测，</a:t>
            </a:r>
            <a:r>
              <a:rPr lang="en-US" altLang="zh-CN" sz="2000" dirty="0"/>
              <a:t>dom4j</a:t>
            </a:r>
            <a:r>
              <a:rPr lang="zh-CN" altLang="en-US" sz="2000" dirty="0"/>
              <a:t>无论在那个方面都是非常出色的。 </a:t>
            </a:r>
            <a:r>
              <a:rPr lang="en-US" altLang="zh-CN" sz="2200" dirty="0" smtClean="0"/>
              <a:t/>
            </a:r>
            <a:br>
              <a:rPr lang="en-US" altLang="zh-CN" sz="2200" dirty="0" smtClean="0"/>
            </a:br>
            <a:endParaRPr lang="en-US" altLang="zh-CN" sz="2200" dirty="0" smtClean="0"/>
          </a:p>
          <a:p>
            <a:pPr marL="0" indent="0">
              <a:buNone/>
            </a:pPr>
            <a:r>
              <a:rPr lang="en-US" altLang="zh-CN" sz="3100" b="1" dirty="0" smtClean="0"/>
              <a:t>Hibernate ORM</a:t>
            </a:r>
          </a:p>
          <a:p>
            <a:pPr marL="0" indent="0">
              <a:buNone/>
            </a:pPr>
            <a:r>
              <a:rPr lang="zh-CN" altLang="en-US" sz="2000" dirty="0" smtClean="0"/>
              <a:t>对象</a:t>
            </a:r>
            <a:r>
              <a:rPr lang="en-US" altLang="zh-CN" sz="2000" dirty="0"/>
              <a:t>-</a:t>
            </a:r>
            <a:r>
              <a:rPr lang="zh-CN" altLang="en-US" sz="2000" dirty="0"/>
              <a:t>关系映射（</a:t>
            </a:r>
            <a:r>
              <a:rPr lang="en-US" altLang="zh-CN" sz="2000" dirty="0"/>
              <a:t>Object/Relation Mapping</a:t>
            </a:r>
            <a:r>
              <a:rPr lang="zh-CN" altLang="en-US" sz="2000" dirty="0"/>
              <a:t>，简称</a:t>
            </a:r>
            <a:r>
              <a:rPr lang="en-US" altLang="zh-CN" sz="2000" dirty="0"/>
              <a:t>ORM</a:t>
            </a:r>
            <a:r>
              <a:rPr lang="zh-CN" altLang="en-US" sz="2000" dirty="0"/>
              <a:t>），是随着面向对象的软件开发方法发展而产生的。面向对象的开发方法是当今企业级应用开发环境中的主流开发方法，关系数据库是企业级应用环境中永久存放数据的主流数据存储系统。对象和关系数据是业务实体的两种表现形式，业务实体在内存中表现为对象，在数据库中表现为关系数据。内存中的对象之间存在关联和继承关系，而在数据库中，关系数据无法直接表达多对多关联和继承关系。因此，对象</a:t>
            </a:r>
            <a:r>
              <a:rPr lang="en-US" altLang="zh-CN" sz="2000" dirty="0"/>
              <a:t>-</a:t>
            </a:r>
            <a:r>
              <a:rPr lang="zh-CN" altLang="en-US" sz="2000" dirty="0"/>
              <a:t>关系映射</a:t>
            </a:r>
            <a:r>
              <a:rPr lang="en-US" altLang="zh-CN" sz="2000" dirty="0"/>
              <a:t>(ORM)</a:t>
            </a:r>
            <a:r>
              <a:rPr lang="zh-CN" altLang="en-US" sz="2000" dirty="0"/>
              <a:t>系统一般以中间件的形式存在，主要实现程序对象到关系数据库数据的映射</a:t>
            </a:r>
            <a:r>
              <a:rPr lang="zh-CN" altLang="en-US" sz="2000" dirty="0" smtClean="0"/>
              <a:t>。</a:t>
            </a:r>
            <a:endParaRPr lang="zh-CN" altLang="en-US" sz="1600" dirty="0"/>
          </a:p>
        </p:txBody>
      </p:sp>
      <p:sp>
        <p:nvSpPr>
          <p:cNvPr id="4" name="标题 1"/>
          <p:cNvSpPr>
            <a:spLocks noGrp="1"/>
          </p:cNvSpPr>
          <p:nvPr>
            <p:ph type="title"/>
          </p:nvPr>
        </p:nvSpPr>
        <p:spPr>
          <a:xfrm>
            <a:off x="0" y="-11289"/>
            <a:ext cx="8229600" cy="692696"/>
          </a:xfrm>
        </p:spPr>
        <p:txBody>
          <a:bodyPr/>
          <a:lstStyle/>
          <a:p>
            <a:r>
              <a:rPr dirty="0" smtClean="0"/>
              <a:t>技术架构支撑</a:t>
            </a:r>
            <a:r>
              <a:rPr lang="en-US" altLang="zh-CN" dirty="0" smtClean="0"/>
              <a:t>—</a:t>
            </a:r>
            <a:r>
              <a:rPr dirty="0" smtClean="0"/>
              <a:t>服务端名词</a:t>
            </a:r>
            <a:r>
              <a:rPr lang="zh-CN" altLang="en-US" dirty="0" smtClean="0"/>
              <a:t>解释</a:t>
            </a:r>
            <a:r>
              <a:rPr lang="en-US" altLang="zh-CN" dirty="0" smtClean="0"/>
              <a:t>8</a:t>
            </a:r>
            <a:endParaRPr lang="zh-CN" altLang="en-US" dirty="0"/>
          </a:p>
        </p:txBody>
      </p:sp>
    </p:spTree>
    <p:extLst>
      <p:ext uri="{BB962C8B-B14F-4D97-AF65-F5344CB8AC3E}">
        <p14:creationId xmlns:p14="http://schemas.microsoft.com/office/powerpoint/2010/main" val="274429375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785794"/>
            <a:ext cx="8229600" cy="5649491"/>
          </a:xfrm>
        </p:spPr>
        <p:txBody>
          <a:bodyPr>
            <a:normAutofit/>
          </a:bodyPr>
          <a:lstStyle/>
          <a:p>
            <a:pPr marL="0" indent="0">
              <a:buNone/>
            </a:pPr>
            <a:r>
              <a:rPr lang="en-US" altLang="zh-CN" sz="3100" b="1" dirty="0" smtClean="0"/>
              <a:t>JXL</a:t>
            </a:r>
          </a:p>
          <a:p>
            <a:pPr marL="0" indent="0">
              <a:buNone/>
            </a:pPr>
            <a:r>
              <a:rPr lang="en-US" altLang="zh-CN" sz="2000" dirty="0" err="1" smtClean="0"/>
              <a:t>jxl</a:t>
            </a:r>
            <a:r>
              <a:rPr lang="zh-CN" altLang="en-US" sz="2000" dirty="0" smtClean="0"/>
              <a:t>是一个韩国人写的</a:t>
            </a:r>
            <a:r>
              <a:rPr lang="en-US" altLang="zh-CN" sz="2000" dirty="0" smtClean="0"/>
              <a:t>java</a:t>
            </a:r>
            <a:r>
              <a:rPr lang="zh-CN" altLang="en-US" sz="2000" dirty="0" smtClean="0"/>
              <a:t>操作</a:t>
            </a:r>
            <a:r>
              <a:rPr lang="en-US" altLang="zh-CN" sz="2000" dirty="0" smtClean="0"/>
              <a:t>excel</a:t>
            </a:r>
            <a:r>
              <a:rPr lang="zh-CN" altLang="en-US" sz="2000" dirty="0" smtClean="0"/>
              <a:t>的工具</a:t>
            </a:r>
            <a:r>
              <a:rPr lang="en-US" altLang="zh-CN" sz="2000" dirty="0" smtClean="0"/>
              <a:t>.</a:t>
            </a:r>
            <a:r>
              <a:rPr lang="zh-CN" altLang="en-US" sz="2000" dirty="0" smtClean="0"/>
              <a:t>有以下特点</a:t>
            </a:r>
            <a:r>
              <a:rPr lang="en-US" altLang="zh-CN" sz="2000" dirty="0" smtClean="0"/>
              <a:t>:</a:t>
            </a:r>
          </a:p>
          <a:p>
            <a:pPr marL="685800" lvl="1">
              <a:buFont typeface="Wingdings" pitchFamily="2" charset="2"/>
              <a:buChar char="l"/>
            </a:pPr>
            <a:r>
              <a:rPr lang="zh-CN" altLang="en-US" sz="1600" dirty="0" smtClean="0"/>
              <a:t>通过</a:t>
            </a:r>
            <a:r>
              <a:rPr lang="en-US" altLang="zh-CN" sz="1600" dirty="0" smtClean="0"/>
              <a:t>java</a:t>
            </a:r>
            <a:r>
              <a:rPr lang="zh-CN" altLang="en-US" sz="1600" dirty="0" smtClean="0"/>
              <a:t>操作</a:t>
            </a:r>
            <a:r>
              <a:rPr lang="en-US" altLang="zh-CN" sz="1600" dirty="0" smtClean="0"/>
              <a:t>excel</a:t>
            </a:r>
            <a:r>
              <a:rPr lang="zh-CN" altLang="en-US" sz="1600" dirty="0" smtClean="0"/>
              <a:t>表格的工具类库</a:t>
            </a:r>
          </a:p>
          <a:p>
            <a:pPr marL="685800" lvl="1">
              <a:buFont typeface="Wingdings" pitchFamily="2" charset="2"/>
              <a:buChar char="l"/>
            </a:pPr>
            <a:r>
              <a:rPr lang="zh-CN" altLang="en-US" sz="1600" dirty="0" smtClean="0"/>
              <a:t>支持</a:t>
            </a:r>
            <a:r>
              <a:rPr lang="en-US" altLang="zh-CN" sz="1600" dirty="0" smtClean="0"/>
              <a:t>Excel 95-2000</a:t>
            </a:r>
            <a:r>
              <a:rPr lang="zh-CN" altLang="en-US" sz="1600" dirty="0" smtClean="0"/>
              <a:t>的所有版本</a:t>
            </a:r>
          </a:p>
          <a:p>
            <a:pPr marL="685800" lvl="1">
              <a:buFont typeface="Wingdings" pitchFamily="2" charset="2"/>
              <a:buChar char="l"/>
            </a:pPr>
            <a:r>
              <a:rPr lang="zh-CN" altLang="en-US" sz="1600" dirty="0" smtClean="0"/>
              <a:t>生成</a:t>
            </a:r>
            <a:r>
              <a:rPr lang="en-US" altLang="zh-CN" sz="1600" dirty="0" smtClean="0"/>
              <a:t>Excel 2000</a:t>
            </a:r>
            <a:r>
              <a:rPr lang="zh-CN" altLang="en-US" sz="1600" dirty="0" smtClean="0"/>
              <a:t>标准格式</a:t>
            </a:r>
          </a:p>
          <a:p>
            <a:pPr marL="685800" lvl="1">
              <a:buFont typeface="Wingdings" pitchFamily="2" charset="2"/>
              <a:buChar char="l"/>
            </a:pPr>
            <a:r>
              <a:rPr lang="zh-CN" altLang="en-US" sz="1600" dirty="0" smtClean="0"/>
              <a:t>支持字体、数字、日期操作</a:t>
            </a:r>
          </a:p>
          <a:p>
            <a:pPr marL="685800" lvl="1">
              <a:buFont typeface="Wingdings" pitchFamily="2" charset="2"/>
              <a:buChar char="l"/>
            </a:pPr>
            <a:r>
              <a:rPr lang="zh-CN" altLang="en-US" sz="1600" dirty="0" smtClean="0"/>
              <a:t>能够修饰单元格属性</a:t>
            </a:r>
          </a:p>
          <a:p>
            <a:pPr marL="685800" lvl="1">
              <a:buFont typeface="Wingdings" pitchFamily="2" charset="2"/>
              <a:buChar char="l"/>
            </a:pPr>
            <a:r>
              <a:rPr lang="zh-CN" altLang="en-US" sz="1600" dirty="0" smtClean="0"/>
              <a:t>支持图像和图表</a:t>
            </a:r>
            <a:endParaRPr lang="en-US" altLang="zh-CN" sz="1600" dirty="0" smtClean="0"/>
          </a:p>
          <a:p>
            <a:pPr marL="685800" lvl="1">
              <a:buNone/>
            </a:pPr>
            <a:endParaRPr lang="en-US" altLang="zh-CN" sz="1600" dirty="0" smtClean="0"/>
          </a:p>
          <a:p>
            <a:pPr marL="0" indent="0">
              <a:buNone/>
            </a:pPr>
            <a:r>
              <a:rPr lang="en-US" altLang="zh-CN" sz="3100" b="1" dirty="0" smtClean="0"/>
              <a:t>Hibernate HQL</a:t>
            </a:r>
          </a:p>
          <a:p>
            <a:pPr marL="0" indent="0">
              <a:buNone/>
            </a:pPr>
            <a:r>
              <a:rPr lang="en-US" altLang="zh-CN" sz="2000" dirty="0" smtClean="0"/>
              <a:t>         HQL(Hibernate </a:t>
            </a:r>
            <a:r>
              <a:rPr lang="en-US" altLang="zh-CN" sz="2000" dirty="0"/>
              <a:t>Query Language)</a:t>
            </a:r>
            <a:r>
              <a:rPr lang="zh-CN" altLang="en-US" sz="2000" dirty="0"/>
              <a:t>查询提供了更加丰富的和灵活的查询特性，因此</a:t>
            </a:r>
            <a:r>
              <a:rPr lang="en-US" altLang="zh-CN" sz="2000" dirty="0"/>
              <a:t>Hibernate</a:t>
            </a:r>
            <a:r>
              <a:rPr lang="zh-CN" altLang="en-US" sz="2000" dirty="0"/>
              <a:t>将</a:t>
            </a:r>
            <a:r>
              <a:rPr lang="en-US" altLang="zh-CN" sz="2000" dirty="0"/>
              <a:t>HQL</a:t>
            </a:r>
            <a:r>
              <a:rPr lang="zh-CN" altLang="en-US" sz="2000" dirty="0"/>
              <a:t>查询方式立为官方推荐的标准查询方式，</a:t>
            </a:r>
            <a:r>
              <a:rPr lang="en-US" altLang="zh-CN" sz="2000" dirty="0"/>
              <a:t>HQL</a:t>
            </a:r>
            <a:r>
              <a:rPr lang="zh-CN" altLang="en-US" sz="2000" dirty="0"/>
              <a:t>查询在涵盖</a:t>
            </a:r>
            <a:r>
              <a:rPr lang="en-US" altLang="zh-CN" sz="2000" dirty="0"/>
              <a:t>Criteria</a:t>
            </a:r>
            <a:r>
              <a:rPr lang="zh-CN" altLang="en-US" sz="2000" dirty="0"/>
              <a:t>查询的所有功能的前提下，提供了类似标准</a:t>
            </a:r>
            <a:r>
              <a:rPr lang="en-US" altLang="zh-CN" sz="2000" dirty="0"/>
              <a:t>SQL</a:t>
            </a:r>
            <a:r>
              <a:rPr lang="zh-CN" altLang="en-US" sz="2000" dirty="0"/>
              <a:t>语句的查询方式，同时也提供了更加面向对象的封装</a:t>
            </a:r>
            <a:r>
              <a:rPr lang="zh-CN" altLang="en-US" sz="2000" dirty="0" smtClean="0"/>
              <a:t>。  </a:t>
            </a:r>
            <a:endParaRPr lang="en-US" altLang="zh-CN" sz="2000" dirty="0" smtClean="0"/>
          </a:p>
        </p:txBody>
      </p:sp>
      <p:sp>
        <p:nvSpPr>
          <p:cNvPr id="4" name="标题 1"/>
          <p:cNvSpPr>
            <a:spLocks noGrp="1"/>
          </p:cNvSpPr>
          <p:nvPr>
            <p:ph type="title"/>
          </p:nvPr>
        </p:nvSpPr>
        <p:spPr>
          <a:xfrm>
            <a:off x="0" y="-11289"/>
            <a:ext cx="8229600" cy="692696"/>
          </a:xfrm>
        </p:spPr>
        <p:txBody>
          <a:bodyPr/>
          <a:lstStyle/>
          <a:p>
            <a:r>
              <a:rPr dirty="0" smtClean="0"/>
              <a:t>技术架构支撑</a:t>
            </a:r>
            <a:r>
              <a:rPr lang="en-US" altLang="zh-CN" dirty="0" smtClean="0"/>
              <a:t>—</a:t>
            </a:r>
            <a:r>
              <a:rPr dirty="0" smtClean="0"/>
              <a:t>服务端名词</a:t>
            </a:r>
            <a:r>
              <a:rPr lang="zh-CN" altLang="en-US" dirty="0" smtClean="0"/>
              <a:t>解释</a:t>
            </a:r>
            <a:r>
              <a:rPr lang="en-US" altLang="zh-CN" dirty="0" smtClean="0"/>
              <a:t>9</a:t>
            </a:r>
            <a:endParaRPr lang="zh-CN" altLang="en-US" dirty="0"/>
          </a:p>
        </p:txBody>
      </p:sp>
    </p:spTree>
    <p:extLst>
      <p:ext uri="{BB962C8B-B14F-4D97-AF65-F5344CB8AC3E}">
        <p14:creationId xmlns:p14="http://schemas.microsoft.com/office/powerpoint/2010/main" val="83774125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9"/>
          <p:cNvGrpSpPr>
            <a:grpSpLocks/>
          </p:cNvGrpSpPr>
          <p:nvPr/>
        </p:nvGrpSpPr>
        <p:grpSpPr bwMode="auto">
          <a:xfrm>
            <a:off x="3132138" y="2349500"/>
            <a:ext cx="6011862" cy="1079500"/>
            <a:chOff x="1973" y="1480"/>
            <a:chExt cx="3787" cy="680"/>
          </a:xfrm>
        </p:grpSpPr>
        <p:sp>
          <p:nvSpPr>
            <p:cNvPr id="70662" name="AutoShape 10"/>
            <p:cNvSpPr>
              <a:spLocks noChangeArrowheads="1"/>
            </p:cNvSpPr>
            <p:nvPr/>
          </p:nvSpPr>
          <p:spPr bwMode="auto">
            <a:xfrm>
              <a:off x="1973" y="1480"/>
              <a:ext cx="3787" cy="68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2681 w 21600"/>
                <a:gd name="T13" fmla="*/ 2668 h 21600"/>
                <a:gd name="T14" fmla="*/ 18919 w 21600"/>
                <a:gd name="T15" fmla="*/ 18932 h 21600"/>
              </a:gdLst>
              <a:ahLst/>
              <a:cxnLst>
                <a:cxn ang="T8">
                  <a:pos x="T0" y="T1"/>
                </a:cxn>
                <a:cxn ang="T9">
                  <a:pos x="T2" y="T3"/>
                </a:cxn>
                <a:cxn ang="T10">
                  <a:pos x="T4" y="T5"/>
                </a:cxn>
                <a:cxn ang="T11">
                  <a:pos x="T6" y="T7"/>
                </a:cxn>
              </a:cxnLst>
              <a:rect l="T12" t="T13" r="T14" b="T15"/>
              <a:pathLst>
                <a:path w="21600" h="21600">
                  <a:moveTo>
                    <a:pt x="0" y="0"/>
                  </a:moveTo>
                  <a:lnTo>
                    <a:pt x="1757" y="21600"/>
                  </a:lnTo>
                  <a:lnTo>
                    <a:pt x="19843" y="21600"/>
                  </a:lnTo>
                  <a:lnTo>
                    <a:pt x="21600" y="0"/>
                  </a:lnTo>
                  <a:close/>
                </a:path>
              </a:pathLst>
            </a:custGeom>
            <a:gradFill rotWithShape="1">
              <a:gsLst>
                <a:gs pos="0">
                  <a:schemeClr val="bg2">
                    <a:alpha val="29999"/>
                  </a:schemeClr>
                </a:gs>
                <a:gs pos="100000">
                  <a:schemeClr val="bg2">
                    <a:alpha val="0"/>
                  </a:schemeClr>
                </a:gs>
              </a:gsLst>
              <a:lin ang="2700000" scaled="1"/>
            </a:gradFill>
            <a:ln w="9525" algn="ctr">
              <a:noFill/>
              <a:miter lim="800000"/>
              <a:headEnd/>
              <a:tailEnd/>
            </a:ln>
          </p:spPr>
          <p:txBody>
            <a:bodyPr wrap="none" anchor="ctr"/>
            <a:lstStyle/>
            <a:p>
              <a:endParaRPr lang="zh-CN" altLang="en-US"/>
            </a:p>
          </p:txBody>
        </p:sp>
        <p:sp>
          <p:nvSpPr>
            <p:cNvPr id="70663" name="AutoShape 11"/>
            <p:cNvSpPr>
              <a:spLocks noChangeArrowheads="1"/>
            </p:cNvSpPr>
            <p:nvPr/>
          </p:nvSpPr>
          <p:spPr bwMode="auto">
            <a:xfrm flipH="1">
              <a:off x="5452" y="1480"/>
              <a:ext cx="308" cy="680"/>
            </a:xfrm>
            <a:prstGeom prst="rtTriangle">
              <a:avLst/>
            </a:prstGeom>
            <a:gradFill rotWithShape="1">
              <a:gsLst>
                <a:gs pos="0">
                  <a:schemeClr val="bg2">
                    <a:alpha val="10001"/>
                  </a:schemeClr>
                </a:gs>
                <a:gs pos="100000">
                  <a:schemeClr val="bg2">
                    <a:alpha val="0"/>
                  </a:schemeClr>
                </a:gs>
              </a:gsLst>
              <a:lin ang="5400000" scaled="1"/>
            </a:gradFill>
            <a:ln w="9525" algn="ctr">
              <a:noFill/>
              <a:miter lim="800000"/>
              <a:headEnd/>
              <a:tailEnd/>
            </a:ln>
          </p:spPr>
          <p:txBody>
            <a:bodyPr wrap="none" anchor="ctr"/>
            <a:lstStyle/>
            <a:p>
              <a:endParaRPr lang="zh-CN" altLang="en-US"/>
            </a:p>
          </p:txBody>
        </p:sp>
      </p:grpSp>
      <p:sp>
        <p:nvSpPr>
          <p:cNvPr id="70659" name="Rectangle 5"/>
          <p:cNvSpPr>
            <a:spLocks noGrp="1" noChangeArrowheads="1"/>
          </p:cNvSpPr>
          <p:nvPr>
            <p:ph type="ctrTitle"/>
          </p:nvPr>
        </p:nvSpPr>
        <p:spPr>
          <a:noFill/>
        </p:spPr>
        <p:txBody>
          <a:bodyPr/>
          <a:lstStyle/>
          <a:p>
            <a:pPr algn="ctr"/>
            <a:r>
              <a:rPr lang="en-US" altLang="zh-CN" sz="3500" dirty="0" smtClean="0"/>
              <a:t>THANKS</a:t>
            </a:r>
          </a:p>
        </p:txBody>
      </p:sp>
      <p:sp>
        <p:nvSpPr>
          <p:cNvPr id="70660" name="Rectangle 6"/>
          <p:cNvSpPr>
            <a:spLocks noGrp="1" noChangeArrowheads="1"/>
          </p:cNvSpPr>
          <p:nvPr>
            <p:ph type="subTitle" idx="1"/>
          </p:nvPr>
        </p:nvSpPr>
        <p:spPr/>
        <p:txBody>
          <a:bodyPr/>
          <a:lstStyle/>
          <a:p>
            <a:pPr algn="ctr" eaLnBrk="1" hangingPunct="1">
              <a:buFont typeface="Wingdings" pitchFamily="2" charset="2"/>
              <a:buNone/>
            </a:pPr>
            <a:r>
              <a:rPr lang="en-US" altLang="zh-CN" sz="1500" dirty="0" smtClean="0"/>
              <a:t>www.peraglobal.com.cn</a:t>
            </a:r>
          </a:p>
        </p:txBody>
      </p:sp>
      <p:pic>
        <p:nvPicPr>
          <p:cNvPr id="70661" name="Picture 7" descr="logo"/>
          <p:cNvPicPr>
            <a:picLocks noChangeAspect="1" noChangeArrowheads="1"/>
          </p:cNvPicPr>
          <p:nvPr/>
        </p:nvPicPr>
        <p:blipFill>
          <a:blip r:embed="rId2" cstate="print"/>
          <a:srcRect/>
          <a:stretch>
            <a:fillRect/>
          </a:stretch>
        </p:blipFill>
        <p:spPr bwMode="auto">
          <a:xfrm>
            <a:off x="7667625" y="188913"/>
            <a:ext cx="1203325" cy="393700"/>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矩形 120"/>
          <p:cNvSpPr/>
          <p:nvPr/>
        </p:nvSpPr>
        <p:spPr bwMode="auto">
          <a:xfrm>
            <a:off x="0" y="642918"/>
            <a:ext cx="9144000" cy="6215082"/>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a typeface="黑体" pitchFamily="2" charset="-122"/>
            </a:endParaRPr>
          </a:p>
        </p:txBody>
      </p:sp>
      <p:grpSp>
        <p:nvGrpSpPr>
          <p:cNvPr id="2" name="组合 3"/>
          <p:cNvGrpSpPr/>
          <p:nvPr/>
        </p:nvGrpSpPr>
        <p:grpSpPr>
          <a:xfrm>
            <a:off x="494590" y="714380"/>
            <a:ext cx="8363689" cy="5793965"/>
            <a:chOff x="571472" y="357166"/>
            <a:chExt cx="8443657" cy="6643734"/>
          </a:xfrm>
          <a:solidFill>
            <a:srgbClr val="756ECC"/>
          </a:solidFill>
        </p:grpSpPr>
        <p:sp>
          <p:nvSpPr>
            <p:cNvPr id="5" name="AutoShape 2"/>
            <p:cNvSpPr>
              <a:spLocks noChangeArrowheads="1"/>
            </p:cNvSpPr>
            <p:nvPr/>
          </p:nvSpPr>
          <p:spPr bwMode="auto">
            <a:xfrm>
              <a:off x="571472" y="357166"/>
              <a:ext cx="8443657" cy="6643734"/>
            </a:xfrm>
            <a:prstGeom prst="roundRect">
              <a:avLst>
                <a:gd name="adj" fmla="val 16667"/>
              </a:avLst>
            </a:prstGeom>
            <a:grpFill/>
            <a:ln w="9525">
              <a:solidFill>
                <a:schemeClr val="tx1"/>
              </a:solidFill>
              <a:round/>
              <a:headEnd/>
              <a:tailEnd/>
            </a:ln>
          </p:spPr>
          <p:txBody>
            <a:bodyPr wrap="none" anchor="ctr"/>
            <a:lstStyle/>
            <a:p>
              <a:endParaRPr lang="zh-CN" altLang="en-US">
                <a:latin typeface="Calibri" pitchFamily="34" charset="0"/>
              </a:endParaRPr>
            </a:p>
          </p:txBody>
        </p:sp>
        <p:sp>
          <p:nvSpPr>
            <p:cNvPr id="6" name="Rectangle 34"/>
            <p:cNvSpPr>
              <a:spLocks noChangeArrowheads="1"/>
            </p:cNvSpPr>
            <p:nvPr/>
          </p:nvSpPr>
          <p:spPr bwMode="auto">
            <a:xfrm>
              <a:off x="3455998" y="428604"/>
              <a:ext cx="2544762" cy="298450"/>
            </a:xfrm>
            <a:prstGeom prst="rect">
              <a:avLst/>
            </a:prstGeom>
            <a:grpFill/>
            <a:ln w="9525" algn="ctr">
              <a:noFill/>
              <a:miter lim="800000"/>
              <a:headEnd/>
              <a:tailEnd/>
            </a:ln>
            <a:effectLst/>
          </p:spPr>
          <p:txBody>
            <a:bodyPr wrap="none" anchor="ctr"/>
            <a:lstStyle/>
            <a:p>
              <a:pPr algn="ctr" fontAlgn="auto">
                <a:spcBef>
                  <a:spcPts val="0"/>
                </a:spcBef>
                <a:spcAft>
                  <a:spcPts val="0"/>
                </a:spcAft>
                <a:defRPr/>
              </a:pPr>
              <a:r>
                <a:rPr lang="zh-CN" altLang="en-US" sz="2000" b="1" dirty="0">
                  <a:solidFill>
                    <a:srgbClr val="EEEEEE"/>
                  </a:solidFill>
                  <a:latin typeface="+mn-lt"/>
                  <a:ea typeface="+mn-ea"/>
                  <a:cs typeface="Arial" charset="0"/>
                </a:rPr>
                <a:t>精益研发平台</a:t>
              </a:r>
              <a:r>
                <a:rPr lang="en-US" altLang="zh-CN" sz="2000" b="1" dirty="0">
                  <a:solidFill>
                    <a:srgbClr val="EEEEEE"/>
                  </a:solidFill>
                  <a:latin typeface="+mn-lt"/>
                  <a:ea typeface="+mn-ea"/>
                  <a:cs typeface="Arial" charset="0"/>
                </a:rPr>
                <a:t>PERA</a:t>
              </a:r>
              <a:endParaRPr lang="zh-CN" altLang="en-US" sz="2000" b="1" dirty="0">
                <a:solidFill>
                  <a:srgbClr val="EEEEEE"/>
                </a:solidFill>
                <a:latin typeface="+mn-lt"/>
                <a:ea typeface="+mn-ea"/>
                <a:cs typeface="Arial" charset="0"/>
              </a:endParaRPr>
            </a:p>
          </p:txBody>
        </p:sp>
      </p:grpSp>
      <p:sp>
        <p:nvSpPr>
          <p:cNvPr id="8" name="AutoShape 3" descr="5%"/>
          <p:cNvSpPr>
            <a:spLocks noChangeArrowheads="1"/>
          </p:cNvSpPr>
          <p:nvPr/>
        </p:nvSpPr>
        <p:spPr bwMode="auto">
          <a:xfrm>
            <a:off x="494590" y="1025884"/>
            <a:ext cx="8363690" cy="5617850"/>
          </a:xfrm>
          <a:prstGeom prst="roundRect">
            <a:avLst>
              <a:gd name="adj" fmla="val 16667"/>
            </a:avLst>
          </a:prstGeom>
          <a:solidFill>
            <a:schemeClr val="accent1">
              <a:lumMod val="90000"/>
            </a:schemeClr>
          </a:solidFill>
          <a:ln>
            <a:headEnd/>
            <a:tailEnd/>
          </a:ln>
        </p:spPr>
        <p:style>
          <a:lnRef idx="1">
            <a:schemeClr val="dk1"/>
          </a:lnRef>
          <a:fillRef idx="2">
            <a:schemeClr val="dk1"/>
          </a:fillRef>
          <a:effectRef idx="1">
            <a:schemeClr val="dk1"/>
          </a:effectRef>
          <a:fontRef idx="minor">
            <a:schemeClr val="dk1"/>
          </a:fontRef>
        </p:style>
        <p:txBody>
          <a:bodyPr wrap="none" anchor="ctr"/>
          <a:lstStyle/>
          <a:p>
            <a:pPr fontAlgn="auto">
              <a:spcBef>
                <a:spcPts val="0"/>
              </a:spcBef>
              <a:spcAft>
                <a:spcPts val="0"/>
              </a:spcAft>
              <a:defRPr/>
            </a:pPr>
            <a:endParaRPr lang="zh-CN" altLang="en-US" dirty="0"/>
          </a:p>
        </p:txBody>
      </p:sp>
      <p:sp>
        <p:nvSpPr>
          <p:cNvPr id="9" name="AutoShape 3" descr="5%"/>
          <p:cNvSpPr>
            <a:spLocks noChangeArrowheads="1"/>
          </p:cNvSpPr>
          <p:nvPr/>
        </p:nvSpPr>
        <p:spPr bwMode="auto">
          <a:xfrm>
            <a:off x="706874" y="1648891"/>
            <a:ext cx="7783758" cy="4423350"/>
          </a:xfrm>
          <a:prstGeom prst="roundRect">
            <a:avLst>
              <a:gd name="adj" fmla="val 16667"/>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5400000" scaled="1"/>
            <a:tileRect/>
          </a:gradFill>
          <a:ln w="9525">
            <a:solidFill>
              <a:schemeClr val="tx1"/>
            </a:solidFill>
            <a:round/>
            <a:headEnd/>
            <a:tailEnd/>
          </a:ln>
        </p:spPr>
        <p:txBody>
          <a:bodyPr wrap="none" anchor="ctr"/>
          <a:lstStyle/>
          <a:p>
            <a:endParaRPr lang="zh-CN" altLang="en-US">
              <a:latin typeface="Calibri" pitchFamily="34" charset="0"/>
            </a:endParaRPr>
          </a:p>
        </p:txBody>
      </p:sp>
      <p:sp>
        <p:nvSpPr>
          <p:cNvPr id="10" name="AutoShape 35"/>
          <p:cNvSpPr>
            <a:spLocks noChangeArrowheads="1"/>
          </p:cNvSpPr>
          <p:nvPr/>
        </p:nvSpPr>
        <p:spPr bwMode="auto">
          <a:xfrm>
            <a:off x="1768296" y="3979732"/>
            <a:ext cx="5873199" cy="747608"/>
          </a:xfrm>
          <a:prstGeom prst="roundRect">
            <a:avLst>
              <a:gd name="adj" fmla="val 16667"/>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0800000" scaled="1"/>
            <a:tileRect/>
          </a:gradFill>
          <a:ln>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fontAlgn="auto">
              <a:spcBef>
                <a:spcPts val="0"/>
              </a:spcBef>
              <a:spcAft>
                <a:spcPts val="0"/>
              </a:spcAft>
              <a:defRPr/>
            </a:pPr>
            <a:r>
              <a:rPr lang="zh-CN" altLang="en-US" sz="1400" dirty="0" smtClean="0">
                <a:cs typeface="Arial" charset="0"/>
              </a:rPr>
              <a:t>业务执行环境</a:t>
            </a:r>
            <a:endParaRPr lang="en-US" altLang="zh-CN" sz="1400" dirty="0" smtClean="0">
              <a:cs typeface="Arial" charset="0"/>
            </a:endParaRPr>
          </a:p>
          <a:p>
            <a:pPr algn="ctr" fontAlgn="auto">
              <a:spcBef>
                <a:spcPts val="0"/>
              </a:spcBef>
              <a:spcAft>
                <a:spcPts val="0"/>
              </a:spcAft>
              <a:defRPr/>
            </a:pPr>
            <a:endParaRPr lang="en-US" altLang="zh-CN" sz="1400" dirty="0" smtClean="0">
              <a:cs typeface="Arial" charset="0"/>
            </a:endParaRPr>
          </a:p>
          <a:p>
            <a:pPr algn="ctr" fontAlgn="auto">
              <a:spcBef>
                <a:spcPts val="0"/>
              </a:spcBef>
              <a:spcAft>
                <a:spcPts val="0"/>
              </a:spcAft>
              <a:defRPr/>
            </a:pPr>
            <a:endParaRPr lang="zh-CN" altLang="en-US" sz="1400" dirty="0">
              <a:cs typeface="Arial" charset="0"/>
            </a:endParaRPr>
          </a:p>
        </p:txBody>
      </p:sp>
      <p:sp>
        <p:nvSpPr>
          <p:cNvPr id="11" name="AutoShape 15"/>
          <p:cNvSpPr>
            <a:spLocks noChangeArrowheads="1"/>
          </p:cNvSpPr>
          <p:nvPr/>
        </p:nvSpPr>
        <p:spPr bwMode="auto">
          <a:xfrm>
            <a:off x="1214414" y="6196842"/>
            <a:ext cx="6934620" cy="249203"/>
          </a:xfrm>
          <a:prstGeom prst="roundRect">
            <a:avLst>
              <a:gd name="adj" fmla="val 16667"/>
            </a:avLst>
          </a:prstGeom>
          <a:gradFill flip="none" rotWithShape="1">
            <a:gsLst>
              <a:gs pos="0">
                <a:srgbClr val="00B050">
                  <a:tint val="66000"/>
                  <a:satMod val="160000"/>
                </a:srgbClr>
              </a:gs>
              <a:gs pos="50000">
                <a:srgbClr val="00B050">
                  <a:tint val="44500"/>
                  <a:satMod val="160000"/>
                </a:srgbClr>
              </a:gs>
              <a:gs pos="100000">
                <a:srgbClr val="00B050">
                  <a:tint val="23500"/>
                  <a:satMod val="160000"/>
                </a:srgbClr>
              </a:gs>
            </a:gsLst>
            <a:lin ang="10800000" scaled="1"/>
            <a:tileRect/>
          </a:gradFill>
          <a:ln>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fontAlgn="auto">
              <a:spcBef>
                <a:spcPts val="0"/>
              </a:spcBef>
              <a:spcAft>
                <a:spcPts val="0"/>
              </a:spcAft>
              <a:defRPr/>
            </a:pPr>
            <a:r>
              <a:rPr lang="zh-CN" altLang="en-US" sz="1400" dirty="0">
                <a:cs typeface="Arial" charset="0"/>
              </a:rPr>
              <a:t>基础平台</a:t>
            </a:r>
            <a:r>
              <a:rPr lang="en-US" altLang="zh-CN" sz="1400" dirty="0" err="1">
                <a:cs typeface="Arial" charset="0"/>
              </a:rPr>
              <a:t>PERA.Foundation</a:t>
            </a:r>
            <a:r>
              <a:rPr lang="en-US" altLang="zh-CN" sz="1400" dirty="0">
                <a:cs typeface="Arial" charset="0"/>
              </a:rPr>
              <a:t> </a:t>
            </a:r>
            <a:endParaRPr lang="zh-CN" altLang="en-US" sz="1400" dirty="0">
              <a:cs typeface="Arial" charset="0"/>
            </a:endParaRPr>
          </a:p>
        </p:txBody>
      </p:sp>
      <p:sp>
        <p:nvSpPr>
          <p:cNvPr id="12" name="AutoShape 6"/>
          <p:cNvSpPr>
            <a:spLocks noChangeArrowheads="1"/>
          </p:cNvSpPr>
          <p:nvPr/>
        </p:nvSpPr>
        <p:spPr bwMode="auto">
          <a:xfrm>
            <a:off x="1272966" y="1150486"/>
            <a:ext cx="6934620" cy="311504"/>
          </a:xfrm>
          <a:prstGeom prst="roundRect">
            <a:avLst>
              <a:gd name="adj" fmla="val 16667"/>
            </a:avLst>
          </a:prstGeom>
          <a:gradFill flip="none" rotWithShape="1">
            <a:gsLst>
              <a:gs pos="0">
                <a:srgbClr val="00B050">
                  <a:tint val="66000"/>
                  <a:satMod val="160000"/>
                </a:srgbClr>
              </a:gs>
              <a:gs pos="50000">
                <a:srgbClr val="00B050">
                  <a:tint val="44500"/>
                  <a:satMod val="160000"/>
                </a:srgbClr>
              </a:gs>
              <a:gs pos="100000">
                <a:srgbClr val="00B050">
                  <a:tint val="23500"/>
                  <a:satMod val="160000"/>
                </a:srgbClr>
              </a:gs>
            </a:gsLst>
            <a:path path="circle">
              <a:fillToRect l="50000" t="50000" r="50000" b="50000"/>
            </a:path>
            <a:tileRect/>
          </a:gradFill>
          <a:ln>
            <a:headEnd/>
            <a:tailEnd/>
          </a:ln>
        </p:spPr>
        <p:style>
          <a:lnRef idx="1">
            <a:schemeClr val="accent5"/>
          </a:lnRef>
          <a:fillRef idx="2">
            <a:schemeClr val="accent5"/>
          </a:fillRef>
          <a:effectRef idx="1">
            <a:schemeClr val="accent5"/>
          </a:effectRef>
          <a:fontRef idx="minor">
            <a:schemeClr val="dk1"/>
          </a:fontRef>
        </p:style>
        <p:txBody>
          <a:bodyPr wrap="none" anchor="ctr"/>
          <a:lstStyle/>
          <a:p>
            <a:pPr algn="ctr" fontAlgn="auto">
              <a:spcBef>
                <a:spcPts val="0"/>
              </a:spcBef>
              <a:spcAft>
                <a:spcPts val="0"/>
              </a:spcAft>
              <a:defRPr/>
            </a:pPr>
            <a:r>
              <a:rPr lang="zh-CN" altLang="en-US" sz="1500" dirty="0" smtClean="0">
                <a:cs typeface="Arial" charset="0"/>
              </a:rPr>
              <a:t>客户端门户</a:t>
            </a:r>
            <a:r>
              <a:rPr lang="en-US" altLang="zh-CN" sz="1500" dirty="0" smtClean="0">
                <a:cs typeface="Arial" charset="0"/>
              </a:rPr>
              <a:t>: Client &amp;  </a:t>
            </a:r>
            <a:r>
              <a:rPr lang="en-US" altLang="zh-CN" sz="1500" dirty="0" err="1" smtClean="0">
                <a:cs typeface="Arial" charset="0"/>
              </a:rPr>
              <a:t>WorkPortal</a:t>
            </a:r>
            <a:r>
              <a:rPr lang="en-US" altLang="zh-CN" sz="1500" dirty="0" smtClean="0">
                <a:cs typeface="Arial" charset="0"/>
              </a:rPr>
              <a:t> </a:t>
            </a:r>
            <a:endParaRPr lang="zh-CN" altLang="en-US" sz="1500" dirty="0">
              <a:cs typeface="Arial" charset="0"/>
            </a:endParaRPr>
          </a:p>
        </p:txBody>
      </p:sp>
      <p:sp>
        <p:nvSpPr>
          <p:cNvPr id="13" name="AutoShape 7"/>
          <p:cNvSpPr>
            <a:spLocks noChangeArrowheads="1"/>
          </p:cNvSpPr>
          <p:nvPr/>
        </p:nvSpPr>
        <p:spPr bwMode="auto">
          <a:xfrm>
            <a:off x="1485251" y="1782629"/>
            <a:ext cx="6444335" cy="860553"/>
          </a:xfrm>
          <a:prstGeom prst="roundRect">
            <a:avLst>
              <a:gd name="adj" fmla="val 16667"/>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0800000" scaled="1"/>
            <a:tileRect/>
          </a:grad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algn="ctr" fontAlgn="auto">
              <a:spcBef>
                <a:spcPts val="0"/>
              </a:spcBef>
              <a:spcAft>
                <a:spcPts val="0"/>
              </a:spcAft>
              <a:defRPr/>
            </a:pPr>
            <a:r>
              <a:rPr lang="zh-CN" altLang="en-US" sz="1500" dirty="0" smtClean="0">
                <a:solidFill>
                  <a:schemeClr val="tx1"/>
                </a:solidFill>
              </a:rPr>
              <a:t> 研发需求及指标：</a:t>
            </a:r>
            <a:r>
              <a:rPr lang="en-US" altLang="zh-CN" sz="1500" dirty="0" smtClean="0">
                <a:solidFill>
                  <a:schemeClr val="tx1"/>
                </a:solidFill>
              </a:rPr>
              <a:t>RD-BUS</a:t>
            </a:r>
            <a:endParaRPr lang="en-US" altLang="zh-CN" sz="1500" dirty="0" smtClean="0">
              <a:solidFill>
                <a:schemeClr val="tx1"/>
              </a:solidFill>
              <a:cs typeface="Arial" charset="0"/>
            </a:endParaRPr>
          </a:p>
          <a:p>
            <a:pPr algn="ctr" fontAlgn="auto">
              <a:spcBef>
                <a:spcPts val="0"/>
              </a:spcBef>
              <a:spcAft>
                <a:spcPts val="0"/>
              </a:spcAft>
              <a:defRPr/>
            </a:pPr>
            <a:endParaRPr lang="en-US" altLang="zh-CN" sz="1600" dirty="0" smtClean="0">
              <a:solidFill>
                <a:schemeClr val="tx1"/>
              </a:solidFill>
              <a:cs typeface="Arial" charset="0"/>
            </a:endParaRPr>
          </a:p>
          <a:p>
            <a:pPr algn="ctr" fontAlgn="auto">
              <a:spcBef>
                <a:spcPts val="0"/>
              </a:spcBef>
              <a:spcAft>
                <a:spcPts val="0"/>
              </a:spcAft>
              <a:defRPr/>
            </a:pPr>
            <a:endParaRPr lang="en-US" altLang="zh-CN" sz="1600" dirty="0" smtClean="0">
              <a:solidFill>
                <a:schemeClr val="tx1"/>
              </a:solidFill>
              <a:cs typeface="Arial" charset="0"/>
            </a:endParaRPr>
          </a:p>
          <a:p>
            <a:pPr algn="ctr" fontAlgn="auto">
              <a:spcBef>
                <a:spcPts val="0"/>
              </a:spcBef>
              <a:spcAft>
                <a:spcPts val="0"/>
              </a:spcAft>
              <a:defRPr/>
            </a:pPr>
            <a:endParaRPr lang="zh-CN" altLang="en-US" sz="1600" dirty="0">
              <a:solidFill>
                <a:schemeClr val="tx1"/>
              </a:solidFill>
              <a:cs typeface="Arial" charset="0"/>
            </a:endParaRPr>
          </a:p>
        </p:txBody>
      </p:sp>
      <p:sp>
        <p:nvSpPr>
          <p:cNvPr id="14" name="AutoShape 39"/>
          <p:cNvSpPr>
            <a:spLocks noChangeArrowheads="1"/>
          </p:cNvSpPr>
          <p:nvPr/>
        </p:nvSpPr>
        <p:spPr bwMode="auto">
          <a:xfrm>
            <a:off x="1485250" y="5474950"/>
            <a:ext cx="6439290" cy="311504"/>
          </a:xfrm>
          <a:prstGeom prst="roundRect">
            <a:avLst>
              <a:gd name="adj" fmla="val 16667"/>
            </a:avLst>
          </a:prstGeom>
          <a:solidFill>
            <a:schemeClr val="accent2">
              <a:lumMod val="20000"/>
              <a:lumOff val="80000"/>
            </a:schemeClr>
          </a:solidFill>
          <a:ln>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fontAlgn="auto">
              <a:spcBef>
                <a:spcPts val="0"/>
              </a:spcBef>
              <a:spcAft>
                <a:spcPts val="0"/>
              </a:spcAft>
              <a:defRPr/>
            </a:pPr>
            <a:r>
              <a:rPr lang="zh-CN" altLang="en-US" sz="1400" dirty="0" smtClean="0">
                <a:cs typeface="Arial" charset="0"/>
              </a:rPr>
              <a:t>知识工程</a:t>
            </a:r>
            <a:r>
              <a:rPr lang="en-US" altLang="zh-CN" sz="1400" dirty="0" smtClean="0">
                <a:cs typeface="Arial" charset="0"/>
              </a:rPr>
              <a:t>: </a:t>
            </a:r>
            <a:r>
              <a:rPr lang="en-US" altLang="zh-CN" sz="1400" dirty="0">
                <a:cs typeface="Arial" charset="0"/>
              </a:rPr>
              <a:t>KnowleMan</a:t>
            </a:r>
            <a:endParaRPr lang="zh-CN" altLang="en-US" sz="1400" dirty="0">
              <a:cs typeface="Arial" charset="0"/>
            </a:endParaRPr>
          </a:p>
        </p:txBody>
      </p:sp>
      <p:sp>
        <p:nvSpPr>
          <p:cNvPr id="15" name="AutoShape 36"/>
          <p:cNvSpPr>
            <a:spLocks noChangeArrowheads="1"/>
          </p:cNvSpPr>
          <p:nvPr/>
        </p:nvSpPr>
        <p:spPr bwMode="auto">
          <a:xfrm>
            <a:off x="1485250" y="4914242"/>
            <a:ext cx="6439290" cy="311504"/>
          </a:xfrm>
          <a:prstGeom prst="roundRect">
            <a:avLst>
              <a:gd name="adj" fmla="val 16667"/>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path path="circle">
              <a:fillToRect l="50000" t="50000" r="50000" b="50000"/>
            </a:path>
            <a:tileRect/>
          </a:gradFill>
          <a:ln>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fontAlgn="auto">
              <a:spcBef>
                <a:spcPts val="0"/>
              </a:spcBef>
              <a:spcAft>
                <a:spcPts val="0"/>
              </a:spcAft>
              <a:defRPr/>
            </a:pPr>
            <a:r>
              <a:rPr lang="zh-CN" altLang="en-US" sz="1400" dirty="0" smtClean="0">
                <a:cs typeface="Arial" charset="0"/>
              </a:rPr>
              <a:t>研发数据中心</a:t>
            </a:r>
            <a:r>
              <a:rPr lang="en-US" altLang="zh-CN" sz="1400" dirty="0" smtClean="0">
                <a:cs typeface="Arial" charset="0"/>
              </a:rPr>
              <a:t>: </a:t>
            </a:r>
            <a:r>
              <a:rPr lang="en-US" altLang="zh-CN" sz="1400" dirty="0" err="1" smtClean="0">
                <a:cs typeface="Arial" charset="0"/>
              </a:rPr>
              <a:t>DataMan</a:t>
            </a:r>
            <a:endParaRPr lang="zh-CN" altLang="en-US" sz="1400" dirty="0">
              <a:cs typeface="Arial" charset="0"/>
            </a:endParaRPr>
          </a:p>
        </p:txBody>
      </p:sp>
      <p:sp>
        <p:nvSpPr>
          <p:cNvPr id="16" name="AutoShape 35"/>
          <p:cNvSpPr>
            <a:spLocks noChangeArrowheads="1"/>
          </p:cNvSpPr>
          <p:nvPr/>
        </p:nvSpPr>
        <p:spPr bwMode="auto">
          <a:xfrm>
            <a:off x="1485250" y="2857496"/>
            <a:ext cx="6439290" cy="857257"/>
          </a:xfrm>
          <a:prstGeom prst="roundRect">
            <a:avLst>
              <a:gd name="adj" fmla="val 16667"/>
            </a:avLst>
          </a:prstGeom>
          <a:solidFill>
            <a:schemeClr val="accent2">
              <a:lumMod val="20000"/>
              <a:lumOff val="80000"/>
            </a:schemeClr>
          </a:solidFill>
          <a:ln>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fontAlgn="auto">
              <a:spcBef>
                <a:spcPts val="0"/>
              </a:spcBef>
              <a:spcAft>
                <a:spcPts val="0"/>
              </a:spcAft>
              <a:defRPr/>
            </a:pPr>
            <a:r>
              <a:rPr lang="zh-CN" altLang="en-US" sz="1500" dirty="0" smtClean="0">
                <a:cs typeface="Arial" charset="0"/>
              </a:rPr>
              <a:t>型号策划</a:t>
            </a:r>
            <a:r>
              <a:rPr lang="en-US" altLang="zh-CN" sz="1500" dirty="0" smtClean="0">
                <a:cs typeface="Arial" charset="0"/>
              </a:rPr>
              <a:t>&amp;WBS</a:t>
            </a:r>
            <a:r>
              <a:rPr lang="zh-CN" altLang="en-US" sz="1500" dirty="0" smtClean="0">
                <a:cs typeface="Arial" charset="0"/>
              </a:rPr>
              <a:t>分解</a:t>
            </a:r>
            <a:r>
              <a:rPr lang="en-US" altLang="zh-CN" sz="1500" dirty="0" smtClean="0">
                <a:cs typeface="Arial" charset="0"/>
              </a:rPr>
              <a:t>&amp;</a:t>
            </a:r>
            <a:r>
              <a:rPr lang="zh-CN" altLang="en-US" sz="1500" dirty="0" smtClean="0">
                <a:cs typeface="Arial" charset="0"/>
              </a:rPr>
              <a:t>任务协同</a:t>
            </a:r>
            <a:endParaRPr lang="en-US" altLang="zh-CN" sz="1500" dirty="0" smtClean="0">
              <a:cs typeface="Arial" charset="0"/>
            </a:endParaRPr>
          </a:p>
          <a:p>
            <a:pPr algn="ctr" fontAlgn="auto">
              <a:spcBef>
                <a:spcPts val="0"/>
              </a:spcBef>
              <a:spcAft>
                <a:spcPts val="0"/>
              </a:spcAft>
              <a:defRPr/>
            </a:pPr>
            <a:endParaRPr lang="en-US" altLang="zh-CN" sz="1400" dirty="0" smtClean="0">
              <a:cs typeface="Arial" charset="0"/>
            </a:endParaRPr>
          </a:p>
          <a:p>
            <a:pPr algn="ctr" fontAlgn="auto">
              <a:spcBef>
                <a:spcPts val="0"/>
              </a:spcBef>
              <a:spcAft>
                <a:spcPts val="0"/>
              </a:spcAft>
              <a:defRPr/>
            </a:pPr>
            <a:endParaRPr lang="en-US" altLang="zh-CN" sz="1400" dirty="0" smtClean="0">
              <a:cs typeface="Arial" charset="0"/>
            </a:endParaRPr>
          </a:p>
          <a:p>
            <a:pPr algn="ctr" fontAlgn="auto">
              <a:spcBef>
                <a:spcPts val="0"/>
              </a:spcBef>
              <a:spcAft>
                <a:spcPts val="0"/>
              </a:spcAft>
              <a:defRPr/>
            </a:pPr>
            <a:endParaRPr lang="zh-CN" altLang="en-US" sz="1400" dirty="0">
              <a:cs typeface="Arial" charset="0"/>
            </a:endParaRPr>
          </a:p>
        </p:txBody>
      </p:sp>
      <p:pic>
        <p:nvPicPr>
          <p:cNvPr id="17" name="Picture 2"/>
          <p:cNvPicPr>
            <a:picLocks noChangeAspect="1" noChangeArrowheads="1"/>
          </p:cNvPicPr>
          <p:nvPr/>
        </p:nvPicPr>
        <p:blipFill>
          <a:blip r:embed="rId2" cstate="print"/>
          <a:srcRect/>
          <a:stretch>
            <a:fillRect/>
          </a:stretch>
        </p:blipFill>
        <p:spPr bwMode="auto">
          <a:xfrm>
            <a:off x="2482676" y="1948737"/>
            <a:ext cx="4518216" cy="623007"/>
          </a:xfrm>
          <a:prstGeom prst="rect">
            <a:avLst/>
          </a:prstGeom>
          <a:noFill/>
          <a:ln w="9525" algn="ctr">
            <a:noFill/>
            <a:miter lim="800000"/>
            <a:headEnd/>
            <a:tailEnd/>
          </a:ln>
          <a:effectLst/>
        </p:spPr>
      </p:pic>
      <p:pic>
        <p:nvPicPr>
          <p:cNvPr id="18" name="Picture 3" descr="43"/>
          <p:cNvPicPr>
            <a:picLocks noChangeAspect="1" noChangeArrowheads="1"/>
          </p:cNvPicPr>
          <p:nvPr/>
        </p:nvPicPr>
        <p:blipFill>
          <a:blip r:embed="rId3" cstate="print">
            <a:lum bright="-6000"/>
          </a:blip>
          <a:srcRect/>
          <a:stretch>
            <a:fillRect/>
          </a:stretch>
        </p:blipFill>
        <p:spPr bwMode="auto">
          <a:xfrm>
            <a:off x="-71470" y="2031832"/>
            <a:ext cx="665152" cy="494249"/>
          </a:xfrm>
          <a:prstGeom prst="rect">
            <a:avLst/>
          </a:prstGeom>
          <a:noFill/>
          <a:ln w="9525" algn="ctr">
            <a:noFill/>
            <a:miter lim="800000"/>
            <a:headEnd/>
            <a:tailEnd/>
          </a:ln>
          <a:effectLst/>
        </p:spPr>
      </p:pic>
      <p:sp>
        <p:nvSpPr>
          <p:cNvPr id="19" name="右箭头 18"/>
          <p:cNvSpPr/>
          <p:nvPr/>
        </p:nvSpPr>
        <p:spPr bwMode="auto">
          <a:xfrm>
            <a:off x="494590" y="2281035"/>
            <a:ext cx="1273706" cy="186902"/>
          </a:xfrm>
          <a:prstGeom prst="rightArrow">
            <a:avLst/>
          </a:prstGeom>
          <a:solidFill>
            <a:schemeClr val="accent5">
              <a:lumMod val="9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a typeface="黑体" pitchFamily="2" charset="-122"/>
            </a:endParaRPr>
          </a:p>
        </p:txBody>
      </p:sp>
      <p:sp>
        <p:nvSpPr>
          <p:cNvPr id="20" name="TextBox 19"/>
          <p:cNvSpPr txBox="1"/>
          <p:nvPr/>
        </p:nvSpPr>
        <p:spPr>
          <a:xfrm>
            <a:off x="714348" y="2071678"/>
            <a:ext cx="800219" cy="276999"/>
          </a:xfrm>
          <a:prstGeom prst="rect">
            <a:avLst/>
          </a:prstGeom>
          <a:noFill/>
        </p:spPr>
        <p:txBody>
          <a:bodyPr wrap="none" rtlCol="0">
            <a:spAutoFit/>
          </a:bodyPr>
          <a:lstStyle/>
          <a:p>
            <a:r>
              <a:rPr lang="zh-CN" altLang="en-US" sz="1200" dirty="0" smtClean="0">
                <a:latin typeface="楷体_GB2312" pitchFamily="49" charset="-122"/>
                <a:ea typeface="楷体_GB2312" pitchFamily="49" charset="-122"/>
              </a:rPr>
              <a:t>型号指标</a:t>
            </a:r>
            <a:endParaRPr lang="zh-CN" altLang="en-US" sz="1200" dirty="0">
              <a:latin typeface="楷体_GB2312" pitchFamily="49" charset="-122"/>
              <a:ea typeface="楷体_GB2312" pitchFamily="49" charset="-122"/>
            </a:endParaRPr>
          </a:p>
        </p:txBody>
      </p:sp>
      <p:sp>
        <p:nvSpPr>
          <p:cNvPr id="39" name="圆角矩形 38"/>
          <p:cNvSpPr/>
          <p:nvPr/>
        </p:nvSpPr>
        <p:spPr>
          <a:xfrm>
            <a:off x="3961901" y="4291235"/>
            <a:ext cx="1627512" cy="337806"/>
          </a:xfrm>
          <a:prstGeom prst="roundRect">
            <a:avLst/>
          </a:prstGeom>
          <a:solidFill>
            <a:schemeClr val="accent6">
              <a:lumMod val="40000"/>
              <a:lumOff val="60000"/>
            </a:schemeClr>
          </a:solidFill>
        </p:spPr>
        <p:style>
          <a:lnRef idx="1">
            <a:schemeClr val="accent6"/>
          </a:lnRef>
          <a:fillRef idx="2">
            <a:schemeClr val="accent6"/>
          </a:fillRef>
          <a:effectRef idx="1">
            <a:schemeClr val="accent6"/>
          </a:effectRef>
          <a:fontRef idx="minor">
            <a:schemeClr val="dk1"/>
          </a:fontRef>
        </p:style>
        <p:txBody>
          <a:bodyPr anchor="ctr"/>
          <a:lstStyle/>
          <a:p>
            <a:pPr algn="ctr" fontAlgn="auto">
              <a:spcBef>
                <a:spcPts val="0"/>
              </a:spcBef>
              <a:spcAft>
                <a:spcPts val="0"/>
              </a:spcAft>
              <a:defRPr/>
            </a:pPr>
            <a:r>
              <a:rPr lang="en-US" altLang="zh-CN" sz="1400" dirty="0" err="1" smtClean="0">
                <a:solidFill>
                  <a:schemeClr val="tx1"/>
                </a:solidFill>
                <a:cs typeface="Arial" charset="0"/>
              </a:rPr>
              <a:t>SimWorkFlow</a:t>
            </a:r>
            <a:endParaRPr lang="zh-CN" altLang="en-US" sz="1400" dirty="0" smtClean="0">
              <a:solidFill>
                <a:schemeClr val="tx1"/>
              </a:solidFill>
              <a:cs typeface="Arial" charset="0"/>
            </a:endParaRPr>
          </a:p>
        </p:txBody>
      </p:sp>
      <p:sp>
        <p:nvSpPr>
          <p:cNvPr id="40" name="圆角矩形 39"/>
          <p:cNvSpPr/>
          <p:nvPr/>
        </p:nvSpPr>
        <p:spPr>
          <a:xfrm>
            <a:off x="5929322" y="4291235"/>
            <a:ext cx="1415228" cy="335037"/>
          </a:xfrm>
          <a:prstGeom prst="roundRect">
            <a:avLst/>
          </a:prstGeom>
          <a:solidFill>
            <a:schemeClr val="accent6">
              <a:lumMod val="40000"/>
              <a:lumOff val="60000"/>
            </a:schemeClr>
          </a:solidFill>
        </p:spPr>
        <p:style>
          <a:lnRef idx="1">
            <a:schemeClr val="accent6"/>
          </a:lnRef>
          <a:fillRef idx="2">
            <a:schemeClr val="accent6"/>
          </a:fillRef>
          <a:effectRef idx="1">
            <a:schemeClr val="accent6"/>
          </a:effectRef>
          <a:fontRef idx="minor">
            <a:schemeClr val="dk1"/>
          </a:fontRef>
        </p:style>
        <p:txBody>
          <a:bodyPr anchor="ctr"/>
          <a:lstStyle/>
          <a:p>
            <a:pPr algn="ctr" fontAlgn="auto">
              <a:spcBef>
                <a:spcPts val="0"/>
              </a:spcBef>
              <a:spcAft>
                <a:spcPts val="0"/>
              </a:spcAft>
              <a:defRPr/>
            </a:pPr>
            <a:r>
              <a:rPr lang="zh-CN" altLang="en-US" sz="1400" dirty="0" smtClean="0">
                <a:solidFill>
                  <a:schemeClr val="tx1"/>
                </a:solidFill>
                <a:cs typeface="Arial" charset="0"/>
              </a:rPr>
              <a:t>应用工具</a:t>
            </a:r>
          </a:p>
        </p:txBody>
      </p:sp>
      <p:sp>
        <p:nvSpPr>
          <p:cNvPr id="41" name="圆角矩形 40"/>
          <p:cNvSpPr/>
          <p:nvPr/>
        </p:nvSpPr>
        <p:spPr>
          <a:xfrm>
            <a:off x="2192865" y="4291235"/>
            <a:ext cx="1415229" cy="337806"/>
          </a:xfrm>
          <a:prstGeom prst="roundRect">
            <a:avLst/>
          </a:prstGeom>
          <a:solidFill>
            <a:schemeClr val="accent6">
              <a:lumMod val="40000"/>
              <a:lumOff val="60000"/>
            </a:schemeClr>
          </a:solidFill>
        </p:spPr>
        <p:style>
          <a:lnRef idx="1">
            <a:schemeClr val="accent6"/>
          </a:lnRef>
          <a:fillRef idx="2">
            <a:schemeClr val="accent6"/>
          </a:fillRef>
          <a:effectRef idx="1">
            <a:schemeClr val="accent6"/>
          </a:effectRef>
          <a:fontRef idx="minor">
            <a:schemeClr val="dk1"/>
          </a:fontRef>
        </p:style>
        <p:txBody>
          <a:bodyPr anchor="ctr"/>
          <a:lstStyle/>
          <a:p>
            <a:pPr algn="ctr" fontAlgn="auto">
              <a:spcBef>
                <a:spcPts val="0"/>
              </a:spcBef>
              <a:spcAft>
                <a:spcPts val="0"/>
              </a:spcAft>
              <a:defRPr/>
            </a:pPr>
            <a:r>
              <a:rPr lang="zh-CN" altLang="en-US" sz="1400" dirty="0" smtClean="0">
                <a:solidFill>
                  <a:schemeClr val="tx1"/>
                </a:solidFill>
                <a:cs typeface="Arial" charset="0"/>
              </a:rPr>
              <a:t>综合设计环境</a:t>
            </a:r>
            <a:endParaRPr lang="en-US" altLang="zh-CN" sz="1400" dirty="0">
              <a:solidFill>
                <a:schemeClr val="tx1"/>
              </a:solidFill>
              <a:cs typeface="Arial" charset="0"/>
            </a:endParaRPr>
          </a:p>
        </p:txBody>
      </p:sp>
      <p:sp>
        <p:nvSpPr>
          <p:cNvPr id="43" name="下箭头 42"/>
          <p:cNvSpPr/>
          <p:nvPr/>
        </p:nvSpPr>
        <p:spPr bwMode="auto">
          <a:xfrm>
            <a:off x="2758956" y="2671417"/>
            <a:ext cx="212284" cy="249203"/>
          </a:xfrm>
          <a:prstGeom prst="downArrow">
            <a:avLst/>
          </a:prstGeom>
          <a:solidFill>
            <a:schemeClr val="accent5">
              <a:lumMod val="9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a typeface="黑体" pitchFamily="2" charset="-122"/>
            </a:endParaRPr>
          </a:p>
        </p:txBody>
      </p:sp>
      <p:sp>
        <p:nvSpPr>
          <p:cNvPr id="44" name="下箭头 43"/>
          <p:cNvSpPr/>
          <p:nvPr/>
        </p:nvSpPr>
        <p:spPr bwMode="auto">
          <a:xfrm>
            <a:off x="4286248" y="3730529"/>
            <a:ext cx="212284" cy="249203"/>
          </a:xfrm>
          <a:prstGeom prst="downArrow">
            <a:avLst/>
          </a:prstGeom>
          <a:solidFill>
            <a:schemeClr val="accent5">
              <a:lumMod val="9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a typeface="黑体" pitchFamily="2" charset="-122"/>
            </a:endParaRPr>
          </a:p>
        </p:txBody>
      </p:sp>
      <p:sp>
        <p:nvSpPr>
          <p:cNvPr id="45" name="下箭头 44"/>
          <p:cNvSpPr/>
          <p:nvPr/>
        </p:nvSpPr>
        <p:spPr bwMode="auto">
          <a:xfrm>
            <a:off x="1485250" y="3730529"/>
            <a:ext cx="212284" cy="1183713"/>
          </a:xfrm>
          <a:prstGeom prst="downArrow">
            <a:avLst/>
          </a:prstGeom>
          <a:solidFill>
            <a:schemeClr val="accent5">
              <a:lumMod val="9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a typeface="黑体" pitchFamily="2" charset="-122"/>
            </a:endParaRPr>
          </a:p>
        </p:txBody>
      </p:sp>
      <p:sp>
        <p:nvSpPr>
          <p:cNvPr id="46" name="下箭头 45"/>
          <p:cNvSpPr/>
          <p:nvPr/>
        </p:nvSpPr>
        <p:spPr bwMode="auto">
          <a:xfrm>
            <a:off x="7641494" y="3730529"/>
            <a:ext cx="212284" cy="1183713"/>
          </a:xfrm>
          <a:prstGeom prst="downArrow">
            <a:avLst/>
          </a:prstGeom>
          <a:solidFill>
            <a:schemeClr val="accent5">
              <a:lumMod val="9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a typeface="黑体" pitchFamily="2" charset="-122"/>
            </a:endParaRPr>
          </a:p>
        </p:txBody>
      </p:sp>
      <p:sp>
        <p:nvSpPr>
          <p:cNvPr id="49" name="下箭头 48"/>
          <p:cNvSpPr/>
          <p:nvPr/>
        </p:nvSpPr>
        <p:spPr bwMode="auto">
          <a:xfrm flipV="1">
            <a:off x="4643438" y="3730529"/>
            <a:ext cx="212284" cy="249203"/>
          </a:xfrm>
          <a:prstGeom prst="downArrow">
            <a:avLst/>
          </a:prstGeom>
          <a:solidFill>
            <a:schemeClr val="accent5">
              <a:lumMod val="9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a typeface="黑体" pitchFamily="2" charset="-122"/>
            </a:endParaRPr>
          </a:p>
        </p:txBody>
      </p:sp>
      <p:sp>
        <p:nvSpPr>
          <p:cNvPr id="52" name="下箭头 51"/>
          <p:cNvSpPr/>
          <p:nvPr/>
        </p:nvSpPr>
        <p:spPr bwMode="auto">
          <a:xfrm>
            <a:off x="4645468" y="5225746"/>
            <a:ext cx="212284" cy="249203"/>
          </a:xfrm>
          <a:prstGeom prst="downArrow">
            <a:avLst/>
          </a:prstGeom>
          <a:solidFill>
            <a:schemeClr val="accent5"/>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a typeface="黑体" pitchFamily="2" charset="-122"/>
            </a:endParaRPr>
          </a:p>
        </p:txBody>
      </p:sp>
      <p:sp>
        <p:nvSpPr>
          <p:cNvPr id="53" name="右箭头 52"/>
          <p:cNvSpPr/>
          <p:nvPr/>
        </p:nvSpPr>
        <p:spPr bwMode="auto">
          <a:xfrm>
            <a:off x="1060681" y="4353536"/>
            <a:ext cx="707614" cy="186902"/>
          </a:xfrm>
          <a:prstGeom prst="rightArrow">
            <a:avLst/>
          </a:prstGeom>
          <a:solidFill>
            <a:schemeClr val="accent5"/>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a typeface="黑体" pitchFamily="2" charset="-122"/>
            </a:endParaRPr>
          </a:p>
        </p:txBody>
      </p:sp>
      <p:sp>
        <p:nvSpPr>
          <p:cNvPr id="54" name="右箭头 53"/>
          <p:cNvSpPr/>
          <p:nvPr/>
        </p:nvSpPr>
        <p:spPr bwMode="auto">
          <a:xfrm>
            <a:off x="919158" y="3294424"/>
            <a:ext cx="707614" cy="186902"/>
          </a:xfrm>
          <a:prstGeom prst="rightArrow">
            <a:avLst/>
          </a:prstGeom>
          <a:solidFill>
            <a:schemeClr val="accent5">
              <a:lumMod val="9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a typeface="黑体" pitchFamily="2" charset="-122"/>
            </a:endParaRPr>
          </a:p>
        </p:txBody>
      </p:sp>
      <p:sp>
        <p:nvSpPr>
          <p:cNvPr id="55" name="矩形 54"/>
          <p:cNvSpPr/>
          <p:nvPr/>
        </p:nvSpPr>
        <p:spPr bwMode="auto">
          <a:xfrm>
            <a:off x="919158" y="5599550"/>
            <a:ext cx="566091" cy="124601"/>
          </a:xfrm>
          <a:prstGeom prst="rect">
            <a:avLst/>
          </a:prstGeom>
          <a:solidFill>
            <a:schemeClr val="accent5">
              <a:lumMod val="9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a typeface="黑体" pitchFamily="2" charset="-122"/>
            </a:endParaRPr>
          </a:p>
        </p:txBody>
      </p:sp>
      <p:sp>
        <p:nvSpPr>
          <p:cNvPr id="56" name="矩形 55"/>
          <p:cNvSpPr/>
          <p:nvPr/>
        </p:nvSpPr>
        <p:spPr bwMode="auto">
          <a:xfrm>
            <a:off x="919158" y="3356725"/>
            <a:ext cx="141523" cy="2367427"/>
          </a:xfrm>
          <a:prstGeom prst="rect">
            <a:avLst/>
          </a:prstGeom>
          <a:solidFill>
            <a:schemeClr val="accent5">
              <a:lumMod val="9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600" b="0" i="0" u="none" strike="noStrike" cap="none" normalizeH="0" baseline="0" dirty="0" smtClean="0">
              <a:ln>
                <a:noFill/>
              </a:ln>
              <a:solidFill>
                <a:schemeClr val="tx1"/>
              </a:solidFill>
              <a:effectLst/>
              <a:latin typeface="Arial" charset="0"/>
              <a:ea typeface="黑体" pitchFamily="2" charset="-122"/>
            </a:endParaRPr>
          </a:p>
        </p:txBody>
      </p:sp>
      <p:sp>
        <p:nvSpPr>
          <p:cNvPr id="57" name="下箭头 56"/>
          <p:cNvSpPr/>
          <p:nvPr/>
        </p:nvSpPr>
        <p:spPr bwMode="auto">
          <a:xfrm flipV="1">
            <a:off x="3112763" y="2671417"/>
            <a:ext cx="212284" cy="249203"/>
          </a:xfrm>
          <a:prstGeom prst="downArrow">
            <a:avLst/>
          </a:prstGeom>
          <a:solidFill>
            <a:schemeClr val="accent5">
              <a:lumMod val="9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a typeface="黑体" pitchFamily="2" charset="-122"/>
            </a:endParaRPr>
          </a:p>
        </p:txBody>
      </p:sp>
      <p:sp>
        <p:nvSpPr>
          <p:cNvPr id="58" name="下箭头 57"/>
          <p:cNvSpPr/>
          <p:nvPr/>
        </p:nvSpPr>
        <p:spPr bwMode="auto">
          <a:xfrm>
            <a:off x="4598753" y="1461988"/>
            <a:ext cx="212284" cy="249203"/>
          </a:xfrm>
          <a:prstGeom prst="downArrow">
            <a:avLst/>
          </a:prstGeom>
          <a:solidFill>
            <a:schemeClr val="accent5">
              <a:lumMod val="9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a typeface="黑体" pitchFamily="2" charset="-122"/>
            </a:endParaRPr>
          </a:p>
        </p:txBody>
      </p:sp>
      <p:sp>
        <p:nvSpPr>
          <p:cNvPr id="59" name="矩形 58"/>
          <p:cNvSpPr/>
          <p:nvPr/>
        </p:nvSpPr>
        <p:spPr bwMode="auto">
          <a:xfrm>
            <a:off x="7924540" y="4976543"/>
            <a:ext cx="283046" cy="124601"/>
          </a:xfrm>
          <a:prstGeom prst="rect">
            <a:avLst/>
          </a:prstGeom>
          <a:solidFill>
            <a:schemeClr val="accent5">
              <a:lumMod val="9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a typeface="黑体" pitchFamily="2" charset="-122"/>
            </a:endParaRPr>
          </a:p>
        </p:txBody>
      </p:sp>
      <p:sp>
        <p:nvSpPr>
          <p:cNvPr id="60" name="矩形 59"/>
          <p:cNvSpPr/>
          <p:nvPr/>
        </p:nvSpPr>
        <p:spPr bwMode="auto">
          <a:xfrm>
            <a:off x="7924540" y="5599550"/>
            <a:ext cx="283046" cy="124601"/>
          </a:xfrm>
          <a:prstGeom prst="rect">
            <a:avLst/>
          </a:prstGeom>
          <a:solidFill>
            <a:schemeClr val="accent5">
              <a:lumMod val="9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a typeface="黑体" pitchFamily="2" charset="-122"/>
            </a:endParaRPr>
          </a:p>
        </p:txBody>
      </p:sp>
      <p:sp>
        <p:nvSpPr>
          <p:cNvPr id="61" name="下箭头 60"/>
          <p:cNvSpPr/>
          <p:nvPr/>
        </p:nvSpPr>
        <p:spPr bwMode="auto">
          <a:xfrm flipV="1">
            <a:off x="8066063" y="1461988"/>
            <a:ext cx="212284" cy="4361049"/>
          </a:xfrm>
          <a:prstGeom prst="downArrow">
            <a:avLst/>
          </a:prstGeom>
          <a:solidFill>
            <a:schemeClr val="accent5">
              <a:lumMod val="9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a typeface="黑体" pitchFamily="2" charset="-122"/>
            </a:endParaRPr>
          </a:p>
        </p:txBody>
      </p:sp>
      <p:sp>
        <p:nvSpPr>
          <p:cNvPr id="62" name="下箭头 61"/>
          <p:cNvSpPr/>
          <p:nvPr/>
        </p:nvSpPr>
        <p:spPr bwMode="auto">
          <a:xfrm flipV="1">
            <a:off x="1359320" y="6009940"/>
            <a:ext cx="212284" cy="186902"/>
          </a:xfrm>
          <a:prstGeom prst="downArrow">
            <a:avLst/>
          </a:prstGeom>
          <a:solidFill>
            <a:schemeClr val="accent5">
              <a:lumMod val="9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a typeface="黑体" pitchFamily="2" charset="-122"/>
            </a:endParaRPr>
          </a:p>
        </p:txBody>
      </p:sp>
      <p:sp>
        <p:nvSpPr>
          <p:cNvPr id="63" name="下箭头 62"/>
          <p:cNvSpPr/>
          <p:nvPr/>
        </p:nvSpPr>
        <p:spPr bwMode="auto">
          <a:xfrm flipV="1">
            <a:off x="4645468" y="6009940"/>
            <a:ext cx="212284" cy="186902"/>
          </a:xfrm>
          <a:prstGeom prst="downArrow">
            <a:avLst/>
          </a:prstGeom>
          <a:solidFill>
            <a:schemeClr val="accent5">
              <a:lumMod val="9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a typeface="黑体" pitchFamily="2" charset="-122"/>
            </a:endParaRPr>
          </a:p>
        </p:txBody>
      </p:sp>
      <p:sp>
        <p:nvSpPr>
          <p:cNvPr id="64" name="下箭头 63"/>
          <p:cNvSpPr/>
          <p:nvPr/>
        </p:nvSpPr>
        <p:spPr bwMode="auto">
          <a:xfrm flipV="1">
            <a:off x="7712256" y="6009940"/>
            <a:ext cx="212284" cy="186902"/>
          </a:xfrm>
          <a:prstGeom prst="downArrow">
            <a:avLst/>
          </a:prstGeom>
          <a:solidFill>
            <a:schemeClr val="accent5">
              <a:lumMod val="9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a typeface="黑体" pitchFamily="2" charset="-122"/>
            </a:endParaRPr>
          </a:p>
        </p:txBody>
      </p:sp>
      <p:sp>
        <p:nvSpPr>
          <p:cNvPr id="65" name="TextBox 64"/>
          <p:cNvSpPr txBox="1"/>
          <p:nvPr/>
        </p:nvSpPr>
        <p:spPr>
          <a:xfrm>
            <a:off x="636113" y="3543627"/>
            <a:ext cx="548751" cy="885754"/>
          </a:xfrm>
          <a:prstGeom prst="rect">
            <a:avLst/>
          </a:prstGeom>
          <a:noFill/>
        </p:spPr>
        <p:txBody>
          <a:bodyPr vert="eaVert" wrap="square" rtlCol="0">
            <a:spAutoFit/>
          </a:bodyPr>
          <a:lstStyle/>
          <a:p>
            <a:endParaRPr lang="en-US" altLang="zh-CN" sz="1200" dirty="0" smtClean="0"/>
          </a:p>
          <a:p>
            <a:r>
              <a:rPr lang="zh-CN" altLang="en-US" sz="1200" dirty="0" smtClean="0">
                <a:latin typeface="楷体_GB2312" pitchFamily="49" charset="-122"/>
                <a:ea typeface="楷体_GB2312" pitchFamily="49" charset="-122"/>
              </a:rPr>
              <a:t>知识重用</a:t>
            </a:r>
            <a:endParaRPr lang="en-US" altLang="zh-CN" sz="1200" dirty="0" smtClean="0">
              <a:latin typeface="楷体_GB2312" pitchFamily="49" charset="-122"/>
              <a:ea typeface="楷体_GB2312" pitchFamily="49" charset="-122"/>
            </a:endParaRPr>
          </a:p>
        </p:txBody>
      </p:sp>
      <p:sp>
        <p:nvSpPr>
          <p:cNvPr id="66" name="TextBox 65"/>
          <p:cNvSpPr txBox="1"/>
          <p:nvPr/>
        </p:nvSpPr>
        <p:spPr>
          <a:xfrm>
            <a:off x="7783321" y="3714752"/>
            <a:ext cx="646331" cy="885754"/>
          </a:xfrm>
          <a:prstGeom prst="rect">
            <a:avLst/>
          </a:prstGeom>
          <a:noFill/>
        </p:spPr>
        <p:txBody>
          <a:bodyPr vert="eaVert" wrap="square" rtlCol="0">
            <a:spAutoFit/>
          </a:bodyPr>
          <a:lstStyle/>
          <a:p>
            <a:endParaRPr lang="en-US" altLang="zh-CN" dirty="0" smtClean="0"/>
          </a:p>
          <a:p>
            <a:r>
              <a:rPr lang="zh-CN" altLang="en-US" sz="1200" dirty="0" smtClean="0">
                <a:latin typeface="楷体_GB2312" pitchFamily="49" charset="-122"/>
                <a:ea typeface="楷体_GB2312" pitchFamily="49" charset="-122"/>
              </a:rPr>
              <a:t>数据存储</a:t>
            </a:r>
            <a:endParaRPr lang="en-US" altLang="zh-CN" sz="1200" dirty="0" smtClean="0">
              <a:latin typeface="楷体_GB2312" pitchFamily="49" charset="-122"/>
              <a:ea typeface="楷体_GB2312" pitchFamily="49" charset="-122"/>
            </a:endParaRPr>
          </a:p>
        </p:txBody>
      </p:sp>
      <p:sp>
        <p:nvSpPr>
          <p:cNvPr id="67" name="TextBox 66"/>
          <p:cNvSpPr txBox="1"/>
          <p:nvPr/>
        </p:nvSpPr>
        <p:spPr>
          <a:xfrm>
            <a:off x="3914657" y="5223703"/>
            <a:ext cx="800219" cy="276999"/>
          </a:xfrm>
          <a:prstGeom prst="rect">
            <a:avLst/>
          </a:prstGeom>
          <a:noFill/>
        </p:spPr>
        <p:txBody>
          <a:bodyPr wrap="none" rtlCol="0">
            <a:spAutoFit/>
          </a:bodyPr>
          <a:lstStyle/>
          <a:p>
            <a:r>
              <a:rPr lang="zh-CN" altLang="en-US" sz="1200" dirty="0" smtClean="0">
                <a:latin typeface="楷体_GB2312" pitchFamily="49" charset="-122"/>
                <a:ea typeface="楷体_GB2312" pitchFamily="49" charset="-122"/>
              </a:rPr>
              <a:t>知识沉淀</a:t>
            </a:r>
            <a:endParaRPr lang="zh-CN" altLang="en-US" sz="1200" dirty="0">
              <a:latin typeface="楷体_GB2312" pitchFamily="49" charset="-122"/>
              <a:ea typeface="楷体_GB2312" pitchFamily="49" charset="-122"/>
            </a:endParaRPr>
          </a:p>
        </p:txBody>
      </p:sp>
      <p:sp>
        <p:nvSpPr>
          <p:cNvPr id="68" name="TextBox 67"/>
          <p:cNvSpPr txBox="1"/>
          <p:nvPr/>
        </p:nvSpPr>
        <p:spPr>
          <a:xfrm>
            <a:off x="8161406" y="3330114"/>
            <a:ext cx="553998" cy="885754"/>
          </a:xfrm>
          <a:prstGeom prst="rect">
            <a:avLst/>
          </a:prstGeom>
          <a:noFill/>
        </p:spPr>
        <p:txBody>
          <a:bodyPr vert="eaVert" wrap="square" rtlCol="0">
            <a:spAutoFit/>
          </a:bodyPr>
          <a:lstStyle/>
          <a:p>
            <a:endParaRPr lang="en-US" altLang="zh-CN" sz="1200" dirty="0" smtClean="0"/>
          </a:p>
          <a:p>
            <a:r>
              <a:rPr lang="zh-CN" altLang="en-US" sz="1200" dirty="0" smtClean="0">
                <a:latin typeface="楷体_GB2312" pitchFamily="49" charset="-122"/>
                <a:ea typeface="楷体_GB2312" pitchFamily="49" charset="-122"/>
              </a:rPr>
              <a:t>界面层展现</a:t>
            </a:r>
            <a:endParaRPr lang="en-US" altLang="zh-CN" sz="1200" dirty="0" smtClean="0">
              <a:latin typeface="楷体_GB2312" pitchFamily="49" charset="-122"/>
              <a:ea typeface="楷体_GB2312" pitchFamily="49" charset="-122"/>
            </a:endParaRPr>
          </a:p>
        </p:txBody>
      </p:sp>
      <p:sp>
        <p:nvSpPr>
          <p:cNvPr id="71" name="TextBox 70"/>
          <p:cNvSpPr txBox="1"/>
          <p:nvPr/>
        </p:nvSpPr>
        <p:spPr>
          <a:xfrm>
            <a:off x="3548705" y="3730529"/>
            <a:ext cx="792640" cy="241569"/>
          </a:xfrm>
          <a:prstGeom prst="rect">
            <a:avLst/>
          </a:prstGeom>
          <a:noFill/>
        </p:spPr>
        <p:txBody>
          <a:bodyPr wrap="none" rtlCol="0">
            <a:spAutoFit/>
          </a:bodyPr>
          <a:lstStyle/>
          <a:p>
            <a:r>
              <a:rPr lang="zh-CN" altLang="en-US" sz="1200" dirty="0" smtClean="0">
                <a:latin typeface="楷体_GB2312" pitchFamily="49" charset="-122"/>
                <a:ea typeface="楷体_GB2312" pitchFamily="49" charset="-122"/>
              </a:rPr>
              <a:t>研发任务</a:t>
            </a:r>
            <a:endParaRPr lang="zh-CN" altLang="en-US" sz="1200" dirty="0">
              <a:latin typeface="楷体_GB2312" pitchFamily="49" charset="-122"/>
              <a:ea typeface="楷体_GB2312" pitchFamily="49" charset="-122"/>
            </a:endParaRPr>
          </a:p>
        </p:txBody>
      </p:sp>
      <p:sp>
        <p:nvSpPr>
          <p:cNvPr id="73" name="TextBox 72"/>
          <p:cNvSpPr txBox="1"/>
          <p:nvPr/>
        </p:nvSpPr>
        <p:spPr>
          <a:xfrm>
            <a:off x="5009057" y="3730529"/>
            <a:ext cx="792640" cy="241569"/>
          </a:xfrm>
          <a:prstGeom prst="rect">
            <a:avLst/>
          </a:prstGeom>
          <a:noFill/>
        </p:spPr>
        <p:txBody>
          <a:bodyPr wrap="none" rtlCol="0">
            <a:spAutoFit/>
          </a:bodyPr>
          <a:lstStyle/>
          <a:p>
            <a:r>
              <a:rPr lang="zh-CN" altLang="en-US" sz="1200" dirty="0" smtClean="0">
                <a:latin typeface="楷体_GB2312" pitchFamily="49" charset="-122"/>
                <a:ea typeface="楷体_GB2312" pitchFamily="49" charset="-122"/>
              </a:rPr>
              <a:t>任务提交</a:t>
            </a:r>
            <a:endParaRPr lang="zh-CN" altLang="en-US" sz="1200" dirty="0">
              <a:latin typeface="楷体_GB2312" pitchFamily="49" charset="-122"/>
              <a:ea typeface="楷体_GB2312" pitchFamily="49" charset="-122"/>
            </a:endParaRPr>
          </a:p>
        </p:txBody>
      </p:sp>
      <p:sp>
        <p:nvSpPr>
          <p:cNvPr id="75" name="TextBox 74"/>
          <p:cNvSpPr txBox="1"/>
          <p:nvPr/>
        </p:nvSpPr>
        <p:spPr>
          <a:xfrm>
            <a:off x="1214414" y="3714752"/>
            <a:ext cx="646331" cy="885754"/>
          </a:xfrm>
          <a:prstGeom prst="rect">
            <a:avLst/>
          </a:prstGeom>
          <a:noFill/>
        </p:spPr>
        <p:txBody>
          <a:bodyPr vert="eaVert" wrap="square" rtlCol="0">
            <a:spAutoFit/>
          </a:bodyPr>
          <a:lstStyle/>
          <a:p>
            <a:endParaRPr lang="en-US" altLang="zh-CN" dirty="0" smtClean="0"/>
          </a:p>
          <a:p>
            <a:r>
              <a:rPr lang="zh-CN" altLang="en-US" sz="1200" dirty="0" smtClean="0">
                <a:latin typeface="楷体_GB2312" pitchFamily="49" charset="-122"/>
                <a:ea typeface="楷体_GB2312" pitchFamily="49" charset="-122"/>
              </a:rPr>
              <a:t>数据存储</a:t>
            </a:r>
            <a:endParaRPr lang="en-US" altLang="zh-CN" sz="1200" dirty="0" smtClean="0">
              <a:latin typeface="楷体_GB2312" pitchFamily="49" charset="-122"/>
              <a:ea typeface="楷体_GB2312" pitchFamily="49" charset="-122"/>
            </a:endParaRPr>
          </a:p>
        </p:txBody>
      </p:sp>
      <p:sp>
        <p:nvSpPr>
          <p:cNvPr id="80" name="下箭头 79"/>
          <p:cNvSpPr/>
          <p:nvPr/>
        </p:nvSpPr>
        <p:spPr bwMode="auto">
          <a:xfrm>
            <a:off x="6297027" y="2671417"/>
            <a:ext cx="212284" cy="249203"/>
          </a:xfrm>
          <a:prstGeom prst="downArrow">
            <a:avLst/>
          </a:prstGeom>
          <a:solidFill>
            <a:schemeClr val="accent5">
              <a:lumMod val="9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a typeface="黑体" pitchFamily="2" charset="-122"/>
            </a:endParaRPr>
          </a:p>
        </p:txBody>
      </p:sp>
      <p:sp>
        <p:nvSpPr>
          <p:cNvPr id="81" name="下箭头 80"/>
          <p:cNvSpPr/>
          <p:nvPr/>
        </p:nvSpPr>
        <p:spPr bwMode="auto">
          <a:xfrm flipV="1">
            <a:off x="6650834" y="2671417"/>
            <a:ext cx="212284" cy="249203"/>
          </a:xfrm>
          <a:prstGeom prst="downArrow">
            <a:avLst/>
          </a:prstGeom>
          <a:solidFill>
            <a:schemeClr val="accent5">
              <a:lumMod val="9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a typeface="黑体" pitchFamily="2" charset="-122"/>
            </a:endParaRPr>
          </a:p>
        </p:txBody>
      </p:sp>
      <p:grpSp>
        <p:nvGrpSpPr>
          <p:cNvPr id="3" name="组合 129"/>
          <p:cNvGrpSpPr/>
          <p:nvPr/>
        </p:nvGrpSpPr>
        <p:grpSpPr>
          <a:xfrm>
            <a:off x="2405148" y="3232123"/>
            <a:ext cx="4528732" cy="373804"/>
            <a:chOff x="2500298" y="3143248"/>
            <a:chExt cx="4572032" cy="428628"/>
          </a:xfrm>
        </p:grpSpPr>
        <p:grpSp>
          <p:nvGrpSpPr>
            <p:cNvPr id="4" name="组合 128"/>
            <p:cNvGrpSpPr/>
            <p:nvPr/>
          </p:nvGrpSpPr>
          <p:grpSpPr>
            <a:xfrm>
              <a:off x="2500298" y="3143248"/>
              <a:ext cx="4572032" cy="428628"/>
              <a:chOff x="2500298" y="3143248"/>
              <a:chExt cx="4572032" cy="428628"/>
            </a:xfrm>
          </p:grpSpPr>
          <p:grpSp>
            <p:nvGrpSpPr>
              <p:cNvPr id="21" name="组合 21"/>
              <p:cNvGrpSpPr/>
              <p:nvPr/>
            </p:nvGrpSpPr>
            <p:grpSpPr>
              <a:xfrm>
                <a:off x="4071934" y="3143248"/>
                <a:ext cx="1428760" cy="428628"/>
                <a:chOff x="2643174" y="3429000"/>
                <a:chExt cx="1428760" cy="428628"/>
              </a:xfrm>
            </p:grpSpPr>
            <p:grpSp>
              <p:nvGrpSpPr>
                <p:cNvPr id="22" name="组合 46"/>
                <p:cNvGrpSpPr/>
                <p:nvPr/>
              </p:nvGrpSpPr>
              <p:grpSpPr>
                <a:xfrm>
                  <a:off x="2643174" y="3429000"/>
                  <a:ext cx="1428760" cy="428628"/>
                  <a:chOff x="1500166" y="2643182"/>
                  <a:chExt cx="1428760" cy="428628"/>
                </a:xfrm>
              </p:grpSpPr>
              <p:sp>
                <p:nvSpPr>
                  <p:cNvPr id="26" name="矩形 25"/>
                  <p:cNvSpPr/>
                  <p:nvPr/>
                </p:nvSpPr>
                <p:spPr bwMode="auto">
                  <a:xfrm>
                    <a:off x="1500166" y="2643182"/>
                    <a:ext cx="142876" cy="142876"/>
                  </a:xfrm>
                  <a:prstGeom prst="rect">
                    <a:avLst/>
                  </a:prstGeom>
                  <a:solidFill>
                    <a:schemeClr val="accent3">
                      <a:lumMod val="95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a typeface="黑体" pitchFamily="2" charset="-122"/>
                    </a:endParaRPr>
                  </a:p>
                </p:txBody>
              </p:sp>
              <p:sp>
                <p:nvSpPr>
                  <p:cNvPr id="27" name="矩形 26"/>
                  <p:cNvSpPr/>
                  <p:nvPr/>
                </p:nvSpPr>
                <p:spPr bwMode="auto">
                  <a:xfrm>
                    <a:off x="1785918" y="2643182"/>
                    <a:ext cx="142876" cy="142876"/>
                  </a:xfrm>
                  <a:prstGeom prst="rect">
                    <a:avLst/>
                  </a:prstGeom>
                  <a:solidFill>
                    <a:schemeClr val="accent3">
                      <a:lumMod val="95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a typeface="黑体" pitchFamily="2" charset="-122"/>
                    </a:endParaRPr>
                  </a:p>
                </p:txBody>
              </p:sp>
              <p:sp>
                <p:nvSpPr>
                  <p:cNvPr id="28" name="矩形 27"/>
                  <p:cNvSpPr/>
                  <p:nvPr/>
                </p:nvSpPr>
                <p:spPr bwMode="auto">
                  <a:xfrm>
                    <a:off x="1785918" y="2928934"/>
                    <a:ext cx="142876" cy="142876"/>
                  </a:xfrm>
                  <a:prstGeom prst="rect">
                    <a:avLst/>
                  </a:prstGeom>
                  <a:solidFill>
                    <a:schemeClr val="accent3">
                      <a:lumMod val="95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a typeface="黑体" pitchFamily="2" charset="-122"/>
                    </a:endParaRPr>
                  </a:p>
                </p:txBody>
              </p:sp>
              <p:sp>
                <p:nvSpPr>
                  <p:cNvPr id="29" name="矩形 28"/>
                  <p:cNvSpPr/>
                  <p:nvPr/>
                </p:nvSpPr>
                <p:spPr bwMode="auto">
                  <a:xfrm>
                    <a:off x="2143108" y="2643182"/>
                    <a:ext cx="142876" cy="142876"/>
                  </a:xfrm>
                  <a:prstGeom prst="rect">
                    <a:avLst/>
                  </a:prstGeom>
                  <a:solidFill>
                    <a:schemeClr val="accent3">
                      <a:lumMod val="95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a typeface="黑体" pitchFamily="2" charset="-122"/>
                    </a:endParaRPr>
                  </a:p>
                </p:txBody>
              </p:sp>
              <p:sp>
                <p:nvSpPr>
                  <p:cNvPr id="31" name="矩形 30"/>
                  <p:cNvSpPr/>
                  <p:nvPr/>
                </p:nvSpPr>
                <p:spPr bwMode="auto">
                  <a:xfrm>
                    <a:off x="2786050" y="2643182"/>
                    <a:ext cx="142876" cy="142876"/>
                  </a:xfrm>
                  <a:prstGeom prst="rect">
                    <a:avLst/>
                  </a:prstGeom>
                  <a:solidFill>
                    <a:schemeClr val="accent3">
                      <a:lumMod val="95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a typeface="黑体" pitchFamily="2" charset="-122"/>
                    </a:endParaRPr>
                  </a:p>
                </p:txBody>
              </p:sp>
              <p:sp>
                <p:nvSpPr>
                  <p:cNvPr id="32" name="矩形 31"/>
                  <p:cNvSpPr/>
                  <p:nvPr/>
                </p:nvSpPr>
                <p:spPr bwMode="auto">
                  <a:xfrm>
                    <a:off x="2071670" y="2928934"/>
                    <a:ext cx="142876" cy="142876"/>
                  </a:xfrm>
                  <a:prstGeom prst="rect">
                    <a:avLst/>
                  </a:prstGeom>
                  <a:solidFill>
                    <a:schemeClr val="accent3">
                      <a:lumMod val="95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a typeface="黑体" pitchFamily="2" charset="-122"/>
                    </a:endParaRPr>
                  </a:p>
                </p:txBody>
              </p:sp>
              <p:cxnSp>
                <p:nvCxnSpPr>
                  <p:cNvPr id="33" name="直接箭头连接符 32"/>
                  <p:cNvCxnSpPr>
                    <a:stCxn id="26" idx="3"/>
                    <a:endCxn id="27" idx="1"/>
                  </p:cNvCxnSpPr>
                  <p:nvPr/>
                </p:nvCxnSpPr>
                <p:spPr bwMode="auto">
                  <a:xfrm>
                    <a:off x="1643042" y="2714620"/>
                    <a:ext cx="142876" cy="1588"/>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34" name="直接箭头连接符 33"/>
                  <p:cNvCxnSpPr>
                    <a:endCxn id="29" idx="1"/>
                  </p:cNvCxnSpPr>
                  <p:nvPr/>
                </p:nvCxnSpPr>
                <p:spPr bwMode="auto">
                  <a:xfrm>
                    <a:off x="1928794" y="2714620"/>
                    <a:ext cx="214314" cy="1588"/>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35" name="直接箭头连接符 34"/>
                  <p:cNvCxnSpPr>
                    <a:stCxn id="29" idx="3"/>
                    <a:endCxn id="31" idx="1"/>
                  </p:cNvCxnSpPr>
                  <p:nvPr/>
                </p:nvCxnSpPr>
                <p:spPr bwMode="auto">
                  <a:xfrm>
                    <a:off x="2285984" y="2714620"/>
                    <a:ext cx="500066" cy="1588"/>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37" name="肘形连接符 36"/>
                  <p:cNvCxnSpPr>
                    <a:stCxn id="26" idx="3"/>
                    <a:endCxn id="28" idx="1"/>
                  </p:cNvCxnSpPr>
                  <p:nvPr/>
                </p:nvCxnSpPr>
                <p:spPr bwMode="auto">
                  <a:xfrm>
                    <a:off x="1643042" y="2714620"/>
                    <a:ext cx="142876" cy="285752"/>
                  </a:xfrm>
                  <a:prstGeom prst="bentConnector3">
                    <a:avLst>
                      <a:gd name="adj1" fmla="val 50000"/>
                    </a:avLst>
                  </a:prstGeom>
                  <a:solidFill>
                    <a:schemeClr val="accent1"/>
                  </a:solidFill>
                  <a:ln w="9525" cap="flat" cmpd="sng" algn="ctr">
                    <a:solidFill>
                      <a:schemeClr val="tx1"/>
                    </a:solidFill>
                    <a:prstDash val="solid"/>
                    <a:round/>
                    <a:headEnd type="none" w="med" len="med"/>
                    <a:tailEnd type="arrow"/>
                  </a:ln>
                  <a:effectLst/>
                </p:spPr>
              </p:cxnSp>
              <p:cxnSp>
                <p:nvCxnSpPr>
                  <p:cNvPr id="38" name="直接箭头连接符 37"/>
                  <p:cNvCxnSpPr/>
                  <p:nvPr/>
                </p:nvCxnSpPr>
                <p:spPr bwMode="auto">
                  <a:xfrm>
                    <a:off x="1928794" y="2998784"/>
                    <a:ext cx="142876" cy="1588"/>
                  </a:xfrm>
                  <a:prstGeom prst="straightConnector1">
                    <a:avLst/>
                  </a:prstGeom>
                  <a:solidFill>
                    <a:schemeClr val="accent1"/>
                  </a:solidFill>
                  <a:ln w="9525" cap="flat" cmpd="sng" algn="ctr">
                    <a:solidFill>
                      <a:schemeClr val="tx1"/>
                    </a:solidFill>
                    <a:prstDash val="solid"/>
                    <a:round/>
                    <a:headEnd type="none" w="med" len="med"/>
                    <a:tailEnd type="arrow"/>
                  </a:ln>
                  <a:effectLst/>
                </p:spPr>
              </p:cxnSp>
            </p:grpSp>
            <p:cxnSp>
              <p:nvCxnSpPr>
                <p:cNvPr id="24" name="直接连接符 23"/>
                <p:cNvCxnSpPr>
                  <a:stCxn id="32" idx="3"/>
                </p:cNvCxnSpPr>
                <p:nvPr/>
              </p:nvCxnSpPr>
              <p:spPr bwMode="auto">
                <a:xfrm>
                  <a:off x="3357554" y="3786190"/>
                  <a:ext cx="214314" cy="158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5" name="直接连接符 24"/>
                <p:cNvCxnSpPr/>
                <p:nvPr/>
              </p:nvCxnSpPr>
              <p:spPr bwMode="auto">
                <a:xfrm rot="5400000" flipH="1" flipV="1">
                  <a:off x="3429786" y="3642520"/>
                  <a:ext cx="285752" cy="1588"/>
                </a:xfrm>
                <a:prstGeom prst="line">
                  <a:avLst/>
                </a:prstGeom>
                <a:solidFill>
                  <a:schemeClr val="accent1"/>
                </a:solidFill>
                <a:ln w="9525" cap="flat" cmpd="sng" algn="ctr">
                  <a:solidFill>
                    <a:schemeClr val="tx1"/>
                  </a:solidFill>
                  <a:prstDash val="solid"/>
                  <a:round/>
                  <a:headEnd type="none" w="med" len="med"/>
                  <a:tailEnd type="none" w="med" len="med"/>
                </a:ln>
                <a:effectLst/>
              </p:spPr>
            </p:cxnSp>
          </p:grpSp>
          <p:grpSp>
            <p:nvGrpSpPr>
              <p:cNvPr id="23" name="组合 21"/>
              <p:cNvGrpSpPr/>
              <p:nvPr/>
            </p:nvGrpSpPr>
            <p:grpSpPr>
              <a:xfrm>
                <a:off x="5643570" y="3143248"/>
                <a:ext cx="1428760" cy="428628"/>
                <a:chOff x="2643174" y="3429000"/>
                <a:chExt cx="1428760" cy="428628"/>
              </a:xfrm>
            </p:grpSpPr>
            <p:grpSp>
              <p:nvGrpSpPr>
                <p:cNvPr id="30" name="组合 46"/>
                <p:cNvGrpSpPr/>
                <p:nvPr/>
              </p:nvGrpSpPr>
              <p:grpSpPr>
                <a:xfrm>
                  <a:off x="2643174" y="3429000"/>
                  <a:ext cx="1428760" cy="428628"/>
                  <a:chOff x="1500166" y="2643182"/>
                  <a:chExt cx="1428760" cy="428628"/>
                </a:xfrm>
              </p:grpSpPr>
              <p:sp>
                <p:nvSpPr>
                  <p:cNvPr id="86" name="矩形 85"/>
                  <p:cNvSpPr/>
                  <p:nvPr/>
                </p:nvSpPr>
                <p:spPr bwMode="auto">
                  <a:xfrm>
                    <a:off x="1500166" y="2643182"/>
                    <a:ext cx="142876" cy="142876"/>
                  </a:xfrm>
                  <a:prstGeom prst="rect">
                    <a:avLst/>
                  </a:prstGeom>
                  <a:solidFill>
                    <a:schemeClr val="accent3">
                      <a:lumMod val="95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a typeface="黑体" pitchFamily="2" charset="-122"/>
                    </a:endParaRPr>
                  </a:p>
                </p:txBody>
              </p:sp>
              <p:sp>
                <p:nvSpPr>
                  <p:cNvPr id="87" name="矩形 86"/>
                  <p:cNvSpPr/>
                  <p:nvPr/>
                </p:nvSpPr>
                <p:spPr bwMode="auto">
                  <a:xfrm>
                    <a:off x="1785918" y="2643182"/>
                    <a:ext cx="142876" cy="142876"/>
                  </a:xfrm>
                  <a:prstGeom prst="rect">
                    <a:avLst/>
                  </a:prstGeom>
                  <a:solidFill>
                    <a:schemeClr val="accent3">
                      <a:lumMod val="95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a typeface="黑体" pitchFamily="2" charset="-122"/>
                    </a:endParaRPr>
                  </a:p>
                </p:txBody>
              </p:sp>
              <p:sp>
                <p:nvSpPr>
                  <p:cNvPr id="88" name="矩形 87"/>
                  <p:cNvSpPr/>
                  <p:nvPr/>
                </p:nvSpPr>
                <p:spPr bwMode="auto">
                  <a:xfrm>
                    <a:off x="1928794" y="2928934"/>
                    <a:ext cx="142876" cy="142876"/>
                  </a:xfrm>
                  <a:prstGeom prst="rect">
                    <a:avLst/>
                  </a:prstGeom>
                  <a:solidFill>
                    <a:schemeClr val="accent3">
                      <a:lumMod val="95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a typeface="黑体" pitchFamily="2" charset="-122"/>
                    </a:endParaRPr>
                  </a:p>
                </p:txBody>
              </p:sp>
              <p:sp>
                <p:nvSpPr>
                  <p:cNvPr id="89" name="矩形 88"/>
                  <p:cNvSpPr/>
                  <p:nvPr/>
                </p:nvSpPr>
                <p:spPr bwMode="auto">
                  <a:xfrm>
                    <a:off x="2071670" y="2643182"/>
                    <a:ext cx="142876" cy="142876"/>
                  </a:xfrm>
                  <a:prstGeom prst="rect">
                    <a:avLst/>
                  </a:prstGeom>
                  <a:solidFill>
                    <a:schemeClr val="accent3">
                      <a:lumMod val="95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a typeface="黑体" pitchFamily="2" charset="-122"/>
                    </a:endParaRPr>
                  </a:p>
                </p:txBody>
              </p:sp>
              <p:sp>
                <p:nvSpPr>
                  <p:cNvPr id="90" name="菱形 89"/>
                  <p:cNvSpPr/>
                  <p:nvPr/>
                </p:nvSpPr>
                <p:spPr bwMode="auto">
                  <a:xfrm>
                    <a:off x="2357422" y="2643182"/>
                    <a:ext cx="285752" cy="142876"/>
                  </a:xfrm>
                  <a:prstGeom prst="diamond">
                    <a:avLst/>
                  </a:prstGeom>
                  <a:solidFill>
                    <a:schemeClr val="accent3">
                      <a:lumMod val="95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a typeface="黑体" pitchFamily="2" charset="-122"/>
                    </a:endParaRPr>
                  </a:p>
                </p:txBody>
              </p:sp>
              <p:sp>
                <p:nvSpPr>
                  <p:cNvPr id="91" name="矩形 90"/>
                  <p:cNvSpPr/>
                  <p:nvPr/>
                </p:nvSpPr>
                <p:spPr bwMode="auto">
                  <a:xfrm>
                    <a:off x="2786050" y="2643182"/>
                    <a:ext cx="142876" cy="142876"/>
                  </a:xfrm>
                  <a:prstGeom prst="rect">
                    <a:avLst/>
                  </a:prstGeom>
                  <a:solidFill>
                    <a:schemeClr val="accent3">
                      <a:lumMod val="95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a typeface="黑体" pitchFamily="2" charset="-122"/>
                    </a:endParaRPr>
                  </a:p>
                </p:txBody>
              </p:sp>
              <p:sp>
                <p:nvSpPr>
                  <p:cNvPr id="92" name="矩形 91"/>
                  <p:cNvSpPr/>
                  <p:nvPr/>
                </p:nvSpPr>
                <p:spPr bwMode="auto">
                  <a:xfrm>
                    <a:off x="2214546" y="2928934"/>
                    <a:ext cx="142876" cy="142876"/>
                  </a:xfrm>
                  <a:prstGeom prst="rect">
                    <a:avLst/>
                  </a:prstGeom>
                  <a:solidFill>
                    <a:schemeClr val="accent3">
                      <a:lumMod val="95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a typeface="黑体" pitchFamily="2" charset="-122"/>
                    </a:endParaRPr>
                  </a:p>
                </p:txBody>
              </p:sp>
              <p:cxnSp>
                <p:nvCxnSpPr>
                  <p:cNvPr id="93" name="直接箭头连接符 92"/>
                  <p:cNvCxnSpPr>
                    <a:stCxn id="86" idx="3"/>
                    <a:endCxn id="87" idx="1"/>
                  </p:cNvCxnSpPr>
                  <p:nvPr/>
                </p:nvCxnSpPr>
                <p:spPr bwMode="auto">
                  <a:xfrm>
                    <a:off x="1643042" y="2714620"/>
                    <a:ext cx="142876" cy="1588"/>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94" name="直接箭头连接符 93"/>
                  <p:cNvCxnSpPr/>
                  <p:nvPr/>
                </p:nvCxnSpPr>
                <p:spPr bwMode="auto">
                  <a:xfrm>
                    <a:off x="1928794" y="2714620"/>
                    <a:ext cx="142876" cy="1588"/>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95" name="直接箭头连接符 94"/>
                  <p:cNvCxnSpPr/>
                  <p:nvPr/>
                </p:nvCxnSpPr>
                <p:spPr bwMode="auto">
                  <a:xfrm>
                    <a:off x="2214546" y="2714620"/>
                    <a:ext cx="142876" cy="1588"/>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96" name="直接箭头连接符 95"/>
                  <p:cNvCxnSpPr/>
                  <p:nvPr/>
                </p:nvCxnSpPr>
                <p:spPr bwMode="auto">
                  <a:xfrm>
                    <a:off x="2643174" y="2714620"/>
                    <a:ext cx="142876" cy="1588"/>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97" name="肘形连接符 96"/>
                  <p:cNvCxnSpPr>
                    <a:stCxn id="86" idx="3"/>
                    <a:endCxn id="88" idx="1"/>
                  </p:cNvCxnSpPr>
                  <p:nvPr/>
                </p:nvCxnSpPr>
                <p:spPr bwMode="auto">
                  <a:xfrm>
                    <a:off x="1643042" y="2714620"/>
                    <a:ext cx="285752" cy="285752"/>
                  </a:xfrm>
                  <a:prstGeom prst="bentConnector3">
                    <a:avLst>
                      <a:gd name="adj1" fmla="val 13545"/>
                    </a:avLst>
                  </a:prstGeom>
                  <a:solidFill>
                    <a:schemeClr val="accent1"/>
                  </a:solidFill>
                  <a:ln w="9525" cap="flat" cmpd="sng" algn="ctr">
                    <a:solidFill>
                      <a:schemeClr val="tx1"/>
                    </a:solidFill>
                    <a:prstDash val="solid"/>
                    <a:round/>
                    <a:headEnd type="none" w="med" len="med"/>
                    <a:tailEnd type="arrow"/>
                  </a:ln>
                  <a:effectLst/>
                </p:spPr>
              </p:cxnSp>
              <p:cxnSp>
                <p:nvCxnSpPr>
                  <p:cNvPr id="98" name="直接箭头连接符 97"/>
                  <p:cNvCxnSpPr>
                    <a:endCxn id="92" idx="1"/>
                  </p:cNvCxnSpPr>
                  <p:nvPr/>
                </p:nvCxnSpPr>
                <p:spPr bwMode="auto">
                  <a:xfrm>
                    <a:off x="1928794" y="2998784"/>
                    <a:ext cx="285752" cy="1588"/>
                  </a:xfrm>
                  <a:prstGeom prst="straightConnector1">
                    <a:avLst/>
                  </a:prstGeom>
                  <a:solidFill>
                    <a:schemeClr val="accent1"/>
                  </a:solidFill>
                  <a:ln w="9525" cap="flat" cmpd="sng" algn="ctr">
                    <a:solidFill>
                      <a:schemeClr val="tx1"/>
                    </a:solidFill>
                    <a:prstDash val="solid"/>
                    <a:round/>
                    <a:headEnd type="none" w="med" len="med"/>
                    <a:tailEnd type="arrow"/>
                  </a:ln>
                  <a:effectLst/>
                </p:spPr>
              </p:cxnSp>
            </p:grpSp>
            <p:cxnSp>
              <p:nvCxnSpPr>
                <p:cNvPr id="84" name="直接连接符 83"/>
                <p:cNvCxnSpPr>
                  <a:stCxn id="92" idx="3"/>
                </p:cNvCxnSpPr>
                <p:nvPr/>
              </p:nvCxnSpPr>
              <p:spPr bwMode="auto">
                <a:xfrm>
                  <a:off x="3500430" y="3786190"/>
                  <a:ext cx="357190" cy="158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85" name="直接连接符 84"/>
                <p:cNvCxnSpPr/>
                <p:nvPr/>
              </p:nvCxnSpPr>
              <p:spPr bwMode="auto">
                <a:xfrm rot="5400000" flipH="1" flipV="1">
                  <a:off x="3715538" y="3642520"/>
                  <a:ext cx="285752" cy="1588"/>
                </a:xfrm>
                <a:prstGeom prst="line">
                  <a:avLst/>
                </a:prstGeom>
                <a:solidFill>
                  <a:schemeClr val="accent1"/>
                </a:solidFill>
                <a:ln w="9525" cap="flat" cmpd="sng" algn="ctr">
                  <a:solidFill>
                    <a:schemeClr val="tx1"/>
                  </a:solidFill>
                  <a:prstDash val="solid"/>
                  <a:round/>
                  <a:headEnd type="none" w="med" len="med"/>
                  <a:tailEnd type="none" w="med" len="med"/>
                </a:ln>
                <a:effectLst/>
              </p:spPr>
            </p:cxnSp>
          </p:grpSp>
          <p:grpSp>
            <p:nvGrpSpPr>
              <p:cNvPr id="36" name="组合 46"/>
              <p:cNvGrpSpPr/>
              <p:nvPr/>
            </p:nvGrpSpPr>
            <p:grpSpPr>
              <a:xfrm>
                <a:off x="2500298" y="3143248"/>
                <a:ext cx="1428760" cy="142876"/>
                <a:chOff x="1500166" y="2643182"/>
                <a:chExt cx="1428760" cy="142876"/>
              </a:xfrm>
            </p:grpSpPr>
            <p:sp>
              <p:nvSpPr>
                <p:cNvPr id="103" name="矩形 102"/>
                <p:cNvSpPr/>
                <p:nvPr/>
              </p:nvSpPr>
              <p:spPr bwMode="auto">
                <a:xfrm>
                  <a:off x="1500166" y="2643182"/>
                  <a:ext cx="142876" cy="142876"/>
                </a:xfrm>
                <a:prstGeom prst="rect">
                  <a:avLst/>
                </a:prstGeom>
                <a:solidFill>
                  <a:schemeClr val="accent3">
                    <a:lumMod val="95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a typeface="黑体" pitchFamily="2" charset="-122"/>
                  </a:endParaRPr>
                </a:p>
              </p:txBody>
            </p:sp>
            <p:sp>
              <p:nvSpPr>
                <p:cNvPr id="104" name="矩形 103"/>
                <p:cNvSpPr/>
                <p:nvPr/>
              </p:nvSpPr>
              <p:spPr bwMode="auto">
                <a:xfrm>
                  <a:off x="1785918" y="2643182"/>
                  <a:ext cx="142876" cy="142876"/>
                </a:xfrm>
                <a:prstGeom prst="rect">
                  <a:avLst/>
                </a:prstGeom>
                <a:solidFill>
                  <a:schemeClr val="accent3">
                    <a:lumMod val="95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a typeface="黑体" pitchFamily="2" charset="-122"/>
                  </a:endParaRPr>
                </a:p>
              </p:txBody>
            </p:sp>
            <p:sp>
              <p:nvSpPr>
                <p:cNvPr id="106" name="矩形 105"/>
                <p:cNvSpPr/>
                <p:nvPr/>
              </p:nvSpPr>
              <p:spPr bwMode="auto">
                <a:xfrm>
                  <a:off x="2071670" y="2643182"/>
                  <a:ext cx="142876" cy="142876"/>
                </a:xfrm>
                <a:prstGeom prst="rect">
                  <a:avLst/>
                </a:prstGeom>
                <a:solidFill>
                  <a:schemeClr val="accent3">
                    <a:lumMod val="95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a typeface="黑体" pitchFamily="2" charset="-122"/>
                  </a:endParaRPr>
                </a:p>
              </p:txBody>
            </p:sp>
            <p:sp>
              <p:nvSpPr>
                <p:cNvPr id="107" name="菱形 106"/>
                <p:cNvSpPr/>
                <p:nvPr/>
              </p:nvSpPr>
              <p:spPr bwMode="auto">
                <a:xfrm>
                  <a:off x="2357422" y="2643182"/>
                  <a:ext cx="285752" cy="142876"/>
                </a:xfrm>
                <a:prstGeom prst="diamond">
                  <a:avLst/>
                </a:prstGeom>
                <a:solidFill>
                  <a:schemeClr val="accent3">
                    <a:lumMod val="95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a typeface="黑体" pitchFamily="2" charset="-122"/>
                  </a:endParaRPr>
                </a:p>
              </p:txBody>
            </p:sp>
            <p:sp>
              <p:nvSpPr>
                <p:cNvPr id="108" name="矩形 107"/>
                <p:cNvSpPr/>
                <p:nvPr/>
              </p:nvSpPr>
              <p:spPr bwMode="auto">
                <a:xfrm>
                  <a:off x="2786050" y="2643182"/>
                  <a:ext cx="142876" cy="142876"/>
                </a:xfrm>
                <a:prstGeom prst="rect">
                  <a:avLst/>
                </a:prstGeom>
                <a:solidFill>
                  <a:schemeClr val="accent3">
                    <a:lumMod val="95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a typeface="黑体" pitchFamily="2" charset="-122"/>
                  </a:endParaRPr>
                </a:p>
              </p:txBody>
            </p:sp>
            <p:cxnSp>
              <p:nvCxnSpPr>
                <p:cNvPr id="110" name="直接箭头连接符 109"/>
                <p:cNvCxnSpPr>
                  <a:stCxn id="103" idx="3"/>
                  <a:endCxn id="104" idx="1"/>
                </p:cNvCxnSpPr>
                <p:nvPr/>
              </p:nvCxnSpPr>
              <p:spPr bwMode="auto">
                <a:xfrm>
                  <a:off x="1643042" y="2714620"/>
                  <a:ext cx="142876" cy="1588"/>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111" name="直接箭头连接符 110"/>
                <p:cNvCxnSpPr/>
                <p:nvPr/>
              </p:nvCxnSpPr>
              <p:spPr bwMode="auto">
                <a:xfrm>
                  <a:off x="1928794" y="2714620"/>
                  <a:ext cx="142876" cy="1588"/>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112" name="直接箭头连接符 111"/>
                <p:cNvCxnSpPr/>
                <p:nvPr/>
              </p:nvCxnSpPr>
              <p:spPr bwMode="auto">
                <a:xfrm>
                  <a:off x="2214546" y="2714620"/>
                  <a:ext cx="142876" cy="1588"/>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113" name="直接箭头连接符 112"/>
                <p:cNvCxnSpPr/>
                <p:nvPr/>
              </p:nvCxnSpPr>
              <p:spPr bwMode="auto">
                <a:xfrm>
                  <a:off x="2643174" y="2714620"/>
                  <a:ext cx="142876" cy="1588"/>
                </a:xfrm>
                <a:prstGeom prst="straightConnector1">
                  <a:avLst/>
                </a:prstGeom>
                <a:solidFill>
                  <a:schemeClr val="accent1"/>
                </a:solidFill>
                <a:ln w="9525" cap="flat" cmpd="sng" algn="ctr">
                  <a:solidFill>
                    <a:schemeClr val="tx1"/>
                  </a:solidFill>
                  <a:prstDash val="solid"/>
                  <a:round/>
                  <a:headEnd type="none" w="med" len="med"/>
                  <a:tailEnd type="arrow"/>
                </a:ln>
                <a:effectLst/>
              </p:spPr>
            </p:cxnSp>
          </p:grpSp>
        </p:grpSp>
        <p:cxnSp>
          <p:nvCxnSpPr>
            <p:cNvPr id="117" name="直接箭头连接符 116"/>
            <p:cNvCxnSpPr>
              <a:stCxn id="108" idx="3"/>
              <a:endCxn id="26" idx="1"/>
            </p:cNvCxnSpPr>
            <p:nvPr/>
          </p:nvCxnSpPr>
          <p:spPr bwMode="auto">
            <a:xfrm>
              <a:off x="3929058" y="3214686"/>
              <a:ext cx="142876" cy="1588"/>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120" name="直接箭头连接符 119"/>
            <p:cNvCxnSpPr>
              <a:stCxn id="31" idx="3"/>
              <a:endCxn id="86" idx="1"/>
            </p:cNvCxnSpPr>
            <p:nvPr/>
          </p:nvCxnSpPr>
          <p:spPr bwMode="auto">
            <a:xfrm>
              <a:off x="5500694" y="3214686"/>
              <a:ext cx="142876" cy="1588"/>
            </a:xfrm>
            <a:prstGeom prst="straightConnector1">
              <a:avLst/>
            </a:prstGeom>
            <a:solidFill>
              <a:schemeClr val="accent1"/>
            </a:solidFill>
            <a:ln w="9525" cap="flat" cmpd="sng" algn="ctr">
              <a:solidFill>
                <a:schemeClr val="tx1"/>
              </a:solidFill>
              <a:prstDash val="solid"/>
              <a:round/>
              <a:headEnd type="none" w="med" len="med"/>
              <a:tailEnd type="arrow"/>
            </a:ln>
            <a:effectLst/>
          </p:spPr>
        </p:cxnSp>
      </p:grpSp>
      <p:sp>
        <p:nvSpPr>
          <p:cNvPr id="116" name="下箭头 115"/>
          <p:cNvSpPr/>
          <p:nvPr/>
        </p:nvSpPr>
        <p:spPr bwMode="auto">
          <a:xfrm>
            <a:off x="2786050" y="4652571"/>
            <a:ext cx="212284" cy="249203"/>
          </a:xfrm>
          <a:prstGeom prst="downArrow">
            <a:avLst/>
          </a:prstGeom>
          <a:solidFill>
            <a:schemeClr val="accent5">
              <a:lumMod val="9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a typeface="黑体" pitchFamily="2" charset="-122"/>
            </a:endParaRPr>
          </a:p>
        </p:txBody>
      </p:sp>
      <p:sp>
        <p:nvSpPr>
          <p:cNvPr id="124" name="下箭头 123"/>
          <p:cNvSpPr/>
          <p:nvPr/>
        </p:nvSpPr>
        <p:spPr bwMode="auto">
          <a:xfrm>
            <a:off x="4643438" y="4652571"/>
            <a:ext cx="212284" cy="249203"/>
          </a:xfrm>
          <a:prstGeom prst="downArrow">
            <a:avLst/>
          </a:prstGeom>
          <a:solidFill>
            <a:schemeClr val="accent5">
              <a:lumMod val="9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a typeface="黑体" pitchFamily="2" charset="-122"/>
            </a:endParaRPr>
          </a:p>
        </p:txBody>
      </p:sp>
      <p:sp>
        <p:nvSpPr>
          <p:cNvPr id="126" name="下箭头 125"/>
          <p:cNvSpPr/>
          <p:nvPr/>
        </p:nvSpPr>
        <p:spPr bwMode="auto">
          <a:xfrm>
            <a:off x="6574294" y="4652571"/>
            <a:ext cx="212284" cy="249203"/>
          </a:xfrm>
          <a:prstGeom prst="downArrow">
            <a:avLst/>
          </a:prstGeom>
          <a:solidFill>
            <a:schemeClr val="accent5">
              <a:lumMod val="9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a typeface="黑体" pitchFamily="2" charset="-122"/>
            </a:endParaRPr>
          </a:p>
        </p:txBody>
      </p:sp>
      <p:sp>
        <p:nvSpPr>
          <p:cNvPr id="128" name="标题 1"/>
          <p:cNvSpPr>
            <a:spLocks noGrp="1"/>
          </p:cNvSpPr>
          <p:nvPr>
            <p:ph type="title"/>
          </p:nvPr>
        </p:nvSpPr>
        <p:spPr>
          <a:xfrm>
            <a:off x="285720" y="0"/>
            <a:ext cx="8229600" cy="714356"/>
          </a:xfrm>
        </p:spPr>
        <p:txBody>
          <a:bodyPr>
            <a:normAutofit/>
          </a:bodyPr>
          <a:lstStyle/>
          <a:p>
            <a:r>
              <a:rPr lang="en-US" altLang="zh-CN" dirty="0" smtClean="0"/>
              <a:t>PERA</a:t>
            </a:r>
            <a:r>
              <a:rPr dirty="0" smtClean="0"/>
              <a:t>大平台系统业务逻辑</a:t>
            </a:r>
            <a:r>
              <a:rPr lang="zh-CN" altLang="en-US" dirty="0" smtClean="0"/>
              <a:t> </a:t>
            </a:r>
            <a:endParaRPr lang="zh-CN" altLang="en-US" dirty="0"/>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 name="矩形 106"/>
          <p:cNvSpPr/>
          <p:nvPr/>
        </p:nvSpPr>
        <p:spPr>
          <a:xfrm>
            <a:off x="323528" y="4005064"/>
            <a:ext cx="8496944" cy="2592288"/>
          </a:xfrm>
          <a:prstGeom prst="rect">
            <a:avLst/>
          </a:prstGeom>
        </p:spPr>
        <p:style>
          <a:lnRef idx="1">
            <a:schemeClr val="accent5"/>
          </a:lnRef>
          <a:fillRef idx="2">
            <a:schemeClr val="accent5"/>
          </a:fillRef>
          <a:effectRef idx="1">
            <a:schemeClr val="accent5"/>
          </a:effectRef>
          <a:fontRef idx="minor">
            <a:schemeClr val="dk1"/>
          </a:fontRef>
        </p:style>
        <p:txBody>
          <a:bodyPr rtlCol="0" anchor="t" anchorCtr="0"/>
          <a:lstStyle/>
          <a:p>
            <a:r>
              <a:rPr lang="zh-CN" altLang="en-US"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应用服务中心</a:t>
            </a:r>
            <a:endParaRPr lang="zh-CN" altLang="en-US"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grpSp>
        <p:nvGrpSpPr>
          <p:cNvPr id="3" name="组合 153"/>
          <p:cNvGrpSpPr/>
          <p:nvPr/>
        </p:nvGrpSpPr>
        <p:grpSpPr>
          <a:xfrm>
            <a:off x="755576" y="4725144"/>
            <a:ext cx="2232248" cy="1728192"/>
            <a:chOff x="1259632" y="4869160"/>
            <a:chExt cx="2232248" cy="1728192"/>
          </a:xfrm>
        </p:grpSpPr>
        <p:sp>
          <p:nvSpPr>
            <p:cNvPr id="24" name="矩形 23"/>
            <p:cNvSpPr/>
            <p:nvPr/>
          </p:nvSpPr>
          <p:spPr>
            <a:xfrm>
              <a:off x="1259632" y="4869160"/>
              <a:ext cx="2232248" cy="1728192"/>
            </a:xfrm>
            <a:prstGeom prst="rect">
              <a:avLst/>
            </a:prstGeom>
          </p:spPr>
          <p:style>
            <a:lnRef idx="2">
              <a:schemeClr val="accent4"/>
            </a:lnRef>
            <a:fillRef idx="1001">
              <a:schemeClr val="lt2"/>
            </a:fillRef>
            <a:effectRef idx="0">
              <a:schemeClr val="accent4"/>
            </a:effectRef>
            <a:fontRef idx="minor">
              <a:schemeClr val="dk1"/>
            </a:fontRef>
          </p:style>
          <p:txBody>
            <a:bodyPr rtlCol="0" anchor="t" anchorCtr="0"/>
            <a:lstStyle/>
            <a:p>
              <a:pPr algn="ctr"/>
              <a:r>
                <a:rPr lang="zh-CN" altLang="en-US" sz="1050" dirty="0" smtClean="0">
                  <a:ln w="10160">
                    <a:solidFill>
                      <a:schemeClr val="accent1"/>
                    </a:solidFill>
                    <a:prstDash val="solid"/>
                  </a:ln>
                  <a:solidFill>
                    <a:srgbClr val="FFFFFF"/>
                  </a:solidFill>
                  <a:effectLst>
                    <a:outerShdw blurRad="38100" dist="32000" dir="5400000" algn="tl">
                      <a:srgbClr val="000000">
                        <a:alpha val="30000"/>
                      </a:srgbClr>
                    </a:outerShdw>
                  </a:effectLst>
                </a:rPr>
                <a:t>高性能计算集群</a:t>
              </a:r>
              <a:endParaRPr lang="zh-CN" altLang="en-US" sz="1050" dirty="0">
                <a:ln w="10160">
                  <a:solidFill>
                    <a:schemeClr val="accent1"/>
                  </a:solidFill>
                  <a:prstDash val="solid"/>
                </a:ln>
                <a:solidFill>
                  <a:srgbClr val="FFFFFF"/>
                </a:solidFill>
                <a:effectLst>
                  <a:outerShdw blurRad="38100" dist="32000" dir="5400000" algn="tl">
                    <a:srgbClr val="000000">
                      <a:alpha val="30000"/>
                    </a:srgbClr>
                  </a:outerShdw>
                </a:effectLst>
              </a:endParaRPr>
            </a:p>
          </p:txBody>
        </p:sp>
        <p:pic>
          <p:nvPicPr>
            <p:cNvPr id="31755" name="Picture 11" descr="C:\Documents and Settings\wenxin.zhao\My Documents\My Pictures\Microsoft 剪辑管理器\00428971.wmf"/>
            <p:cNvPicPr>
              <a:picLocks noChangeAspect="1" noChangeArrowheads="1"/>
            </p:cNvPicPr>
            <p:nvPr/>
          </p:nvPicPr>
          <p:blipFill>
            <a:blip r:embed="rId3" cstate="print"/>
            <a:srcRect/>
            <a:stretch>
              <a:fillRect/>
            </a:stretch>
          </p:blipFill>
          <p:spPr bwMode="auto">
            <a:xfrm>
              <a:off x="1466264" y="5391637"/>
              <a:ext cx="354245" cy="302045"/>
            </a:xfrm>
            <a:prstGeom prst="rect">
              <a:avLst/>
            </a:prstGeom>
            <a:noFill/>
          </p:spPr>
        </p:pic>
        <p:pic>
          <p:nvPicPr>
            <p:cNvPr id="27" name="Picture 11" descr="C:\Documents and Settings\wenxin.zhao\My Documents\My Pictures\Microsoft 剪辑管理器\00428971.wmf"/>
            <p:cNvPicPr>
              <a:picLocks noChangeAspect="1" noChangeArrowheads="1"/>
            </p:cNvPicPr>
            <p:nvPr/>
          </p:nvPicPr>
          <p:blipFill>
            <a:blip r:embed="rId3" cstate="print"/>
            <a:srcRect/>
            <a:stretch>
              <a:fillRect/>
            </a:stretch>
          </p:blipFill>
          <p:spPr bwMode="auto">
            <a:xfrm>
              <a:off x="1466264" y="5713161"/>
              <a:ext cx="354245" cy="302045"/>
            </a:xfrm>
            <a:prstGeom prst="rect">
              <a:avLst/>
            </a:prstGeom>
            <a:noFill/>
          </p:spPr>
        </p:pic>
        <p:pic>
          <p:nvPicPr>
            <p:cNvPr id="28" name="Picture 11" descr="C:\Documents and Settings\wenxin.zhao\My Documents\My Pictures\Microsoft 剪辑管理器\00428971.wmf"/>
            <p:cNvPicPr>
              <a:picLocks noChangeAspect="1" noChangeArrowheads="1"/>
            </p:cNvPicPr>
            <p:nvPr/>
          </p:nvPicPr>
          <p:blipFill>
            <a:blip r:embed="rId3" cstate="print"/>
            <a:srcRect/>
            <a:stretch>
              <a:fillRect/>
            </a:stretch>
          </p:blipFill>
          <p:spPr bwMode="auto">
            <a:xfrm>
              <a:off x="1466264" y="6034685"/>
              <a:ext cx="354245" cy="302045"/>
            </a:xfrm>
            <a:prstGeom prst="rect">
              <a:avLst/>
            </a:prstGeom>
            <a:noFill/>
          </p:spPr>
        </p:pic>
        <p:pic>
          <p:nvPicPr>
            <p:cNvPr id="30" name="Picture 11" descr="C:\Documents and Settings\wenxin.zhao\My Documents\My Pictures\Microsoft 剪辑管理器\00428971.wmf"/>
            <p:cNvPicPr>
              <a:picLocks noChangeAspect="1" noChangeArrowheads="1"/>
            </p:cNvPicPr>
            <p:nvPr/>
          </p:nvPicPr>
          <p:blipFill>
            <a:blip r:embed="rId3" cstate="print"/>
            <a:srcRect/>
            <a:stretch>
              <a:fillRect/>
            </a:stretch>
          </p:blipFill>
          <p:spPr bwMode="auto">
            <a:xfrm>
              <a:off x="1466264" y="5070113"/>
              <a:ext cx="354245" cy="302045"/>
            </a:xfrm>
            <a:prstGeom prst="rect">
              <a:avLst/>
            </a:prstGeom>
            <a:noFill/>
          </p:spPr>
        </p:pic>
        <p:pic>
          <p:nvPicPr>
            <p:cNvPr id="31" name="Picture 11" descr="C:\Documents and Settings\wenxin.zhao\My Documents\My Pictures\Microsoft 剪辑管理器\00428971.wmf"/>
            <p:cNvPicPr>
              <a:picLocks noChangeAspect="1" noChangeArrowheads="1"/>
            </p:cNvPicPr>
            <p:nvPr/>
          </p:nvPicPr>
          <p:blipFill>
            <a:blip r:embed="rId3" cstate="print"/>
            <a:srcRect/>
            <a:stretch>
              <a:fillRect/>
            </a:stretch>
          </p:blipFill>
          <p:spPr bwMode="auto">
            <a:xfrm>
              <a:off x="1879527" y="5512208"/>
              <a:ext cx="354245" cy="302045"/>
            </a:xfrm>
            <a:prstGeom prst="rect">
              <a:avLst/>
            </a:prstGeom>
            <a:noFill/>
          </p:spPr>
        </p:pic>
        <p:pic>
          <p:nvPicPr>
            <p:cNvPr id="32" name="Picture 11" descr="C:\Documents and Settings\wenxin.zhao\My Documents\My Pictures\Microsoft 剪辑管理器\00428971.wmf"/>
            <p:cNvPicPr>
              <a:picLocks noChangeAspect="1" noChangeArrowheads="1"/>
            </p:cNvPicPr>
            <p:nvPr/>
          </p:nvPicPr>
          <p:blipFill>
            <a:blip r:embed="rId3" cstate="print"/>
            <a:srcRect/>
            <a:stretch>
              <a:fillRect/>
            </a:stretch>
          </p:blipFill>
          <p:spPr bwMode="auto">
            <a:xfrm>
              <a:off x="1879527" y="5833732"/>
              <a:ext cx="354245" cy="302045"/>
            </a:xfrm>
            <a:prstGeom prst="rect">
              <a:avLst/>
            </a:prstGeom>
            <a:noFill/>
          </p:spPr>
        </p:pic>
        <p:pic>
          <p:nvPicPr>
            <p:cNvPr id="33" name="Picture 11" descr="C:\Documents and Settings\wenxin.zhao\My Documents\My Pictures\Microsoft 剪辑管理器\00428971.wmf"/>
            <p:cNvPicPr>
              <a:picLocks noChangeAspect="1" noChangeArrowheads="1"/>
            </p:cNvPicPr>
            <p:nvPr/>
          </p:nvPicPr>
          <p:blipFill>
            <a:blip r:embed="rId3" cstate="print"/>
            <a:srcRect/>
            <a:stretch>
              <a:fillRect/>
            </a:stretch>
          </p:blipFill>
          <p:spPr bwMode="auto">
            <a:xfrm>
              <a:off x="1879527" y="6155256"/>
              <a:ext cx="354245" cy="302045"/>
            </a:xfrm>
            <a:prstGeom prst="rect">
              <a:avLst/>
            </a:prstGeom>
            <a:noFill/>
          </p:spPr>
        </p:pic>
        <p:pic>
          <p:nvPicPr>
            <p:cNvPr id="35" name="Picture 11" descr="C:\Documents and Settings\wenxin.zhao\My Documents\My Pictures\Microsoft 剪辑管理器\00428971.wmf"/>
            <p:cNvPicPr>
              <a:picLocks noChangeAspect="1" noChangeArrowheads="1"/>
            </p:cNvPicPr>
            <p:nvPr/>
          </p:nvPicPr>
          <p:blipFill>
            <a:blip r:embed="rId3" cstate="print"/>
            <a:srcRect/>
            <a:stretch>
              <a:fillRect/>
            </a:stretch>
          </p:blipFill>
          <p:spPr bwMode="auto">
            <a:xfrm>
              <a:off x="1879527" y="5190684"/>
              <a:ext cx="354245" cy="302045"/>
            </a:xfrm>
            <a:prstGeom prst="rect">
              <a:avLst/>
            </a:prstGeom>
            <a:noFill/>
          </p:spPr>
        </p:pic>
        <p:pic>
          <p:nvPicPr>
            <p:cNvPr id="36" name="Picture 11" descr="C:\Documents and Settings\wenxin.zhao\My Documents\My Pictures\Microsoft 剪辑管理器\00428971.wmf"/>
            <p:cNvPicPr>
              <a:picLocks noChangeAspect="1" noChangeArrowheads="1"/>
            </p:cNvPicPr>
            <p:nvPr/>
          </p:nvPicPr>
          <p:blipFill>
            <a:blip r:embed="rId3" cstate="print"/>
            <a:srcRect/>
            <a:stretch>
              <a:fillRect/>
            </a:stretch>
          </p:blipFill>
          <p:spPr bwMode="auto">
            <a:xfrm>
              <a:off x="2292790" y="5632780"/>
              <a:ext cx="354245" cy="302045"/>
            </a:xfrm>
            <a:prstGeom prst="rect">
              <a:avLst/>
            </a:prstGeom>
            <a:noFill/>
          </p:spPr>
        </p:pic>
        <p:pic>
          <p:nvPicPr>
            <p:cNvPr id="37" name="Picture 11" descr="C:\Documents and Settings\wenxin.zhao\My Documents\My Pictures\Microsoft 剪辑管理器\00428971.wmf"/>
            <p:cNvPicPr>
              <a:picLocks noChangeAspect="1" noChangeArrowheads="1"/>
            </p:cNvPicPr>
            <p:nvPr/>
          </p:nvPicPr>
          <p:blipFill>
            <a:blip r:embed="rId3" cstate="print"/>
            <a:srcRect/>
            <a:stretch>
              <a:fillRect/>
            </a:stretch>
          </p:blipFill>
          <p:spPr bwMode="auto">
            <a:xfrm>
              <a:off x="2292790" y="5954304"/>
              <a:ext cx="354245" cy="302045"/>
            </a:xfrm>
            <a:prstGeom prst="rect">
              <a:avLst/>
            </a:prstGeom>
            <a:noFill/>
          </p:spPr>
        </p:pic>
        <p:pic>
          <p:nvPicPr>
            <p:cNvPr id="38" name="Picture 11" descr="C:\Documents and Settings\wenxin.zhao\My Documents\My Pictures\Microsoft 剪辑管理器\00428971.wmf"/>
            <p:cNvPicPr>
              <a:picLocks noChangeAspect="1" noChangeArrowheads="1"/>
            </p:cNvPicPr>
            <p:nvPr/>
          </p:nvPicPr>
          <p:blipFill>
            <a:blip r:embed="rId3" cstate="print"/>
            <a:srcRect/>
            <a:stretch>
              <a:fillRect/>
            </a:stretch>
          </p:blipFill>
          <p:spPr bwMode="auto">
            <a:xfrm>
              <a:off x="2292790" y="6275828"/>
              <a:ext cx="354245" cy="302045"/>
            </a:xfrm>
            <a:prstGeom prst="rect">
              <a:avLst/>
            </a:prstGeom>
            <a:noFill/>
          </p:spPr>
        </p:pic>
        <p:pic>
          <p:nvPicPr>
            <p:cNvPr id="40" name="Picture 11" descr="C:\Documents and Settings\wenxin.zhao\My Documents\My Pictures\Microsoft 剪辑管理器\00428971.wmf"/>
            <p:cNvPicPr>
              <a:picLocks noChangeAspect="1" noChangeArrowheads="1"/>
            </p:cNvPicPr>
            <p:nvPr/>
          </p:nvPicPr>
          <p:blipFill>
            <a:blip r:embed="rId3" cstate="print"/>
            <a:srcRect/>
            <a:stretch>
              <a:fillRect/>
            </a:stretch>
          </p:blipFill>
          <p:spPr bwMode="auto">
            <a:xfrm>
              <a:off x="2292790" y="5311256"/>
              <a:ext cx="354245" cy="302045"/>
            </a:xfrm>
            <a:prstGeom prst="rect">
              <a:avLst/>
            </a:prstGeom>
            <a:noFill/>
          </p:spPr>
        </p:pic>
      </p:grpSp>
      <p:sp>
        <p:nvSpPr>
          <p:cNvPr id="2" name="标题 1"/>
          <p:cNvSpPr>
            <a:spLocks noGrp="1"/>
          </p:cNvSpPr>
          <p:nvPr>
            <p:ph type="title"/>
          </p:nvPr>
        </p:nvSpPr>
        <p:spPr/>
        <p:txBody>
          <a:bodyPr/>
          <a:lstStyle/>
          <a:p>
            <a:r>
              <a:rPr lang="zh-CN" altLang="en-US" dirty="0" smtClean="0"/>
              <a:t>应用服务中心（</a:t>
            </a:r>
            <a:r>
              <a:rPr lang="en-US" altLang="zh-CN" dirty="0" smtClean="0"/>
              <a:t>ASC</a:t>
            </a:r>
            <a:r>
              <a:rPr lang="zh-CN" altLang="en-US" dirty="0" smtClean="0"/>
              <a:t>）</a:t>
            </a:r>
            <a:endParaRPr lang="zh-CN" altLang="en-US" dirty="0"/>
          </a:p>
        </p:txBody>
      </p:sp>
      <p:sp>
        <p:nvSpPr>
          <p:cNvPr id="48" name="矩形 47"/>
          <p:cNvSpPr/>
          <p:nvPr/>
        </p:nvSpPr>
        <p:spPr>
          <a:xfrm>
            <a:off x="7236296" y="6093296"/>
            <a:ext cx="1296144" cy="288032"/>
          </a:xfrm>
          <a:prstGeom prst="rect">
            <a:avLst/>
          </a:prstGeom>
          <a:solidFill>
            <a:srgbClr val="EEEEEE">
              <a:alpha val="49000"/>
            </a:srgbClr>
          </a:solidFill>
        </p:spPr>
        <p:style>
          <a:lnRef idx="2">
            <a:schemeClr val="accent3"/>
          </a:lnRef>
          <a:fillRef idx="1">
            <a:schemeClr val="lt1"/>
          </a:fillRef>
          <a:effectRef idx="0">
            <a:schemeClr val="accent3"/>
          </a:effectRef>
          <a:fontRef idx="minor">
            <a:schemeClr val="dk1"/>
          </a:fontRef>
        </p:style>
        <p:txBody>
          <a:bodyPr rtlCol="0" anchor="t" anchorCtr="0"/>
          <a:lstStyle/>
          <a:p>
            <a:pPr algn="ctr"/>
            <a:r>
              <a:rPr lang="zh-CN" altLang="en-US" sz="1100" dirty="0" smtClean="0">
                <a:solidFill>
                  <a:schemeClr val="tx1"/>
                </a:solidFill>
              </a:rPr>
              <a:t>计算节点</a:t>
            </a:r>
            <a:endParaRPr lang="zh-CN" altLang="en-US" sz="1100" dirty="0">
              <a:solidFill>
                <a:schemeClr val="tx1"/>
              </a:solidFill>
            </a:endParaRPr>
          </a:p>
        </p:txBody>
      </p:sp>
      <p:pic>
        <p:nvPicPr>
          <p:cNvPr id="31757" name="Picture 13" descr="C:\Documents and Settings\wenxin.zhao\My Documents\My Pictures\Microsoft 剪辑管理器\00431576.png"/>
          <p:cNvPicPr>
            <a:picLocks noChangeAspect="1" noChangeArrowheads="1"/>
          </p:cNvPicPr>
          <p:nvPr/>
        </p:nvPicPr>
        <p:blipFill>
          <a:blip r:embed="rId4" cstate="print"/>
          <a:srcRect/>
          <a:stretch>
            <a:fillRect/>
          </a:stretch>
        </p:blipFill>
        <p:spPr bwMode="auto">
          <a:xfrm>
            <a:off x="3275856" y="5805264"/>
            <a:ext cx="648072" cy="652393"/>
          </a:xfrm>
          <a:prstGeom prst="rect">
            <a:avLst/>
          </a:prstGeom>
          <a:noFill/>
        </p:spPr>
      </p:pic>
      <p:pic>
        <p:nvPicPr>
          <p:cNvPr id="51" name="Picture 13" descr="C:\Documents and Settings\wenxin.zhao\My Documents\My Pictures\Microsoft 剪辑管理器\00431576.png"/>
          <p:cNvPicPr>
            <a:picLocks noChangeAspect="1" noChangeArrowheads="1"/>
          </p:cNvPicPr>
          <p:nvPr/>
        </p:nvPicPr>
        <p:blipFill>
          <a:blip r:embed="rId4" cstate="print"/>
          <a:srcRect/>
          <a:stretch>
            <a:fillRect/>
          </a:stretch>
        </p:blipFill>
        <p:spPr bwMode="auto">
          <a:xfrm>
            <a:off x="4211960" y="5877272"/>
            <a:ext cx="648072" cy="652393"/>
          </a:xfrm>
          <a:prstGeom prst="rect">
            <a:avLst/>
          </a:prstGeom>
          <a:noFill/>
        </p:spPr>
      </p:pic>
      <p:pic>
        <p:nvPicPr>
          <p:cNvPr id="52" name="Picture 13" descr="C:\Documents and Settings\wenxin.zhao\My Documents\My Pictures\Microsoft 剪辑管理器\00431576.png"/>
          <p:cNvPicPr>
            <a:picLocks noChangeAspect="1" noChangeArrowheads="1"/>
          </p:cNvPicPr>
          <p:nvPr/>
        </p:nvPicPr>
        <p:blipFill>
          <a:blip r:embed="rId4" cstate="print"/>
          <a:srcRect/>
          <a:stretch>
            <a:fillRect/>
          </a:stretch>
        </p:blipFill>
        <p:spPr bwMode="auto">
          <a:xfrm>
            <a:off x="5580112" y="5733256"/>
            <a:ext cx="648072" cy="652393"/>
          </a:xfrm>
          <a:prstGeom prst="rect">
            <a:avLst/>
          </a:prstGeom>
          <a:noFill/>
        </p:spPr>
      </p:pic>
      <p:pic>
        <p:nvPicPr>
          <p:cNvPr id="54" name="Picture 13" descr="C:\Documents and Settings\wenxin.zhao\My Documents\My Pictures\Microsoft 剪辑管理器\00431576.png"/>
          <p:cNvPicPr>
            <a:picLocks noChangeAspect="1" noChangeArrowheads="1"/>
          </p:cNvPicPr>
          <p:nvPr/>
        </p:nvPicPr>
        <p:blipFill>
          <a:blip r:embed="rId4" cstate="print"/>
          <a:srcRect/>
          <a:stretch>
            <a:fillRect/>
          </a:stretch>
        </p:blipFill>
        <p:spPr bwMode="auto">
          <a:xfrm>
            <a:off x="6732240" y="5373216"/>
            <a:ext cx="648072" cy="652393"/>
          </a:xfrm>
          <a:prstGeom prst="rect">
            <a:avLst/>
          </a:prstGeom>
          <a:noFill/>
        </p:spPr>
      </p:pic>
      <p:grpSp>
        <p:nvGrpSpPr>
          <p:cNvPr id="4" name="组合 110"/>
          <p:cNvGrpSpPr/>
          <p:nvPr/>
        </p:nvGrpSpPr>
        <p:grpSpPr>
          <a:xfrm>
            <a:off x="3707904" y="3717032"/>
            <a:ext cx="1728192" cy="578883"/>
            <a:chOff x="4572000" y="4395835"/>
            <a:chExt cx="1224136" cy="675889"/>
          </a:xfrm>
        </p:grpSpPr>
        <p:sp>
          <p:nvSpPr>
            <p:cNvPr id="106" name="云形 105"/>
            <p:cNvSpPr/>
            <p:nvPr/>
          </p:nvSpPr>
          <p:spPr>
            <a:xfrm>
              <a:off x="4572000" y="4395835"/>
              <a:ext cx="1224136" cy="617340"/>
            </a:xfrm>
            <a:prstGeom prst="flowChartAlternateProcess">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i="1" dirty="0"/>
            </a:p>
          </p:txBody>
        </p:sp>
        <p:sp>
          <p:nvSpPr>
            <p:cNvPr id="109" name="TextBox 108"/>
            <p:cNvSpPr txBox="1"/>
            <p:nvPr/>
          </p:nvSpPr>
          <p:spPr>
            <a:xfrm>
              <a:off x="4644008" y="4395836"/>
              <a:ext cx="1101123" cy="675888"/>
            </a:xfrm>
            <a:prstGeom prst="flowChartAlternateProcess">
              <a:avLst/>
            </a:prstGeom>
            <a:noFill/>
            <a:ln>
              <a:noFill/>
            </a:ln>
          </p:spPr>
          <p:txBody>
            <a:bodyPr wrap="square" rtlCol="0">
              <a:spAutoFit/>
            </a:bodyPr>
            <a:lstStyle/>
            <a:p>
              <a:pPr algn="ctr"/>
              <a:r>
                <a:rPr lang="zh-CN" altLang="en-US" sz="1400" dirty="0" smtClean="0"/>
                <a:t>分布式资源管理</a:t>
              </a:r>
              <a:endParaRPr lang="en-US" altLang="zh-CN" sz="1400" dirty="0" smtClean="0"/>
            </a:p>
            <a:p>
              <a:pPr algn="ctr"/>
              <a:r>
                <a:rPr lang="en-US" altLang="zh-CN" sz="1400" dirty="0" smtClean="0"/>
                <a:t>DRM</a:t>
              </a:r>
              <a:endParaRPr lang="zh-CN" altLang="en-US" sz="1400" dirty="0" smtClean="0"/>
            </a:p>
          </p:txBody>
        </p:sp>
      </p:grpSp>
      <p:cxnSp>
        <p:nvCxnSpPr>
          <p:cNvPr id="122" name="直接连接符 121"/>
          <p:cNvCxnSpPr/>
          <p:nvPr/>
        </p:nvCxnSpPr>
        <p:spPr>
          <a:xfrm>
            <a:off x="5220072" y="4149080"/>
            <a:ext cx="1512168" cy="1224136"/>
          </a:xfrm>
          <a:prstGeom prst="line">
            <a:avLst/>
          </a:prstGeom>
          <a:ln>
            <a:tailEnd type="none"/>
          </a:ln>
        </p:spPr>
        <p:style>
          <a:lnRef idx="1">
            <a:schemeClr val="accent4"/>
          </a:lnRef>
          <a:fillRef idx="0">
            <a:schemeClr val="accent4"/>
          </a:fillRef>
          <a:effectRef idx="0">
            <a:schemeClr val="accent4"/>
          </a:effectRef>
          <a:fontRef idx="minor">
            <a:schemeClr val="tx1"/>
          </a:fontRef>
        </p:style>
      </p:cxnSp>
      <p:cxnSp>
        <p:nvCxnSpPr>
          <p:cNvPr id="125" name="直接连接符 124"/>
          <p:cNvCxnSpPr>
            <a:endCxn id="52" idx="0"/>
          </p:cNvCxnSpPr>
          <p:nvPr/>
        </p:nvCxnSpPr>
        <p:spPr>
          <a:xfrm rot="16200000" flipH="1">
            <a:off x="4590002" y="4419110"/>
            <a:ext cx="1584176" cy="1044116"/>
          </a:xfrm>
          <a:prstGeom prst="line">
            <a:avLst/>
          </a:prstGeom>
          <a:ln>
            <a:tailEnd type="none"/>
          </a:ln>
        </p:spPr>
        <p:style>
          <a:lnRef idx="1">
            <a:schemeClr val="accent4"/>
          </a:lnRef>
          <a:fillRef idx="0">
            <a:schemeClr val="accent4"/>
          </a:fillRef>
          <a:effectRef idx="0">
            <a:schemeClr val="accent4"/>
          </a:effectRef>
          <a:fontRef idx="minor">
            <a:schemeClr val="tx1"/>
          </a:fontRef>
        </p:style>
      </p:cxnSp>
      <p:cxnSp>
        <p:nvCxnSpPr>
          <p:cNvPr id="126" name="直接连接符 125"/>
          <p:cNvCxnSpPr>
            <a:stCxn id="109" idx="2"/>
            <a:endCxn id="51" idx="0"/>
          </p:cNvCxnSpPr>
          <p:nvPr/>
        </p:nvCxnSpPr>
        <p:spPr>
          <a:xfrm rot="5400000">
            <a:off x="3770733" y="5061178"/>
            <a:ext cx="1581357" cy="50830"/>
          </a:xfrm>
          <a:prstGeom prst="line">
            <a:avLst/>
          </a:prstGeom>
          <a:ln>
            <a:tailEnd type="none"/>
          </a:ln>
        </p:spPr>
        <p:style>
          <a:lnRef idx="1">
            <a:schemeClr val="accent4"/>
          </a:lnRef>
          <a:fillRef idx="0">
            <a:schemeClr val="accent4"/>
          </a:fillRef>
          <a:effectRef idx="0">
            <a:schemeClr val="accent4"/>
          </a:effectRef>
          <a:fontRef idx="minor">
            <a:schemeClr val="tx1"/>
          </a:fontRef>
        </p:style>
      </p:cxnSp>
      <p:cxnSp>
        <p:nvCxnSpPr>
          <p:cNvPr id="127" name="直接连接符 126"/>
          <p:cNvCxnSpPr>
            <a:endCxn id="31757" idx="0"/>
          </p:cNvCxnSpPr>
          <p:nvPr/>
        </p:nvCxnSpPr>
        <p:spPr>
          <a:xfrm rot="5400000">
            <a:off x="3185846" y="4635134"/>
            <a:ext cx="1584176" cy="756084"/>
          </a:xfrm>
          <a:prstGeom prst="line">
            <a:avLst/>
          </a:prstGeom>
          <a:ln>
            <a:tailEnd type="none"/>
          </a:ln>
        </p:spPr>
        <p:style>
          <a:lnRef idx="1">
            <a:schemeClr val="accent4"/>
          </a:lnRef>
          <a:fillRef idx="0">
            <a:schemeClr val="accent4"/>
          </a:fillRef>
          <a:effectRef idx="0">
            <a:schemeClr val="accent4"/>
          </a:effectRef>
          <a:fontRef idx="minor">
            <a:schemeClr val="tx1"/>
          </a:fontRef>
        </p:style>
      </p:cxnSp>
      <p:pic>
        <p:nvPicPr>
          <p:cNvPr id="148" name="Picture 13" descr="C:\Documents and Settings\wenxin.zhao\My Documents\My Pictures\Microsoft 剪辑管理器\00431576.png"/>
          <p:cNvPicPr>
            <a:picLocks noChangeAspect="1" noChangeArrowheads="1"/>
          </p:cNvPicPr>
          <p:nvPr/>
        </p:nvPicPr>
        <p:blipFill>
          <a:blip r:embed="rId4" cstate="print"/>
          <a:srcRect/>
          <a:stretch>
            <a:fillRect/>
          </a:stretch>
        </p:blipFill>
        <p:spPr bwMode="auto">
          <a:xfrm>
            <a:off x="2267744" y="5661248"/>
            <a:ext cx="648072" cy="652393"/>
          </a:xfrm>
          <a:prstGeom prst="rect">
            <a:avLst/>
          </a:prstGeom>
          <a:noFill/>
        </p:spPr>
      </p:pic>
      <p:cxnSp>
        <p:nvCxnSpPr>
          <p:cNvPr id="149" name="直接连接符 148"/>
          <p:cNvCxnSpPr>
            <a:endCxn id="148" idx="0"/>
          </p:cNvCxnSpPr>
          <p:nvPr/>
        </p:nvCxnSpPr>
        <p:spPr>
          <a:xfrm rot="10800000" flipV="1">
            <a:off x="2591780" y="4149080"/>
            <a:ext cx="1548172" cy="1512168"/>
          </a:xfrm>
          <a:prstGeom prst="line">
            <a:avLst/>
          </a:prstGeom>
          <a:ln>
            <a:tailEnd type="none"/>
          </a:ln>
        </p:spPr>
        <p:style>
          <a:lnRef idx="1">
            <a:schemeClr val="accent4"/>
          </a:lnRef>
          <a:fillRef idx="0">
            <a:schemeClr val="accent4"/>
          </a:fillRef>
          <a:effectRef idx="0">
            <a:schemeClr val="accent4"/>
          </a:effectRef>
          <a:fontRef idx="minor">
            <a:schemeClr val="tx1"/>
          </a:fontRef>
        </p:style>
      </p:cxnSp>
      <p:grpSp>
        <p:nvGrpSpPr>
          <p:cNvPr id="5" name="组合 80"/>
          <p:cNvGrpSpPr/>
          <p:nvPr/>
        </p:nvGrpSpPr>
        <p:grpSpPr>
          <a:xfrm>
            <a:off x="4045084" y="2132856"/>
            <a:ext cx="1152128" cy="1224136"/>
            <a:chOff x="2483768" y="2708920"/>
            <a:chExt cx="1152128" cy="1224136"/>
          </a:xfrm>
        </p:grpSpPr>
        <p:sp>
          <p:nvSpPr>
            <p:cNvPr id="158" name="TextBox 157"/>
            <p:cNvSpPr txBox="1"/>
            <p:nvPr/>
          </p:nvSpPr>
          <p:spPr>
            <a:xfrm>
              <a:off x="2483768" y="2708920"/>
              <a:ext cx="1152128" cy="430887"/>
            </a:xfrm>
            <a:prstGeom prst="rect">
              <a:avLst/>
            </a:prstGeom>
            <a:noFill/>
            <a:ln>
              <a:noFill/>
            </a:ln>
          </p:spPr>
          <p:txBody>
            <a:bodyPr wrap="square" rtlCol="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en-US" altLang="zh-CN" sz="1100" b="1" spc="50" dirty="0" err="1"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SimWorkflow</a:t>
              </a:r>
              <a:r>
                <a:rPr lang="en-US" altLang="zh-CN" sz="1100" b="1" spc="5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 Server</a:t>
              </a:r>
            </a:p>
          </p:txBody>
        </p:sp>
        <p:pic>
          <p:nvPicPr>
            <p:cNvPr id="78" name="Picture 1" descr="C:\Documents and Settings\wenxin.zhao\My Documents\My Pictures\Microsoft 剪辑管理器\00431637.png"/>
            <p:cNvPicPr>
              <a:picLocks noChangeAspect="1" noChangeArrowheads="1"/>
            </p:cNvPicPr>
            <p:nvPr/>
          </p:nvPicPr>
          <p:blipFill>
            <a:blip r:embed="rId5" cstate="print"/>
            <a:srcRect/>
            <a:stretch>
              <a:fillRect/>
            </a:stretch>
          </p:blipFill>
          <p:spPr bwMode="auto">
            <a:xfrm>
              <a:off x="2627784" y="3140968"/>
              <a:ext cx="792088" cy="792088"/>
            </a:xfrm>
            <a:prstGeom prst="rect">
              <a:avLst/>
            </a:prstGeom>
            <a:noFill/>
          </p:spPr>
        </p:pic>
      </p:grpSp>
      <p:grpSp>
        <p:nvGrpSpPr>
          <p:cNvPr id="6" name="组合 100"/>
          <p:cNvGrpSpPr/>
          <p:nvPr/>
        </p:nvGrpSpPr>
        <p:grpSpPr>
          <a:xfrm>
            <a:off x="2316892" y="752347"/>
            <a:ext cx="1080120" cy="1080120"/>
            <a:chOff x="1187624" y="980728"/>
            <a:chExt cx="1080120" cy="1080120"/>
          </a:xfrm>
        </p:grpSpPr>
        <p:pic>
          <p:nvPicPr>
            <p:cNvPr id="102" name="Picture 9" descr="C:\Documents and Settings\wenxin.zhao\My Documents\My Pictures\Microsoft 剪辑管理器\00431642.png"/>
            <p:cNvPicPr>
              <a:picLocks noChangeAspect="1" noChangeArrowheads="1"/>
            </p:cNvPicPr>
            <p:nvPr/>
          </p:nvPicPr>
          <p:blipFill>
            <a:blip r:embed="rId6" cstate="print"/>
            <a:srcRect/>
            <a:stretch>
              <a:fillRect/>
            </a:stretch>
          </p:blipFill>
          <p:spPr bwMode="auto">
            <a:xfrm>
              <a:off x="1403648" y="1268760"/>
              <a:ext cx="792088" cy="792088"/>
            </a:xfrm>
            <a:prstGeom prst="rect">
              <a:avLst/>
            </a:prstGeom>
            <a:noFill/>
          </p:spPr>
        </p:pic>
        <p:sp>
          <p:nvSpPr>
            <p:cNvPr id="105" name="TextBox 104"/>
            <p:cNvSpPr txBox="1"/>
            <p:nvPr/>
          </p:nvSpPr>
          <p:spPr>
            <a:xfrm>
              <a:off x="1187624" y="980728"/>
              <a:ext cx="1080120" cy="261610"/>
            </a:xfrm>
            <a:prstGeom prst="rect">
              <a:avLst/>
            </a:prstGeom>
            <a:noFill/>
            <a:ln>
              <a:noFill/>
            </a:ln>
          </p:spPr>
          <p:txBody>
            <a:bodyPr wrap="square" rtlCol="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zh-CN" altLang="en-US" sz="1100" b="1" spc="5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前端应用</a:t>
              </a:r>
              <a:endParaRPr lang="en-US" altLang="zh-CN" sz="1100" b="1" spc="5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endParaRPr>
            </a:p>
          </p:txBody>
        </p:sp>
      </p:grpSp>
      <p:cxnSp>
        <p:nvCxnSpPr>
          <p:cNvPr id="118" name="曲线连接符 117"/>
          <p:cNvCxnSpPr/>
          <p:nvPr/>
        </p:nvCxnSpPr>
        <p:spPr>
          <a:xfrm rot="5400000">
            <a:off x="4932827" y="1497141"/>
            <a:ext cx="720080" cy="1415446"/>
          </a:xfrm>
          <a:prstGeom prst="bentConnector3">
            <a:avLst>
              <a:gd name="adj1" fmla="val 50000"/>
            </a:avLst>
          </a:prstGeom>
          <a:ln>
            <a:tailEnd type="arrow"/>
          </a:ln>
        </p:spPr>
        <p:style>
          <a:lnRef idx="1">
            <a:schemeClr val="accent5"/>
          </a:lnRef>
          <a:fillRef idx="0">
            <a:schemeClr val="accent5"/>
          </a:fillRef>
          <a:effectRef idx="0">
            <a:schemeClr val="accent5"/>
          </a:effectRef>
          <a:fontRef idx="minor">
            <a:schemeClr val="tx1"/>
          </a:fontRef>
        </p:style>
      </p:cxnSp>
      <p:cxnSp>
        <p:nvCxnSpPr>
          <p:cNvPr id="134" name="曲线连接符 117"/>
          <p:cNvCxnSpPr/>
          <p:nvPr/>
        </p:nvCxnSpPr>
        <p:spPr>
          <a:xfrm rot="16200000" flipH="1">
            <a:off x="3390834" y="1370593"/>
            <a:ext cx="732437" cy="1656184"/>
          </a:xfrm>
          <a:prstGeom prst="bentConnector3">
            <a:avLst>
              <a:gd name="adj1" fmla="val 50000"/>
            </a:avLst>
          </a:prstGeom>
          <a:ln>
            <a:tailEnd type="arrow"/>
          </a:ln>
        </p:spPr>
        <p:style>
          <a:lnRef idx="1">
            <a:schemeClr val="accent5"/>
          </a:lnRef>
          <a:fillRef idx="0">
            <a:schemeClr val="accent5"/>
          </a:fillRef>
          <a:effectRef idx="0">
            <a:schemeClr val="accent5"/>
          </a:effectRef>
          <a:fontRef idx="minor">
            <a:schemeClr val="tx1"/>
          </a:fontRef>
        </p:style>
      </p:cxnSp>
      <p:cxnSp>
        <p:nvCxnSpPr>
          <p:cNvPr id="172" name="曲线连接符 117"/>
          <p:cNvCxnSpPr>
            <a:stCxn id="78" idx="2"/>
            <a:endCxn id="109" idx="0"/>
          </p:cNvCxnSpPr>
          <p:nvPr/>
        </p:nvCxnSpPr>
        <p:spPr>
          <a:xfrm rot="16200000" flipH="1">
            <a:off x="4405965" y="3536171"/>
            <a:ext cx="360041" cy="1682"/>
          </a:xfrm>
          <a:prstGeom prst="bentConnector3">
            <a:avLst>
              <a:gd name="adj1" fmla="val 50000"/>
            </a:avLst>
          </a:prstGeom>
          <a:ln>
            <a:tailEnd type="arrow"/>
          </a:ln>
        </p:spPr>
        <p:style>
          <a:lnRef idx="1">
            <a:schemeClr val="accent5"/>
          </a:lnRef>
          <a:fillRef idx="0">
            <a:schemeClr val="accent5"/>
          </a:fillRef>
          <a:effectRef idx="0">
            <a:schemeClr val="accent5"/>
          </a:effectRef>
          <a:fontRef idx="minor">
            <a:schemeClr val="tx1"/>
          </a:fontRef>
        </p:style>
      </p:cxnSp>
      <p:grpSp>
        <p:nvGrpSpPr>
          <p:cNvPr id="7" name="组合 99"/>
          <p:cNvGrpSpPr/>
          <p:nvPr/>
        </p:nvGrpSpPr>
        <p:grpSpPr>
          <a:xfrm>
            <a:off x="5388522" y="764704"/>
            <a:ext cx="1080120" cy="1080120"/>
            <a:chOff x="1187624" y="980728"/>
            <a:chExt cx="1080120" cy="1080120"/>
          </a:xfrm>
        </p:grpSpPr>
        <p:pic>
          <p:nvPicPr>
            <p:cNvPr id="42" name="Picture 9" descr="C:\Documents and Settings\wenxin.zhao\My Documents\My Pictures\Microsoft 剪辑管理器\00431642.png"/>
            <p:cNvPicPr>
              <a:picLocks noChangeAspect="1" noChangeArrowheads="1"/>
            </p:cNvPicPr>
            <p:nvPr/>
          </p:nvPicPr>
          <p:blipFill>
            <a:blip r:embed="rId6" cstate="print"/>
            <a:srcRect/>
            <a:stretch>
              <a:fillRect/>
            </a:stretch>
          </p:blipFill>
          <p:spPr bwMode="auto">
            <a:xfrm>
              <a:off x="1403648" y="1268760"/>
              <a:ext cx="792088" cy="792088"/>
            </a:xfrm>
            <a:prstGeom prst="rect">
              <a:avLst/>
            </a:prstGeom>
            <a:noFill/>
          </p:spPr>
        </p:pic>
        <p:sp>
          <p:nvSpPr>
            <p:cNvPr id="164" name="TextBox 163"/>
            <p:cNvSpPr txBox="1"/>
            <p:nvPr/>
          </p:nvSpPr>
          <p:spPr>
            <a:xfrm>
              <a:off x="1187624" y="980728"/>
              <a:ext cx="1080120" cy="261610"/>
            </a:xfrm>
            <a:prstGeom prst="rect">
              <a:avLst/>
            </a:prstGeom>
            <a:noFill/>
            <a:ln>
              <a:noFill/>
            </a:ln>
          </p:spPr>
          <p:txBody>
            <a:bodyPr wrap="square" rtlCol="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zh-CN" altLang="en-US" sz="1100" b="1" spc="5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前端应用</a:t>
              </a:r>
              <a:endParaRPr lang="en-US" altLang="zh-CN" sz="1100" b="1" spc="5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endParaRPr>
            </a:p>
          </p:txBody>
        </p:sp>
      </p:gr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8" name="曲线连接符 107"/>
          <p:cNvCxnSpPr/>
          <p:nvPr/>
        </p:nvCxnSpPr>
        <p:spPr>
          <a:xfrm rot="5400000">
            <a:off x="5221095" y="1690540"/>
            <a:ext cx="851739" cy="896989"/>
          </a:xfrm>
          <a:prstGeom prst="bentConnector3">
            <a:avLst>
              <a:gd name="adj1" fmla="val 50000"/>
            </a:avLst>
          </a:prstGeom>
          <a:ln>
            <a:tailEnd type="arrow"/>
          </a:ln>
        </p:spPr>
        <p:style>
          <a:lnRef idx="1">
            <a:schemeClr val="accent5"/>
          </a:lnRef>
          <a:fillRef idx="0">
            <a:schemeClr val="accent5"/>
          </a:fillRef>
          <a:effectRef idx="0">
            <a:schemeClr val="accent5"/>
          </a:effectRef>
          <a:fontRef idx="minor">
            <a:schemeClr val="tx1"/>
          </a:fontRef>
        </p:style>
      </p:cxnSp>
      <p:cxnSp>
        <p:nvCxnSpPr>
          <p:cNvPr id="98" name="曲线连接符 97"/>
          <p:cNvCxnSpPr/>
          <p:nvPr/>
        </p:nvCxnSpPr>
        <p:spPr>
          <a:xfrm rot="5400000">
            <a:off x="5667544" y="2136989"/>
            <a:ext cx="851739" cy="4090"/>
          </a:xfrm>
          <a:prstGeom prst="bentConnector3">
            <a:avLst>
              <a:gd name="adj1" fmla="val 50000"/>
            </a:avLst>
          </a:prstGeom>
          <a:ln>
            <a:tailEnd type="arrow"/>
          </a:ln>
        </p:spPr>
        <p:style>
          <a:lnRef idx="1">
            <a:schemeClr val="accent5"/>
          </a:lnRef>
          <a:fillRef idx="0">
            <a:schemeClr val="accent5"/>
          </a:fillRef>
          <a:effectRef idx="0">
            <a:schemeClr val="accent5"/>
          </a:effectRef>
          <a:fontRef idx="minor">
            <a:schemeClr val="tx1"/>
          </a:fontRef>
        </p:style>
      </p:cxnSp>
      <p:sp>
        <p:nvSpPr>
          <p:cNvPr id="107" name="矩形 106"/>
          <p:cNvSpPr/>
          <p:nvPr/>
        </p:nvSpPr>
        <p:spPr>
          <a:xfrm>
            <a:off x="323528" y="3933056"/>
            <a:ext cx="8496944" cy="2664296"/>
          </a:xfrm>
          <a:prstGeom prst="rect">
            <a:avLst/>
          </a:prstGeom>
        </p:spPr>
        <p:style>
          <a:lnRef idx="1">
            <a:schemeClr val="accent5"/>
          </a:lnRef>
          <a:fillRef idx="2">
            <a:schemeClr val="accent5"/>
          </a:fillRef>
          <a:effectRef idx="1">
            <a:schemeClr val="accent5"/>
          </a:effectRef>
          <a:fontRef idx="minor">
            <a:schemeClr val="dk1"/>
          </a:fontRef>
        </p:style>
        <p:txBody>
          <a:bodyPr rtlCol="0" anchor="t" anchorCtr="0"/>
          <a:lstStyle/>
          <a:p>
            <a:r>
              <a:rPr lang="zh-CN" altLang="en-US"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应用服务中心</a:t>
            </a:r>
            <a:endParaRPr lang="zh-CN" altLang="en-US"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grpSp>
        <p:nvGrpSpPr>
          <p:cNvPr id="3" name="组合 153"/>
          <p:cNvGrpSpPr/>
          <p:nvPr/>
        </p:nvGrpSpPr>
        <p:grpSpPr>
          <a:xfrm>
            <a:off x="755576" y="4725144"/>
            <a:ext cx="2232248" cy="1728192"/>
            <a:chOff x="1259632" y="4869160"/>
            <a:chExt cx="2232248" cy="1728192"/>
          </a:xfrm>
        </p:grpSpPr>
        <p:sp>
          <p:nvSpPr>
            <p:cNvPr id="24" name="矩形 23"/>
            <p:cNvSpPr/>
            <p:nvPr/>
          </p:nvSpPr>
          <p:spPr>
            <a:xfrm>
              <a:off x="1259632" y="4869160"/>
              <a:ext cx="2232248" cy="1728192"/>
            </a:xfrm>
            <a:prstGeom prst="rect">
              <a:avLst/>
            </a:prstGeom>
          </p:spPr>
          <p:style>
            <a:lnRef idx="2">
              <a:schemeClr val="accent4"/>
            </a:lnRef>
            <a:fillRef idx="1001">
              <a:schemeClr val="lt2"/>
            </a:fillRef>
            <a:effectRef idx="0">
              <a:schemeClr val="accent4"/>
            </a:effectRef>
            <a:fontRef idx="minor">
              <a:schemeClr val="dk1"/>
            </a:fontRef>
          </p:style>
          <p:txBody>
            <a:bodyPr rtlCol="0" anchor="t" anchorCtr="0"/>
            <a:lstStyle/>
            <a:p>
              <a:pPr algn="ctr"/>
              <a:r>
                <a:rPr lang="zh-CN" altLang="en-US" sz="1050" dirty="0" smtClean="0">
                  <a:ln w="10160">
                    <a:solidFill>
                      <a:schemeClr val="accent1"/>
                    </a:solidFill>
                    <a:prstDash val="solid"/>
                  </a:ln>
                  <a:solidFill>
                    <a:srgbClr val="FFFFFF"/>
                  </a:solidFill>
                  <a:effectLst>
                    <a:outerShdw blurRad="38100" dist="32000" dir="5400000" algn="tl">
                      <a:srgbClr val="000000">
                        <a:alpha val="30000"/>
                      </a:srgbClr>
                    </a:outerShdw>
                  </a:effectLst>
                </a:rPr>
                <a:t>高性能计算集群</a:t>
              </a:r>
              <a:endParaRPr lang="zh-CN" altLang="en-US" sz="1050" dirty="0">
                <a:ln w="10160">
                  <a:solidFill>
                    <a:schemeClr val="accent1"/>
                  </a:solidFill>
                  <a:prstDash val="solid"/>
                </a:ln>
                <a:solidFill>
                  <a:srgbClr val="FFFFFF"/>
                </a:solidFill>
                <a:effectLst>
                  <a:outerShdw blurRad="38100" dist="32000" dir="5400000" algn="tl">
                    <a:srgbClr val="000000">
                      <a:alpha val="30000"/>
                    </a:srgbClr>
                  </a:outerShdw>
                </a:effectLst>
              </a:endParaRPr>
            </a:p>
          </p:txBody>
        </p:sp>
        <p:pic>
          <p:nvPicPr>
            <p:cNvPr id="31755" name="Picture 11" descr="C:\Documents and Settings\wenxin.zhao\My Documents\My Pictures\Microsoft 剪辑管理器\00428971.wmf"/>
            <p:cNvPicPr>
              <a:picLocks noChangeAspect="1" noChangeArrowheads="1"/>
            </p:cNvPicPr>
            <p:nvPr/>
          </p:nvPicPr>
          <p:blipFill>
            <a:blip r:embed="rId3" cstate="print"/>
            <a:srcRect/>
            <a:stretch>
              <a:fillRect/>
            </a:stretch>
          </p:blipFill>
          <p:spPr bwMode="auto">
            <a:xfrm>
              <a:off x="1466264" y="5391637"/>
              <a:ext cx="354245" cy="302045"/>
            </a:xfrm>
            <a:prstGeom prst="rect">
              <a:avLst/>
            </a:prstGeom>
            <a:noFill/>
          </p:spPr>
        </p:pic>
        <p:pic>
          <p:nvPicPr>
            <p:cNvPr id="27" name="Picture 11" descr="C:\Documents and Settings\wenxin.zhao\My Documents\My Pictures\Microsoft 剪辑管理器\00428971.wmf"/>
            <p:cNvPicPr>
              <a:picLocks noChangeAspect="1" noChangeArrowheads="1"/>
            </p:cNvPicPr>
            <p:nvPr/>
          </p:nvPicPr>
          <p:blipFill>
            <a:blip r:embed="rId3" cstate="print"/>
            <a:srcRect/>
            <a:stretch>
              <a:fillRect/>
            </a:stretch>
          </p:blipFill>
          <p:spPr bwMode="auto">
            <a:xfrm>
              <a:off x="1466264" y="5713161"/>
              <a:ext cx="354245" cy="302045"/>
            </a:xfrm>
            <a:prstGeom prst="rect">
              <a:avLst/>
            </a:prstGeom>
            <a:noFill/>
          </p:spPr>
        </p:pic>
        <p:pic>
          <p:nvPicPr>
            <p:cNvPr id="28" name="Picture 11" descr="C:\Documents and Settings\wenxin.zhao\My Documents\My Pictures\Microsoft 剪辑管理器\00428971.wmf"/>
            <p:cNvPicPr>
              <a:picLocks noChangeAspect="1" noChangeArrowheads="1"/>
            </p:cNvPicPr>
            <p:nvPr/>
          </p:nvPicPr>
          <p:blipFill>
            <a:blip r:embed="rId3" cstate="print"/>
            <a:srcRect/>
            <a:stretch>
              <a:fillRect/>
            </a:stretch>
          </p:blipFill>
          <p:spPr bwMode="auto">
            <a:xfrm>
              <a:off x="1466264" y="6034685"/>
              <a:ext cx="354245" cy="302045"/>
            </a:xfrm>
            <a:prstGeom prst="rect">
              <a:avLst/>
            </a:prstGeom>
            <a:noFill/>
          </p:spPr>
        </p:pic>
        <p:pic>
          <p:nvPicPr>
            <p:cNvPr id="30" name="Picture 11" descr="C:\Documents and Settings\wenxin.zhao\My Documents\My Pictures\Microsoft 剪辑管理器\00428971.wmf"/>
            <p:cNvPicPr>
              <a:picLocks noChangeAspect="1" noChangeArrowheads="1"/>
            </p:cNvPicPr>
            <p:nvPr/>
          </p:nvPicPr>
          <p:blipFill>
            <a:blip r:embed="rId3" cstate="print"/>
            <a:srcRect/>
            <a:stretch>
              <a:fillRect/>
            </a:stretch>
          </p:blipFill>
          <p:spPr bwMode="auto">
            <a:xfrm>
              <a:off x="1466264" y="5070113"/>
              <a:ext cx="354245" cy="302045"/>
            </a:xfrm>
            <a:prstGeom prst="rect">
              <a:avLst/>
            </a:prstGeom>
            <a:noFill/>
          </p:spPr>
        </p:pic>
        <p:pic>
          <p:nvPicPr>
            <p:cNvPr id="31" name="Picture 11" descr="C:\Documents and Settings\wenxin.zhao\My Documents\My Pictures\Microsoft 剪辑管理器\00428971.wmf"/>
            <p:cNvPicPr>
              <a:picLocks noChangeAspect="1" noChangeArrowheads="1"/>
            </p:cNvPicPr>
            <p:nvPr/>
          </p:nvPicPr>
          <p:blipFill>
            <a:blip r:embed="rId3" cstate="print"/>
            <a:srcRect/>
            <a:stretch>
              <a:fillRect/>
            </a:stretch>
          </p:blipFill>
          <p:spPr bwMode="auto">
            <a:xfrm>
              <a:off x="1879527" y="5512208"/>
              <a:ext cx="354245" cy="302045"/>
            </a:xfrm>
            <a:prstGeom prst="rect">
              <a:avLst/>
            </a:prstGeom>
            <a:noFill/>
          </p:spPr>
        </p:pic>
        <p:pic>
          <p:nvPicPr>
            <p:cNvPr id="32" name="Picture 11" descr="C:\Documents and Settings\wenxin.zhao\My Documents\My Pictures\Microsoft 剪辑管理器\00428971.wmf"/>
            <p:cNvPicPr>
              <a:picLocks noChangeAspect="1" noChangeArrowheads="1"/>
            </p:cNvPicPr>
            <p:nvPr/>
          </p:nvPicPr>
          <p:blipFill>
            <a:blip r:embed="rId3" cstate="print"/>
            <a:srcRect/>
            <a:stretch>
              <a:fillRect/>
            </a:stretch>
          </p:blipFill>
          <p:spPr bwMode="auto">
            <a:xfrm>
              <a:off x="1879527" y="5833732"/>
              <a:ext cx="354245" cy="302045"/>
            </a:xfrm>
            <a:prstGeom prst="rect">
              <a:avLst/>
            </a:prstGeom>
            <a:noFill/>
          </p:spPr>
        </p:pic>
        <p:pic>
          <p:nvPicPr>
            <p:cNvPr id="33" name="Picture 11" descr="C:\Documents and Settings\wenxin.zhao\My Documents\My Pictures\Microsoft 剪辑管理器\00428971.wmf"/>
            <p:cNvPicPr>
              <a:picLocks noChangeAspect="1" noChangeArrowheads="1"/>
            </p:cNvPicPr>
            <p:nvPr/>
          </p:nvPicPr>
          <p:blipFill>
            <a:blip r:embed="rId3" cstate="print"/>
            <a:srcRect/>
            <a:stretch>
              <a:fillRect/>
            </a:stretch>
          </p:blipFill>
          <p:spPr bwMode="auto">
            <a:xfrm>
              <a:off x="1879527" y="6155256"/>
              <a:ext cx="354245" cy="302045"/>
            </a:xfrm>
            <a:prstGeom prst="rect">
              <a:avLst/>
            </a:prstGeom>
            <a:noFill/>
          </p:spPr>
        </p:pic>
        <p:pic>
          <p:nvPicPr>
            <p:cNvPr id="35" name="Picture 11" descr="C:\Documents and Settings\wenxin.zhao\My Documents\My Pictures\Microsoft 剪辑管理器\00428971.wmf"/>
            <p:cNvPicPr>
              <a:picLocks noChangeAspect="1" noChangeArrowheads="1"/>
            </p:cNvPicPr>
            <p:nvPr/>
          </p:nvPicPr>
          <p:blipFill>
            <a:blip r:embed="rId3" cstate="print"/>
            <a:srcRect/>
            <a:stretch>
              <a:fillRect/>
            </a:stretch>
          </p:blipFill>
          <p:spPr bwMode="auto">
            <a:xfrm>
              <a:off x="1879527" y="5190684"/>
              <a:ext cx="354245" cy="302045"/>
            </a:xfrm>
            <a:prstGeom prst="rect">
              <a:avLst/>
            </a:prstGeom>
            <a:noFill/>
          </p:spPr>
        </p:pic>
        <p:pic>
          <p:nvPicPr>
            <p:cNvPr id="36" name="Picture 11" descr="C:\Documents and Settings\wenxin.zhao\My Documents\My Pictures\Microsoft 剪辑管理器\00428971.wmf"/>
            <p:cNvPicPr>
              <a:picLocks noChangeAspect="1" noChangeArrowheads="1"/>
            </p:cNvPicPr>
            <p:nvPr/>
          </p:nvPicPr>
          <p:blipFill>
            <a:blip r:embed="rId3" cstate="print"/>
            <a:srcRect/>
            <a:stretch>
              <a:fillRect/>
            </a:stretch>
          </p:blipFill>
          <p:spPr bwMode="auto">
            <a:xfrm>
              <a:off x="2292790" y="5632780"/>
              <a:ext cx="354245" cy="302045"/>
            </a:xfrm>
            <a:prstGeom prst="rect">
              <a:avLst/>
            </a:prstGeom>
            <a:noFill/>
          </p:spPr>
        </p:pic>
        <p:pic>
          <p:nvPicPr>
            <p:cNvPr id="37" name="Picture 11" descr="C:\Documents and Settings\wenxin.zhao\My Documents\My Pictures\Microsoft 剪辑管理器\00428971.wmf"/>
            <p:cNvPicPr>
              <a:picLocks noChangeAspect="1" noChangeArrowheads="1"/>
            </p:cNvPicPr>
            <p:nvPr/>
          </p:nvPicPr>
          <p:blipFill>
            <a:blip r:embed="rId3" cstate="print"/>
            <a:srcRect/>
            <a:stretch>
              <a:fillRect/>
            </a:stretch>
          </p:blipFill>
          <p:spPr bwMode="auto">
            <a:xfrm>
              <a:off x="2292790" y="5954304"/>
              <a:ext cx="354245" cy="302045"/>
            </a:xfrm>
            <a:prstGeom prst="rect">
              <a:avLst/>
            </a:prstGeom>
            <a:noFill/>
          </p:spPr>
        </p:pic>
        <p:pic>
          <p:nvPicPr>
            <p:cNvPr id="38" name="Picture 11" descr="C:\Documents and Settings\wenxin.zhao\My Documents\My Pictures\Microsoft 剪辑管理器\00428971.wmf"/>
            <p:cNvPicPr>
              <a:picLocks noChangeAspect="1" noChangeArrowheads="1"/>
            </p:cNvPicPr>
            <p:nvPr/>
          </p:nvPicPr>
          <p:blipFill>
            <a:blip r:embed="rId3" cstate="print"/>
            <a:srcRect/>
            <a:stretch>
              <a:fillRect/>
            </a:stretch>
          </p:blipFill>
          <p:spPr bwMode="auto">
            <a:xfrm>
              <a:off x="2292790" y="6275828"/>
              <a:ext cx="354245" cy="302045"/>
            </a:xfrm>
            <a:prstGeom prst="rect">
              <a:avLst/>
            </a:prstGeom>
            <a:noFill/>
          </p:spPr>
        </p:pic>
        <p:pic>
          <p:nvPicPr>
            <p:cNvPr id="40" name="Picture 11" descr="C:\Documents and Settings\wenxin.zhao\My Documents\My Pictures\Microsoft 剪辑管理器\00428971.wmf"/>
            <p:cNvPicPr>
              <a:picLocks noChangeAspect="1" noChangeArrowheads="1"/>
            </p:cNvPicPr>
            <p:nvPr/>
          </p:nvPicPr>
          <p:blipFill>
            <a:blip r:embed="rId3" cstate="print"/>
            <a:srcRect/>
            <a:stretch>
              <a:fillRect/>
            </a:stretch>
          </p:blipFill>
          <p:spPr bwMode="auto">
            <a:xfrm>
              <a:off x="2292790" y="5311256"/>
              <a:ext cx="354245" cy="302045"/>
            </a:xfrm>
            <a:prstGeom prst="rect">
              <a:avLst/>
            </a:prstGeom>
            <a:noFill/>
          </p:spPr>
        </p:pic>
      </p:grpSp>
      <p:sp>
        <p:nvSpPr>
          <p:cNvPr id="2" name="标题 1"/>
          <p:cNvSpPr>
            <a:spLocks noGrp="1"/>
          </p:cNvSpPr>
          <p:nvPr>
            <p:ph type="title"/>
          </p:nvPr>
        </p:nvSpPr>
        <p:spPr/>
        <p:txBody>
          <a:bodyPr/>
          <a:lstStyle/>
          <a:p>
            <a:r>
              <a:rPr lang="zh-CN" altLang="en-US" dirty="0" smtClean="0"/>
              <a:t>应用服务中心（规划）</a:t>
            </a:r>
            <a:endParaRPr lang="zh-CN" altLang="en-US" dirty="0"/>
          </a:p>
        </p:txBody>
      </p:sp>
      <p:sp>
        <p:nvSpPr>
          <p:cNvPr id="48" name="矩形 47"/>
          <p:cNvSpPr/>
          <p:nvPr/>
        </p:nvSpPr>
        <p:spPr>
          <a:xfrm>
            <a:off x="7452320" y="6093296"/>
            <a:ext cx="1296144" cy="288032"/>
          </a:xfrm>
          <a:prstGeom prst="rect">
            <a:avLst/>
          </a:prstGeom>
          <a:solidFill>
            <a:srgbClr val="EEEEEE">
              <a:alpha val="49000"/>
            </a:srgbClr>
          </a:solidFill>
        </p:spPr>
        <p:style>
          <a:lnRef idx="2">
            <a:schemeClr val="accent3"/>
          </a:lnRef>
          <a:fillRef idx="1">
            <a:schemeClr val="lt1"/>
          </a:fillRef>
          <a:effectRef idx="0">
            <a:schemeClr val="accent3"/>
          </a:effectRef>
          <a:fontRef idx="minor">
            <a:schemeClr val="dk1"/>
          </a:fontRef>
        </p:style>
        <p:txBody>
          <a:bodyPr rtlCol="0" anchor="t" anchorCtr="0"/>
          <a:lstStyle/>
          <a:p>
            <a:pPr algn="ctr"/>
            <a:r>
              <a:rPr lang="zh-CN" altLang="en-US" sz="1100" dirty="0" smtClean="0">
                <a:solidFill>
                  <a:schemeClr val="tx1"/>
                </a:solidFill>
              </a:rPr>
              <a:t>计算节点</a:t>
            </a:r>
            <a:endParaRPr lang="zh-CN" altLang="en-US" sz="1100" dirty="0">
              <a:solidFill>
                <a:schemeClr val="tx1"/>
              </a:solidFill>
            </a:endParaRPr>
          </a:p>
        </p:txBody>
      </p:sp>
      <p:pic>
        <p:nvPicPr>
          <p:cNvPr id="31757" name="Picture 13" descr="C:\Documents and Settings\wenxin.zhao\My Documents\My Pictures\Microsoft 剪辑管理器\00431576.png"/>
          <p:cNvPicPr>
            <a:picLocks noChangeAspect="1" noChangeArrowheads="1"/>
          </p:cNvPicPr>
          <p:nvPr/>
        </p:nvPicPr>
        <p:blipFill>
          <a:blip r:embed="rId4" cstate="print"/>
          <a:srcRect/>
          <a:stretch>
            <a:fillRect/>
          </a:stretch>
        </p:blipFill>
        <p:spPr bwMode="auto">
          <a:xfrm>
            <a:off x="3275856" y="5805264"/>
            <a:ext cx="648072" cy="652393"/>
          </a:xfrm>
          <a:prstGeom prst="rect">
            <a:avLst/>
          </a:prstGeom>
          <a:noFill/>
        </p:spPr>
      </p:pic>
      <p:pic>
        <p:nvPicPr>
          <p:cNvPr id="51" name="Picture 13" descr="C:\Documents and Settings\wenxin.zhao\My Documents\My Pictures\Microsoft 剪辑管理器\00431576.png"/>
          <p:cNvPicPr>
            <a:picLocks noChangeAspect="1" noChangeArrowheads="1"/>
          </p:cNvPicPr>
          <p:nvPr/>
        </p:nvPicPr>
        <p:blipFill>
          <a:blip r:embed="rId4" cstate="print"/>
          <a:srcRect/>
          <a:stretch>
            <a:fillRect/>
          </a:stretch>
        </p:blipFill>
        <p:spPr bwMode="auto">
          <a:xfrm>
            <a:off x="4211960" y="5877272"/>
            <a:ext cx="648072" cy="652393"/>
          </a:xfrm>
          <a:prstGeom prst="rect">
            <a:avLst/>
          </a:prstGeom>
          <a:noFill/>
        </p:spPr>
      </p:pic>
      <p:pic>
        <p:nvPicPr>
          <p:cNvPr id="52" name="Picture 13" descr="C:\Documents and Settings\wenxin.zhao\My Documents\My Pictures\Microsoft 剪辑管理器\00431576.png"/>
          <p:cNvPicPr>
            <a:picLocks noChangeAspect="1" noChangeArrowheads="1"/>
          </p:cNvPicPr>
          <p:nvPr/>
        </p:nvPicPr>
        <p:blipFill>
          <a:blip r:embed="rId4" cstate="print"/>
          <a:srcRect/>
          <a:stretch>
            <a:fillRect/>
          </a:stretch>
        </p:blipFill>
        <p:spPr bwMode="auto">
          <a:xfrm>
            <a:off x="5292080" y="5661248"/>
            <a:ext cx="648072" cy="652393"/>
          </a:xfrm>
          <a:prstGeom prst="rect">
            <a:avLst/>
          </a:prstGeom>
          <a:noFill/>
        </p:spPr>
      </p:pic>
      <p:pic>
        <p:nvPicPr>
          <p:cNvPr id="54" name="Picture 13" descr="C:\Documents and Settings\wenxin.zhao\My Documents\My Pictures\Microsoft 剪辑管理器\00431576.png"/>
          <p:cNvPicPr>
            <a:picLocks noChangeAspect="1" noChangeArrowheads="1"/>
          </p:cNvPicPr>
          <p:nvPr/>
        </p:nvPicPr>
        <p:blipFill>
          <a:blip r:embed="rId4" cstate="print"/>
          <a:srcRect/>
          <a:stretch>
            <a:fillRect/>
          </a:stretch>
        </p:blipFill>
        <p:spPr bwMode="auto">
          <a:xfrm>
            <a:off x="6300192" y="4941168"/>
            <a:ext cx="648072" cy="652393"/>
          </a:xfrm>
          <a:prstGeom prst="rect">
            <a:avLst/>
          </a:prstGeom>
          <a:noFill/>
        </p:spPr>
      </p:pic>
      <p:grpSp>
        <p:nvGrpSpPr>
          <p:cNvPr id="4" name="组合 110"/>
          <p:cNvGrpSpPr/>
          <p:nvPr/>
        </p:nvGrpSpPr>
        <p:grpSpPr>
          <a:xfrm>
            <a:off x="3707904" y="4005065"/>
            <a:ext cx="1728192" cy="578883"/>
            <a:chOff x="4572000" y="4395835"/>
            <a:chExt cx="1224136" cy="675889"/>
          </a:xfrm>
        </p:grpSpPr>
        <p:sp>
          <p:nvSpPr>
            <p:cNvPr id="106" name="云形 105"/>
            <p:cNvSpPr/>
            <p:nvPr/>
          </p:nvSpPr>
          <p:spPr>
            <a:xfrm>
              <a:off x="4572000" y="4395835"/>
              <a:ext cx="1224136" cy="617340"/>
            </a:xfrm>
            <a:prstGeom prst="flowChartAlternateProcess">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i="1" dirty="0"/>
            </a:p>
          </p:txBody>
        </p:sp>
        <p:sp>
          <p:nvSpPr>
            <p:cNvPr id="109" name="TextBox 108"/>
            <p:cNvSpPr txBox="1"/>
            <p:nvPr/>
          </p:nvSpPr>
          <p:spPr>
            <a:xfrm>
              <a:off x="4644008" y="4395836"/>
              <a:ext cx="1101123" cy="675888"/>
            </a:xfrm>
            <a:prstGeom prst="flowChartAlternateProcess">
              <a:avLst/>
            </a:prstGeom>
            <a:noFill/>
            <a:ln>
              <a:noFill/>
            </a:ln>
          </p:spPr>
          <p:txBody>
            <a:bodyPr wrap="square" rtlCol="0">
              <a:spAutoFit/>
            </a:bodyPr>
            <a:lstStyle/>
            <a:p>
              <a:pPr algn="ctr"/>
              <a:r>
                <a:rPr lang="zh-CN" altLang="en-US" sz="1400" dirty="0" smtClean="0"/>
                <a:t>应用服务</a:t>
              </a:r>
              <a:endParaRPr lang="en-US" altLang="zh-CN" sz="1400" dirty="0" smtClean="0"/>
            </a:p>
            <a:p>
              <a:pPr algn="ctr"/>
              <a:r>
                <a:rPr lang="zh-CN" altLang="en-US" sz="1400" dirty="0" smtClean="0"/>
                <a:t>（含</a:t>
              </a:r>
              <a:r>
                <a:rPr lang="en-US" altLang="zh-CN" sz="1400" dirty="0" smtClean="0"/>
                <a:t>DRM</a:t>
              </a:r>
              <a:r>
                <a:rPr lang="zh-CN" altLang="en-US" sz="1400" dirty="0" smtClean="0"/>
                <a:t>）</a:t>
              </a:r>
            </a:p>
          </p:txBody>
        </p:sp>
      </p:grpSp>
      <p:cxnSp>
        <p:nvCxnSpPr>
          <p:cNvPr id="122" name="直接连接符 121"/>
          <p:cNvCxnSpPr/>
          <p:nvPr/>
        </p:nvCxnSpPr>
        <p:spPr>
          <a:xfrm>
            <a:off x="5220072" y="4509120"/>
            <a:ext cx="1080120" cy="504056"/>
          </a:xfrm>
          <a:prstGeom prst="line">
            <a:avLst/>
          </a:prstGeom>
          <a:ln>
            <a:tailEnd type="none"/>
          </a:ln>
        </p:spPr>
        <p:style>
          <a:lnRef idx="1">
            <a:schemeClr val="accent4"/>
          </a:lnRef>
          <a:fillRef idx="0">
            <a:schemeClr val="accent4"/>
          </a:fillRef>
          <a:effectRef idx="0">
            <a:schemeClr val="accent4"/>
          </a:effectRef>
          <a:fontRef idx="minor">
            <a:schemeClr val="tx1"/>
          </a:fontRef>
        </p:style>
      </p:cxnSp>
      <p:cxnSp>
        <p:nvCxnSpPr>
          <p:cNvPr id="125" name="直接连接符 124"/>
          <p:cNvCxnSpPr>
            <a:endCxn id="52" idx="0"/>
          </p:cNvCxnSpPr>
          <p:nvPr/>
        </p:nvCxnSpPr>
        <p:spPr>
          <a:xfrm rot="16200000" flipH="1">
            <a:off x="4734018" y="4779150"/>
            <a:ext cx="1152128" cy="612068"/>
          </a:xfrm>
          <a:prstGeom prst="line">
            <a:avLst/>
          </a:prstGeom>
          <a:ln>
            <a:tailEnd type="none"/>
          </a:ln>
        </p:spPr>
        <p:style>
          <a:lnRef idx="1">
            <a:schemeClr val="accent4"/>
          </a:lnRef>
          <a:fillRef idx="0">
            <a:schemeClr val="accent4"/>
          </a:fillRef>
          <a:effectRef idx="0">
            <a:schemeClr val="accent4"/>
          </a:effectRef>
          <a:fontRef idx="minor">
            <a:schemeClr val="tx1"/>
          </a:fontRef>
        </p:style>
      </p:cxnSp>
      <p:cxnSp>
        <p:nvCxnSpPr>
          <p:cNvPr id="126" name="直接连接符 125"/>
          <p:cNvCxnSpPr>
            <a:stCxn id="109" idx="2"/>
            <a:endCxn id="51" idx="0"/>
          </p:cNvCxnSpPr>
          <p:nvPr/>
        </p:nvCxnSpPr>
        <p:spPr>
          <a:xfrm rot="5400000">
            <a:off x="3914749" y="5205195"/>
            <a:ext cx="1293324" cy="50830"/>
          </a:xfrm>
          <a:prstGeom prst="line">
            <a:avLst/>
          </a:prstGeom>
          <a:ln>
            <a:tailEnd type="none"/>
          </a:ln>
        </p:spPr>
        <p:style>
          <a:lnRef idx="1">
            <a:schemeClr val="accent4"/>
          </a:lnRef>
          <a:fillRef idx="0">
            <a:schemeClr val="accent4"/>
          </a:fillRef>
          <a:effectRef idx="0">
            <a:schemeClr val="accent4"/>
          </a:effectRef>
          <a:fontRef idx="minor">
            <a:schemeClr val="tx1"/>
          </a:fontRef>
        </p:style>
      </p:cxnSp>
      <p:cxnSp>
        <p:nvCxnSpPr>
          <p:cNvPr id="127" name="直接连接符 126"/>
          <p:cNvCxnSpPr>
            <a:endCxn id="31757" idx="0"/>
          </p:cNvCxnSpPr>
          <p:nvPr/>
        </p:nvCxnSpPr>
        <p:spPr>
          <a:xfrm rot="5400000">
            <a:off x="3329862" y="4779150"/>
            <a:ext cx="1296144" cy="756084"/>
          </a:xfrm>
          <a:prstGeom prst="line">
            <a:avLst/>
          </a:prstGeom>
          <a:ln>
            <a:tailEnd type="none"/>
          </a:ln>
        </p:spPr>
        <p:style>
          <a:lnRef idx="1">
            <a:schemeClr val="accent4"/>
          </a:lnRef>
          <a:fillRef idx="0">
            <a:schemeClr val="accent4"/>
          </a:fillRef>
          <a:effectRef idx="0">
            <a:schemeClr val="accent4"/>
          </a:effectRef>
          <a:fontRef idx="minor">
            <a:schemeClr val="tx1"/>
          </a:fontRef>
        </p:style>
      </p:cxnSp>
      <p:pic>
        <p:nvPicPr>
          <p:cNvPr id="148" name="Picture 13" descr="C:\Documents and Settings\wenxin.zhao\My Documents\My Pictures\Microsoft 剪辑管理器\00431576.png"/>
          <p:cNvPicPr>
            <a:picLocks noChangeAspect="1" noChangeArrowheads="1"/>
          </p:cNvPicPr>
          <p:nvPr/>
        </p:nvPicPr>
        <p:blipFill>
          <a:blip r:embed="rId4" cstate="print"/>
          <a:srcRect/>
          <a:stretch>
            <a:fillRect/>
          </a:stretch>
        </p:blipFill>
        <p:spPr bwMode="auto">
          <a:xfrm>
            <a:off x="2267744" y="5661248"/>
            <a:ext cx="648072" cy="652393"/>
          </a:xfrm>
          <a:prstGeom prst="rect">
            <a:avLst/>
          </a:prstGeom>
          <a:noFill/>
        </p:spPr>
      </p:pic>
      <p:cxnSp>
        <p:nvCxnSpPr>
          <p:cNvPr id="149" name="直接连接符 148"/>
          <p:cNvCxnSpPr>
            <a:endCxn id="148" idx="0"/>
          </p:cNvCxnSpPr>
          <p:nvPr/>
        </p:nvCxnSpPr>
        <p:spPr>
          <a:xfrm rot="10800000" flipV="1">
            <a:off x="2591780" y="4509120"/>
            <a:ext cx="1620180" cy="1152128"/>
          </a:xfrm>
          <a:prstGeom prst="line">
            <a:avLst/>
          </a:prstGeom>
          <a:ln>
            <a:tailEnd type="none"/>
          </a:ln>
        </p:spPr>
        <p:style>
          <a:lnRef idx="1">
            <a:schemeClr val="accent4"/>
          </a:lnRef>
          <a:fillRef idx="0">
            <a:schemeClr val="accent4"/>
          </a:fillRef>
          <a:effectRef idx="0">
            <a:schemeClr val="accent4"/>
          </a:effectRef>
          <a:fontRef idx="minor">
            <a:schemeClr val="tx1"/>
          </a:fontRef>
        </p:style>
      </p:cxnSp>
      <p:grpSp>
        <p:nvGrpSpPr>
          <p:cNvPr id="5" name="组合 79"/>
          <p:cNvGrpSpPr/>
          <p:nvPr/>
        </p:nvGrpSpPr>
        <p:grpSpPr>
          <a:xfrm>
            <a:off x="1619672" y="2132856"/>
            <a:ext cx="1080120" cy="1224136"/>
            <a:chOff x="1331640" y="2708920"/>
            <a:chExt cx="1080120" cy="1224136"/>
          </a:xfrm>
        </p:grpSpPr>
        <p:sp>
          <p:nvSpPr>
            <p:cNvPr id="146" name="TextBox 145"/>
            <p:cNvSpPr txBox="1"/>
            <p:nvPr/>
          </p:nvSpPr>
          <p:spPr>
            <a:xfrm>
              <a:off x="1331640" y="2708920"/>
              <a:ext cx="1080120" cy="430887"/>
            </a:xfrm>
            <a:prstGeom prst="rect">
              <a:avLst/>
            </a:prstGeom>
            <a:noFill/>
            <a:ln>
              <a:noFill/>
            </a:ln>
          </p:spPr>
          <p:txBody>
            <a:bodyPr wrap="square" rtlCol="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en-US" altLang="zh-CN" sz="1100" b="1" spc="5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Workflow Server</a:t>
              </a:r>
            </a:p>
          </p:txBody>
        </p:sp>
        <p:pic>
          <p:nvPicPr>
            <p:cNvPr id="121857" name="Picture 1" descr="C:\Documents and Settings\wenxin.zhao\My Documents\My Pictures\Microsoft 剪辑管理器\00431637.png"/>
            <p:cNvPicPr>
              <a:picLocks noChangeAspect="1" noChangeArrowheads="1"/>
            </p:cNvPicPr>
            <p:nvPr/>
          </p:nvPicPr>
          <p:blipFill>
            <a:blip r:embed="rId5" cstate="print"/>
            <a:srcRect/>
            <a:stretch>
              <a:fillRect/>
            </a:stretch>
          </p:blipFill>
          <p:spPr bwMode="auto">
            <a:xfrm>
              <a:off x="1475656" y="3140968"/>
              <a:ext cx="792088" cy="792088"/>
            </a:xfrm>
            <a:prstGeom prst="rect">
              <a:avLst/>
            </a:prstGeom>
            <a:noFill/>
          </p:spPr>
        </p:pic>
      </p:grpSp>
      <p:grpSp>
        <p:nvGrpSpPr>
          <p:cNvPr id="6" name="组合 80"/>
          <p:cNvGrpSpPr/>
          <p:nvPr/>
        </p:nvGrpSpPr>
        <p:grpSpPr>
          <a:xfrm>
            <a:off x="2483768" y="2132856"/>
            <a:ext cx="1152128" cy="1224136"/>
            <a:chOff x="2483768" y="2708920"/>
            <a:chExt cx="1152128" cy="1224136"/>
          </a:xfrm>
        </p:grpSpPr>
        <p:sp>
          <p:nvSpPr>
            <p:cNvPr id="158" name="TextBox 157"/>
            <p:cNvSpPr txBox="1"/>
            <p:nvPr/>
          </p:nvSpPr>
          <p:spPr>
            <a:xfrm>
              <a:off x="2483768" y="2708920"/>
              <a:ext cx="1152128" cy="430887"/>
            </a:xfrm>
            <a:prstGeom prst="rect">
              <a:avLst/>
            </a:prstGeom>
            <a:noFill/>
            <a:ln>
              <a:noFill/>
            </a:ln>
          </p:spPr>
          <p:txBody>
            <a:bodyPr wrap="square" rtlCol="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en-US" altLang="zh-CN" sz="1100" b="1" spc="50" dirty="0" err="1"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SimWorkflow</a:t>
              </a:r>
              <a:r>
                <a:rPr lang="en-US" altLang="zh-CN" sz="1100" b="1" spc="5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 Server</a:t>
              </a:r>
            </a:p>
          </p:txBody>
        </p:sp>
        <p:pic>
          <p:nvPicPr>
            <p:cNvPr id="78" name="Picture 1" descr="C:\Documents and Settings\wenxin.zhao\My Documents\My Pictures\Microsoft 剪辑管理器\00431637.png"/>
            <p:cNvPicPr>
              <a:picLocks noChangeAspect="1" noChangeArrowheads="1"/>
            </p:cNvPicPr>
            <p:nvPr/>
          </p:nvPicPr>
          <p:blipFill>
            <a:blip r:embed="rId5" cstate="print"/>
            <a:srcRect/>
            <a:stretch>
              <a:fillRect/>
            </a:stretch>
          </p:blipFill>
          <p:spPr bwMode="auto">
            <a:xfrm>
              <a:off x="2627784" y="3140968"/>
              <a:ext cx="792088" cy="792088"/>
            </a:xfrm>
            <a:prstGeom prst="rect">
              <a:avLst/>
            </a:prstGeom>
            <a:noFill/>
          </p:spPr>
        </p:pic>
      </p:grpSp>
      <p:grpSp>
        <p:nvGrpSpPr>
          <p:cNvPr id="7" name="组合 81"/>
          <p:cNvGrpSpPr/>
          <p:nvPr/>
        </p:nvGrpSpPr>
        <p:grpSpPr>
          <a:xfrm>
            <a:off x="3405470" y="2132856"/>
            <a:ext cx="1080120" cy="1224136"/>
            <a:chOff x="3563888" y="2708920"/>
            <a:chExt cx="1080120" cy="1224136"/>
          </a:xfrm>
        </p:grpSpPr>
        <p:sp>
          <p:nvSpPr>
            <p:cNvPr id="103" name="TextBox 102"/>
            <p:cNvSpPr txBox="1"/>
            <p:nvPr/>
          </p:nvSpPr>
          <p:spPr>
            <a:xfrm>
              <a:off x="3563888" y="2708920"/>
              <a:ext cx="1080120" cy="430887"/>
            </a:xfrm>
            <a:prstGeom prst="rect">
              <a:avLst/>
            </a:prstGeom>
            <a:noFill/>
            <a:ln>
              <a:noFill/>
            </a:ln>
          </p:spPr>
          <p:txBody>
            <a:bodyPr wrap="square" rtlCol="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en-US" altLang="zh-CN" sz="1100" b="1" spc="50" dirty="0" err="1"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DataMan</a:t>
              </a:r>
              <a:r>
                <a:rPr lang="en-US" altLang="zh-CN" sz="1100" b="1" spc="5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 Server</a:t>
              </a:r>
            </a:p>
          </p:txBody>
        </p:sp>
        <p:pic>
          <p:nvPicPr>
            <p:cNvPr id="79" name="Picture 1" descr="C:\Documents and Settings\wenxin.zhao\My Documents\My Pictures\Microsoft 剪辑管理器\00431637.png"/>
            <p:cNvPicPr>
              <a:picLocks noChangeAspect="1" noChangeArrowheads="1"/>
            </p:cNvPicPr>
            <p:nvPr/>
          </p:nvPicPr>
          <p:blipFill>
            <a:blip r:embed="rId5" cstate="print"/>
            <a:srcRect/>
            <a:stretch>
              <a:fillRect/>
            </a:stretch>
          </p:blipFill>
          <p:spPr bwMode="auto">
            <a:xfrm>
              <a:off x="3707904" y="3140968"/>
              <a:ext cx="792088" cy="792088"/>
            </a:xfrm>
            <a:prstGeom prst="rect">
              <a:avLst/>
            </a:prstGeom>
            <a:noFill/>
          </p:spPr>
        </p:pic>
      </p:grpSp>
      <p:grpSp>
        <p:nvGrpSpPr>
          <p:cNvPr id="8" name="组合 82"/>
          <p:cNvGrpSpPr/>
          <p:nvPr/>
        </p:nvGrpSpPr>
        <p:grpSpPr>
          <a:xfrm>
            <a:off x="4658409" y="2132856"/>
            <a:ext cx="1080120" cy="1224136"/>
            <a:chOff x="1331640" y="2708920"/>
            <a:chExt cx="1080120" cy="1224136"/>
          </a:xfrm>
        </p:grpSpPr>
        <p:sp>
          <p:nvSpPr>
            <p:cNvPr id="84" name="TextBox 83"/>
            <p:cNvSpPr txBox="1"/>
            <p:nvPr/>
          </p:nvSpPr>
          <p:spPr>
            <a:xfrm>
              <a:off x="1331640" y="2708920"/>
              <a:ext cx="1080120" cy="430887"/>
            </a:xfrm>
            <a:prstGeom prst="rect">
              <a:avLst/>
            </a:prstGeom>
            <a:noFill/>
            <a:ln>
              <a:noFill/>
            </a:ln>
          </p:spPr>
          <p:txBody>
            <a:bodyPr wrap="square" rtlCol="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en-US" altLang="zh-CN" sz="1100" b="1" spc="5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Workflow Server</a:t>
              </a:r>
            </a:p>
          </p:txBody>
        </p:sp>
        <p:pic>
          <p:nvPicPr>
            <p:cNvPr id="85" name="Picture 1" descr="C:\Documents and Settings\wenxin.zhao\My Documents\My Pictures\Microsoft 剪辑管理器\00431637.png"/>
            <p:cNvPicPr>
              <a:picLocks noChangeAspect="1" noChangeArrowheads="1"/>
            </p:cNvPicPr>
            <p:nvPr/>
          </p:nvPicPr>
          <p:blipFill>
            <a:blip r:embed="rId5" cstate="print"/>
            <a:srcRect/>
            <a:stretch>
              <a:fillRect/>
            </a:stretch>
          </p:blipFill>
          <p:spPr bwMode="auto">
            <a:xfrm>
              <a:off x="1475656" y="3140968"/>
              <a:ext cx="792088" cy="792088"/>
            </a:xfrm>
            <a:prstGeom prst="rect">
              <a:avLst/>
            </a:prstGeom>
            <a:noFill/>
          </p:spPr>
        </p:pic>
      </p:grpSp>
      <p:grpSp>
        <p:nvGrpSpPr>
          <p:cNvPr id="9" name="组合 85"/>
          <p:cNvGrpSpPr/>
          <p:nvPr/>
        </p:nvGrpSpPr>
        <p:grpSpPr>
          <a:xfrm>
            <a:off x="5551308" y="2132856"/>
            <a:ext cx="1152128" cy="1224136"/>
            <a:chOff x="2483768" y="2708920"/>
            <a:chExt cx="1152128" cy="1224136"/>
          </a:xfrm>
        </p:grpSpPr>
        <p:sp>
          <p:nvSpPr>
            <p:cNvPr id="89" name="TextBox 88"/>
            <p:cNvSpPr txBox="1"/>
            <p:nvPr/>
          </p:nvSpPr>
          <p:spPr>
            <a:xfrm>
              <a:off x="2483768" y="2708920"/>
              <a:ext cx="1152128" cy="430887"/>
            </a:xfrm>
            <a:prstGeom prst="rect">
              <a:avLst/>
            </a:prstGeom>
            <a:noFill/>
            <a:ln>
              <a:noFill/>
            </a:ln>
          </p:spPr>
          <p:txBody>
            <a:bodyPr wrap="square" rtlCol="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en-US" altLang="zh-CN" sz="1100" b="1" spc="50" dirty="0" err="1"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SimWorkflow</a:t>
              </a:r>
              <a:r>
                <a:rPr lang="en-US" altLang="zh-CN" sz="1100" b="1" spc="5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 Server</a:t>
              </a:r>
            </a:p>
          </p:txBody>
        </p:sp>
        <p:pic>
          <p:nvPicPr>
            <p:cNvPr id="90" name="Picture 1" descr="C:\Documents and Settings\wenxin.zhao\My Documents\My Pictures\Microsoft 剪辑管理器\00431637.png"/>
            <p:cNvPicPr>
              <a:picLocks noChangeAspect="1" noChangeArrowheads="1"/>
            </p:cNvPicPr>
            <p:nvPr/>
          </p:nvPicPr>
          <p:blipFill>
            <a:blip r:embed="rId5" cstate="print"/>
            <a:srcRect/>
            <a:stretch>
              <a:fillRect/>
            </a:stretch>
          </p:blipFill>
          <p:spPr bwMode="auto">
            <a:xfrm>
              <a:off x="2627784" y="3140968"/>
              <a:ext cx="792088" cy="792088"/>
            </a:xfrm>
            <a:prstGeom prst="rect">
              <a:avLst/>
            </a:prstGeom>
            <a:noFill/>
          </p:spPr>
        </p:pic>
      </p:grpSp>
      <p:grpSp>
        <p:nvGrpSpPr>
          <p:cNvPr id="10" name="组合 90"/>
          <p:cNvGrpSpPr/>
          <p:nvPr/>
        </p:nvGrpSpPr>
        <p:grpSpPr>
          <a:xfrm>
            <a:off x="6444208" y="2132856"/>
            <a:ext cx="1080120" cy="1224136"/>
            <a:chOff x="3563888" y="2708920"/>
            <a:chExt cx="1080120" cy="1224136"/>
          </a:xfrm>
        </p:grpSpPr>
        <p:sp>
          <p:nvSpPr>
            <p:cNvPr id="93" name="TextBox 92"/>
            <p:cNvSpPr txBox="1"/>
            <p:nvPr/>
          </p:nvSpPr>
          <p:spPr>
            <a:xfrm>
              <a:off x="3563888" y="2708920"/>
              <a:ext cx="1080120" cy="430887"/>
            </a:xfrm>
            <a:prstGeom prst="rect">
              <a:avLst/>
            </a:prstGeom>
            <a:noFill/>
            <a:ln>
              <a:noFill/>
            </a:ln>
          </p:spPr>
          <p:txBody>
            <a:bodyPr wrap="square" rtlCol="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en-US" altLang="zh-CN" sz="1100" b="1" spc="50" dirty="0" err="1"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DataMan</a:t>
              </a:r>
              <a:r>
                <a:rPr lang="en-US" altLang="zh-CN" sz="1100" b="1" spc="5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 Server</a:t>
              </a:r>
            </a:p>
          </p:txBody>
        </p:sp>
        <p:pic>
          <p:nvPicPr>
            <p:cNvPr id="94" name="Picture 1" descr="C:\Documents and Settings\wenxin.zhao\My Documents\My Pictures\Microsoft 剪辑管理器\00431637.png"/>
            <p:cNvPicPr>
              <a:picLocks noChangeAspect="1" noChangeArrowheads="1"/>
            </p:cNvPicPr>
            <p:nvPr/>
          </p:nvPicPr>
          <p:blipFill>
            <a:blip r:embed="rId5" cstate="print"/>
            <a:srcRect/>
            <a:stretch>
              <a:fillRect/>
            </a:stretch>
          </p:blipFill>
          <p:spPr bwMode="auto">
            <a:xfrm>
              <a:off x="3707904" y="3140968"/>
              <a:ext cx="792088" cy="792088"/>
            </a:xfrm>
            <a:prstGeom prst="rect">
              <a:avLst/>
            </a:prstGeom>
            <a:noFill/>
          </p:spPr>
        </p:pic>
      </p:grpSp>
      <p:sp>
        <p:nvSpPr>
          <p:cNvPr id="95" name="圆角矩形 94"/>
          <p:cNvSpPr/>
          <p:nvPr/>
        </p:nvSpPr>
        <p:spPr>
          <a:xfrm>
            <a:off x="1547664" y="2060848"/>
            <a:ext cx="6120680" cy="1333214"/>
          </a:xfrm>
          <a:prstGeom prst="roundRect">
            <a:avLst>
              <a:gd name="adj" fmla="val 9517"/>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grpSp>
        <p:nvGrpSpPr>
          <p:cNvPr id="11" name="组合 100"/>
          <p:cNvGrpSpPr/>
          <p:nvPr/>
        </p:nvGrpSpPr>
        <p:grpSpPr>
          <a:xfrm>
            <a:off x="2411760" y="620688"/>
            <a:ext cx="1080120" cy="1080120"/>
            <a:chOff x="1187624" y="980728"/>
            <a:chExt cx="1080120" cy="1080120"/>
          </a:xfrm>
        </p:grpSpPr>
        <p:pic>
          <p:nvPicPr>
            <p:cNvPr id="102" name="Picture 9" descr="C:\Documents and Settings\wenxin.zhao\My Documents\My Pictures\Microsoft 剪辑管理器\00431642.png"/>
            <p:cNvPicPr>
              <a:picLocks noChangeAspect="1" noChangeArrowheads="1"/>
            </p:cNvPicPr>
            <p:nvPr/>
          </p:nvPicPr>
          <p:blipFill>
            <a:blip r:embed="rId6" cstate="print"/>
            <a:srcRect/>
            <a:stretch>
              <a:fillRect/>
            </a:stretch>
          </p:blipFill>
          <p:spPr bwMode="auto">
            <a:xfrm>
              <a:off x="1403648" y="1268760"/>
              <a:ext cx="792088" cy="792088"/>
            </a:xfrm>
            <a:prstGeom prst="rect">
              <a:avLst/>
            </a:prstGeom>
            <a:noFill/>
          </p:spPr>
        </p:pic>
        <p:sp>
          <p:nvSpPr>
            <p:cNvPr id="105" name="TextBox 104"/>
            <p:cNvSpPr txBox="1"/>
            <p:nvPr/>
          </p:nvSpPr>
          <p:spPr>
            <a:xfrm>
              <a:off x="1187624" y="980728"/>
              <a:ext cx="1080120" cy="261610"/>
            </a:xfrm>
            <a:prstGeom prst="rect">
              <a:avLst/>
            </a:prstGeom>
            <a:noFill/>
            <a:ln>
              <a:noFill/>
            </a:ln>
          </p:spPr>
          <p:txBody>
            <a:bodyPr wrap="square" rtlCol="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zh-CN" altLang="en-US" sz="1100" b="1" spc="5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前端应用</a:t>
              </a:r>
              <a:endParaRPr lang="en-US" altLang="zh-CN" sz="1100" b="1" spc="5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endParaRPr>
            </a:p>
          </p:txBody>
        </p:sp>
      </p:grpSp>
      <p:cxnSp>
        <p:nvCxnSpPr>
          <p:cNvPr id="118" name="曲线连接符 117"/>
          <p:cNvCxnSpPr/>
          <p:nvPr/>
        </p:nvCxnSpPr>
        <p:spPr>
          <a:xfrm rot="5400000">
            <a:off x="2159732" y="1700808"/>
            <a:ext cx="864096" cy="864096"/>
          </a:xfrm>
          <a:prstGeom prst="bentConnector3">
            <a:avLst>
              <a:gd name="adj1" fmla="val 50000"/>
            </a:avLst>
          </a:prstGeom>
          <a:ln>
            <a:tailEnd type="arrow"/>
          </a:ln>
        </p:spPr>
        <p:style>
          <a:lnRef idx="1">
            <a:schemeClr val="accent5"/>
          </a:lnRef>
          <a:fillRef idx="0">
            <a:schemeClr val="accent5"/>
          </a:fillRef>
          <a:effectRef idx="0">
            <a:schemeClr val="accent5"/>
          </a:effectRef>
          <a:fontRef idx="minor">
            <a:schemeClr val="tx1"/>
          </a:fontRef>
        </p:style>
      </p:cxnSp>
      <p:cxnSp>
        <p:nvCxnSpPr>
          <p:cNvPr id="123" name="曲线连接符 117"/>
          <p:cNvCxnSpPr/>
          <p:nvPr/>
        </p:nvCxnSpPr>
        <p:spPr>
          <a:xfrm rot="16200000" flipH="1">
            <a:off x="6113994" y="1694629"/>
            <a:ext cx="851739" cy="888810"/>
          </a:xfrm>
          <a:prstGeom prst="bentConnector3">
            <a:avLst>
              <a:gd name="adj1" fmla="val 50000"/>
            </a:avLst>
          </a:prstGeom>
          <a:ln>
            <a:tailEnd type="arrow"/>
          </a:ln>
        </p:spPr>
        <p:style>
          <a:lnRef idx="1">
            <a:schemeClr val="accent5"/>
          </a:lnRef>
          <a:fillRef idx="0">
            <a:schemeClr val="accent5"/>
          </a:fillRef>
          <a:effectRef idx="0">
            <a:schemeClr val="accent5"/>
          </a:effectRef>
          <a:fontRef idx="minor">
            <a:schemeClr val="tx1"/>
          </a:fontRef>
        </p:style>
      </p:cxnSp>
      <p:cxnSp>
        <p:nvCxnSpPr>
          <p:cNvPr id="130" name="曲线连接符 117"/>
          <p:cNvCxnSpPr>
            <a:stCxn id="85" idx="2"/>
            <a:endCxn id="109" idx="0"/>
          </p:cNvCxnSpPr>
          <p:nvPr/>
        </p:nvCxnSpPr>
        <p:spPr>
          <a:xfrm rot="5400000">
            <a:off x="4568611" y="3375208"/>
            <a:ext cx="648074" cy="611643"/>
          </a:xfrm>
          <a:prstGeom prst="bentConnector3">
            <a:avLst>
              <a:gd name="adj1" fmla="val 50000"/>
            </a:avLst>
          </a:prstGeom>
          <a:ln>
            <a:tailEnd type="arrow"/>
          </a:ln>
        </p:spPr>
        <p:style>
          <a:lnRef idx="1">
            <a:schemeClr val="accent5"/>
          </a:lnRef>
          <a:fillRef idx="0">
            <a:schemeClr val="accent5"/>
          </a:fillRef>
          <a:effectRef idx="0">
            <a:schemeClr val="accent5"/>
          </a:effectRef>
          <a:fontRef idx="minor">
            <a:schemeClr val="tx1"/>
          </a:fontRef>
        </p:style>
      </p:cxnSp>
      <p:cxnSp>
        <p:nvCxnSpPr>
          <p:cNvPr id="134" name="曲线连接符 117"/>
          <p:cNvCxnSpPr/>
          <p:nvPr/>
        </p:nvCxnSpPr>
        <p:spPr>
          <a:xfrm rot="5400000">
            <a:off x="2591780" y="2132856"/>
            <a:ext cx="864096" cy="1588"/>
          </a:xfrm>
          <a:prstGeom prst="bentConnector3">
            <a:avLst>
              <a:gd name="adj1" fmla="val 50000"/>
            </a:avLst>
          </a:prstGeom>
          <a:ln>
            <a:tailEnd type="arrow"/>
          </a:ln>
        </p:spPr>
        <p:style>
          <a:lnRef idx="1">
            <a:schemeClr val="accent5"/>
          </a:lnRef>
          <a:fillRef idx="0">
            <a:schemeClr val="accent5"/>
          </a:fillRef>
          <a:effectRef idx="0">
            <a:schemeClr val="accent5"/>
          </a:effectRef>
          <a:fontRef idx="minor">
            <a:schemeClr val="tx1"/>
          </a:fontRef>
        </p:style>
      </p:cxnSp>
      <p:cxnSp>
        <p:nvCxnSpPr>
          <p:cNvPr id="138" name="曲线连接符 117"/>
          <p:cNvCxnSpPr/>
          <p:nvPr/>
        </p:nvCxnSpPr>
        <p:spPr>
          <a:xfrm rot="16200000" flipH="1">
            <a:off x="3052631" y="1672005"/>
            <a:ext cx="864096" cy="921702"/>
          </a:xfrm>
          <a:prstGeom prst="bentConnector3">
            <a:avLst>
              <a:gd name="adj1" fmla="val 50000"/>
            </a:avLst>
          </a:prstGeom>
          <a:ln>
            <a:tailEnd type="arrow"/>
          </a:ln>
        </p:spPr>
        <p:style>
          <a:lnRef idx="1">
            <a:schemeClr val="accent5"/>
          </a:lnRef>
          <a:fillRef idx="0">
            <a:schemeClr val="accent5"/>
          </a:fillRef>
          <a:effectRef idx="0">
            <a:schemeClr val="accent5"/>
          </a:effectRef>
          <a:fontRef idx="minor">
            <a:schemeClr val="tx1"/>
          </a:fontRef>
        </p:style>
      </p:cxnSp>
      <p:cxnSp>
        <p:nvCxnSpPr>
          <p:cNvPr id="161" name="曲线连接符 117"/>
          <p:cNvCxnSpPr>
            <a:stCxn id="79" idx="2"/>
            <a:endCxn id="106" idx="0"/>
          </p:cNvCxnSpPr>
          <p:nvPr/>
        </p:nvCxnSpPr>
        <p:spPr>
          <a:xfrm rot="16200000" flipH="1">
            <a:off x="3934729" y="3367793"/>
            <a:ext cx="648073" cy="626470"/>
          </a:xfrm>
          <a:prstGeom prst="bentConnector3">
            <a:avLst>
              <a:gd name="adj1" fmla="val 50000"/>
            </a:avLst>
          </a:prstGeom>
          <a:ln>
            <a:tailEnd type="arrow"/>
          </a:ln>
        </p:spPr>
        <p:style>
          <a:lnRef idx="1">
            <a:schemeClr val="accent5"/>
          </a:lnRef>
          <a:fillRef idx="0">
            <a:schemeClr val="accent5"/>
          </a:fillRef>
          <a:effectRef idx="0">
            <a:schemeClr val="accent5"/>
          </a:effectRef>
          <a:fontRef idx="minor">
            <a:schemeClr val="tx1"/>
          </a:fontRef>
        </p:style>
      </p:cxnSp>
      <p:cxnSp>
        <p:nvCxnSpPr>
          <p:cNvPr id="169" name="曲线连接符 117"/>
          <p:cNvCxnSpPr>
            <a:stCxn id="90" idx="2"/>
            <a:endCxn id="109" idx="0"/>
          </p:cNvCxnSpPr>
          <p:nvPr/>
        </p:nvCxnSpPr>
        <p:spPr>
          <a:xfrm rot="5400000">
            <a:off x="5015060" y="2928758"/>
            <a:ext cx="648074" cy="1504542"/>
          </a:xfrm>
          <a:prstGeom prst="bentConnector3">
            <a:avLst>
              <a:gd name="adj1" fmla="val 50000"/>
            </a:avLst>
          </a:prstGeom>
          <a:ln>
            <a:tailEnd type="arrow"/>
          </a:ln>
        </p:spPr>
        <p:style>
          <a:lnRef idx="1">
            <a:schemeClr val="accent5"/>
          </a:lnRef>
          <a:fillRef idx="0">
            <a:schemeClr val="accent5"/>
          </a:fillRef>
          <a:effectRef idx="0">
            <a:schemeClr val="accent5"/>
          </a:effectRef>
          <a:fontRef idx="minor">
            <a:schemeClr val="tx1"/>
          </a:fontRef>
        </p:style>
      </p:cxnSp>
      <p:cxnSp>
        <p:nvCxnSpPr>
          <p:cNvPr id="172" name="曲线连接符 117"/>
          <p:cNvCxnSpPr>
            <a:stCxn id="78" idx="2"/>
            <a:endCxn id="109" idx="0"/>
          </p:cNvCxnSpPr>
          <p:nvPr/>
        </p:nvCxnSpPr>
        <p:spPr>
          <a:xfrm rot="16200000" flipH="1">
            <a:off x="3481290" y="2899530"/>
            <a:ext cx="648074" cy="1562998"/>
          </a:xfrm>
          <a:prstGeom prst="bentConnector3">
            <a:avLst>
              <a:gd name="adj1" fmla="val 50000"/>
            </a:avLst>
          </a:prstGeom>
          <a:ln>
            <a:tailEnd type="arrow"/>
          </a:ln>
        </p:spPr>
        <p:style>
          <a:lnRef idx="1">
            <a:schemeClr val="accent5"/>
          </a:lnRef>
          <a:fillRef idx="0">
            <a:schemeClr val="accent5"/>
          </a:fillRef>
          <a:effectRef idx="0">
            <a:schemeClr val="accent5"/>
          </a:effectRef>
          <a:fontRef idx="minor">
            <a:schemeClr val="tx1"/>
          </a:fontRef>
        </p:style>
      </p:cxnSp>
      <p:cxnSp>
        <p:nvCxnSpPr>
          <p:cNvPr id="173" name="曲线连接符 117"/>
          <p:cNvCxnSpPr>
            <a:stCxn id="121857" idx="2"/>
            <a:endCxn id="109" idx="0"/>
          </p:cNvCxnSpPr>
          <p:nvPr/>
        </p:nvCxnSpPr>
        <p:spPr>
          <a:xfrm rot="16200000" flipH="1">
            <a:off x="3049242" y="2467482"/>
            <a:ext cx="648074" cy="2427094"/>
          </a:xfrm>
          <a:prstGeom prst="bentConnector3">
            <a:avLst>
              <a:gd name="adj1" fmla="val 50000"/>
            </a:avLst>
          </a:prstGeom>
          <a:ln>
            <a:tailEnd type="arrow"/>
          </a:ln>
        </p:spPr>
        <p:style>
          <a:lnRef idx="1">
            <a:schemeClr val="accent5"/>
          </a:lnRef>
          <a:fillRef idx="0">
            <a:schemeClr val="accent5"/>
          </a:fillRef>
          <a:effectRef idx="0">
            <a:schemeClr val="accent5"/>
          </a:effectRef>
          <a:fontRef idx="minor">
            <a:schemeClr val="tx1"/>
          </a:fontRef>
        </p:style>
      </p:cxnSp>
      <p:cxnSp>
        <p:nvCxnSpPr>
          <p:cNvPr id="174" name="曲线连接符 117"/>
          <p:cNvCxnSpPr>
            <a:stCxn id="94" idx="2"/>
            <a:endCxn id="109" idx="0"/>
          </p:cNvCxnSpPr>
          <p:nvPr/>
        </p:nvCxnSpPr>
        <p:spPr>
          <a:xfrm rot="5400000">
            <a:off x="5461510" y="2482308"/>
            <a:ext cx="648074" cy="2397442"/>
          </a:xfrm>
          <a:prstGeom prst="bentConnector3">
            <a:avLst>
              <a:gd name="adj1" fmla="val 50000"/>
            </a:avLst>
          </a:prstGeom>
          <a:ln>
            <a:tailEnd type="arrow"/>
          </a:ln>
        </p:spPr>
        <p:style>
          <a:lnRef idx="1">
            <a:schemeClr val="accent5"/>
          </a:lnRef>
          <a:fillRef idx="0">
            <a:schemeClr val="accent5"/>
          </a:fillRef>
          <a:effectRef idx="0">
            <a:schemeClr val="accent5"/>
          </a:effectRef>
          <a:fontRef idx="minor">
            <a:schemeClr val="tx1"/>
          </a:fontRef>
        </p:style>
      </p:cxnSp>
      <p:grpSp>
        <p:nvGrpSpPr>
          <p:cNvPr id="12" name="组合 99"/>
          <p:cNvGrpSpPr/>
          <p:nvPr/>
        </p:nvGrpSpPr>
        <p:grpSpPr>
          <a:xfrm>
            <a:off x="5483390" y="633045"/>
            <a:ext cx="1080120" cy="1080120"/>
            <a:chOff x="1187624" y="980728"/>
            <a:chExt cx="1080120" cy="1080120"/>
          </a:xfrm>
        </p:grpSpPr>
        <p:pic>
          <p:nvPicPr>
            <p:cNvPr id="42" name="Picture 9" descr="C:\Documents and Settings\wenxin.zhao\My Documents\My Pictures\Microsoft 剪辑管理器\00431642.png"/>
            <p:cNvPicPr>
              <a:picLocks noChangeAspect="1" noChangeArrowheads="1"/>
            </p:cNvPicPr>
            <p:nvPr/>
          </p:nvPicPr>
          <p:blipFill>
            <a:blip r:embed="rId6" cstate="print"/>
            <a:srcRect/>
            <a:stretch>
              <a:fillRect/>
            </a:stretch>
          </p:blipFill>
          <p:spPr bwMode="auto">
            <a:xfrm>
              <a:off x="1403648" y="1268760"/>
              <a:ext cx="792088" cy="792088"/>
            </a:xfrm>
            <a:prstGeom prst="rect">
              <a:avLst/>
            </a:prstGeom>
            <a:noFill/>
          </p:spPr>
        </p:pic>
        <p:sp>
          <p:nvSpPr>
            <p:cNvPr id="164" name="TextBox 163"/>
            <p:cNvSpPr txBox="1"/>
            <p:nvPr/>
          </p:nvSpPr>
          <p:spPr>
            <a:xfrm>
              <a:off x="1187624" y="980728"/>
              <a:ext cx="1080120" cy="261610"/>
            </a:xfrm>
            <a:prstGeom prst="rect">
              <a:avLst/>
            </a:prstGeom>
            <a:noFill/>
            <a:ln>
              <a:noFill/>
            </a:ln>
          </p:spPr>
          <p:txBody>
            <a:bodyPr wrap="square" rtlCol="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zh-CN" altLang="en-US" sz="1100" b="1" spc="5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前端应用</a:t>
              </a:r>
              <a:endParaRPr lang="en-US" altLang="zh-CN" sz="1100" b="1" spc="5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endParaRPr>
            </a:p>
          </p:txBody>
        </p:sp>
      </p:grpSp>
      <p:pic>
        <p:nvPicPr>
          <p:cNvPr id="209" name="Picture 13" descr="C:\Documents and Settings\wenxin.zhao\My Documents\My Pictures\Microsoft 剪辑管理器\00431576.png"/>
          <p:cNvPicPr>
            <a:picLocks noChangeAspect="1" noChangeArrowheads="1"/>
          </p:cNvPicPr>
          <p:nvPr/>
        </p:nvPicPr>
        <p:blipFill>
          <a:blip r:embed="rId4" cstate="print"/>
          <a:srcRect/>
          <a:stretch>
            <a:fillRect/>
          </a:stretch>
        </p:blipFill>
        <p:spPr bwMode="auto">
          <a:xfrm>
            <a:off x="7668344" y="4509120"/>
            <a:ext cx="648072" cy="652393"/>
          </a:xfrm>
          <a:prstGeom prst="rect">
            <a:avLst/>
          </a:prstGeom>
          <a:noFill/>
        </p:spPr>
      </p:pic>
      <p:pic>
        <p:nvPicPr>
          <p:cNvPr id="210" name="Picture 13" descr="C:\Documents and Settings\wenxin.zhao\My Documents\My Pictures\Microsoft 剪辑管理器\00431576.png"/>
          <p:cNvPicPr>
            <a:picLocks noChangeAspect="1" noChangeArrowheads="1"/>
          </p:cNvPicPr>
          <p:nvPr/>
        </p:nvPicPr>
        <p:blipFill>
          <a:blip r:embed="rId4" cstate="print"/>
          <a:srcRect/>
          <a:stretch>
            <a:fillRect/>
          </a:stretch>
        </p:blipFill>
        <p:spPr bwMode="auto">
          <a:xfrm>
            <a:off x="7452320" y="5373216"/>
            <a:ext cx="648072" cy="652393"/>
          </a:xfrm>
          <a:prstGeom prst="rect">
            <a:avLst/>
          </a:prstGeom>
          <a:noFill/>
        </p:spPr>
      </p:pic>
      <p:pic>
        <p:nvPicPr>
          <p:cNvPr id="212" name="Picture 13" descr="C:\Documents and Settings\wenxin.zhao\My Documents\My Pictures\Microsoft 剪辑管理器\00431576.png"/>
          <p:cNvPicPr>
            <a:picLocks noChangeAspect="1" noChangeArrowheads="1"/>
          </p:cNvPicPr>
          <p:nvPr/>
        </p:nvPicPr>
        <p:blipFill>
          <a:blip r:embed="rId4" cstate="print"/>
          <a:srcRect/>
          <a:stretch>
            <a:fillRect/>
          </a:stretch>
        </p:blipFill>
        <p:spPr bwMode="auto">
          <a:xfrm>
            <a:off x="6516216" y="5845567"/>
            <a:ext cx="648072" cy="652393"/>
          </a:xfrm>
          <a:prstGeom prst="rect">
            <a:avLst/>
          </a:prstGeom>
          <a:noFill/>
        </p:spPr>
      </p:pic>
      <p:cxnSp>
        <p:nvCxnSpPr>
          <p:cNvPr id="215" name="直接连接符 214"/>
          <p:cNvCxnSpPr>
            <a:endCxn id="209" idx="1"/>
          </p:cNvCxnSpPr>
          <p:nvPr/>
        </p:nvCxnSpPr>
        <p:spPr>
          <a:xfrm flipV="1">
            <a:off x="6948264" y="4835317"/>
            <a:ext cx="720080" cy="249867"/>
          </a:xfrm>
          <a:prstGeom prst="line">
            <a:avLst/>
          </a:prstGeom>
          <a:ln>
            <a:tailEnd type="none"/>
          </a:ln>
        </p:spPr>
        <p:style>
          <a:lnRef idx="1">
            <a:schemeClr val="accent4"/>
          </a:lnRef>
          <a:fillRef idx="0">
            <a:schemeClr val="accent4"/>
          </a:fillRef>
          <a:effectRef idx="0">
            <a:schemeClr val="accent4"/>
          </a:effectRef>
          <a:fontRef idx="minor">
            <a:schemeClr val="tx1"/>
          </a:fontRef>
        </p:style>
      </p:cxnSp>
      <p:cxnSp>
        <p:nvCxnSpPr>
          <p:cNvPr id="217" name="直接连接符 216"/>
          <p:cNvCxnSpPr>
            <a:endCxn id="210" idx="1"/>
          </p:cNvCxnSpPr>
          <p:nvPr/>
        </p:nvCxnSpPr>
        <p:spPr>
          <a:xfrm>
            <a:off x="6948266" y="5373218"/>
            <a:ext cx="504054" cy="326195"/>
          </a:xfrm>
          <a:prstGeom prst="line">
            <a:avLst/>
          </a:prstGeom>
          <a:ln>
            <a:tailEnd type="none"/>
          </a:ln>
        </p:spPr>
        <p:style>
          <a:lnRef idx="1">
            <a:schemeClr val="accent4"/>
          </a:lnRef>
          <a:fillRef idx="0">
            <a:schemeClr val="accent4"/>
          </a:fillRef>
          <a:effectRef idx="0">
            <a:schemeClr val="accent4"/>
          </a:effectRef>
          <a:fontRef idx="minor">
            <a:schemeClr val="tx1"/>
          </a:fontRef>
        </p:style>
      </p:cxnSp>
      <p:cxnSp>
        <p:nvCxnSpPr>
          <p:cNvPr id="219" name="直接连接符 218"/>
          <p:cNvCxnSpPr/>
          <p:nvPr/>
        </p:nvCxnSpPr>
        <p:spPr>
          <a:xfrm rot="16200000" flipH="1">
            <a:off x="6516217" y="5661250"/>
            <a:ext cx="504056" cy="216023"/>
          </a:xfrm>
          <a:prstGeom prst="line">
            <a:avLst/>
          </a:prstGeom>
          <a:ln>
            <a:tailEnd type="none"/>
          </a:ln>
        </p:spPr>
        <p:style>
          <a:lnRef idx="1">
            <a:schemeClr val="accent4"/>
          </a:lnRef>
          <a:fillRef idx="0">
            <a:schemeClr val="accent4"/>
          </a:fillRef>
          <a:effectRef idx="0">
            <a:schemeClr val="accent4"/>
          </a:effectRef>
          <a:fontRef idx="minor">
            <a:schemeClr val="tx1"/>
          </a:fontRef>
        </p:style>
      </p:cxn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标题 1"/>
          <p:cNvSpPr>
            <a:spLocks noGrp="1"/>
          </p:cNvSpPr>
          <p:nvPr>
            <p:ph type="title"/>
          </p:nvPr>
        </p:nvSpPr>
        <p:spPr>
          <a:xfrm>
            <a:off x="0" y="-11289"/>
            <a:ext cx="8229600" cy="692696"/>
          </a:xfrm>
        </p:spPr>
        <p:txBody>
          <a:bodyPr>
            <a:normAutofit/>
          </a:bodyPr>
          <a:lstStyle/>
          <a:p>
            <a:r>
              <a:rPr dirty="0" smtClean="0"/>
              <a:t>组件部分</a:t>
            </a:r>
            <a:endParaRPr lang="zh-CN" altLang="en-US" dirty="0"/>
          </a:p>
        </p:txBody>
      </p:sp>
      <p:graphicFrame>
        <p:nvGraphicFramePr>
          <p:cNvPr id="27651" name="Object 1"/>
          <p:cNvGraphicFramePr>
            <a:graphicFrameLocks noChangeAspect="1"/>
          </p:cNvGraphicFramePr>
          <p:nvPr/>
        </p:nvGraphicFramePr>
        <p:xfrm>
          <a:off x="428625" y="1357313"/>
          <a:ext cx="8216900" cy="5149850"/>
        </p:xfrm>
        <a:graphic>
          <a:graphicData uri="http://schemas.openxmlformats.org/presentationml/2006/ole">
            <mc:AlternateContent xmlns:mc="http://schemas.openxmlformats.org/markup-compatibility/2006">
              <mc:Choice xmlns:v="urn:schemas-microsoft-com:vml" Requires="v">
                <p:oleObj spid="_x0000_s76804" name="Visio" r:id="rId4" imgW="13770944" imgH="8639075" progId="">
                  <p:embed/>
                </p:oleObj>
              </mc:Choice>
              <mc:Fallback>
                <p:oleObj name="Visio" r:id="rId4" imgW="13770944" imgH="8639075" progId="">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8625" y="1357313"/>
                        <a:ext cx="8216900" cy="51498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标题 1"/>
          <p:cNvSpPr>
            <a:spLocks noGrp="1"/>
          </p:cNvSpPr>
          <p:nvPr>
            <p:ph type="title"/>
          </p:nvPr>
        </p:nvSpPr>
        <p:spPr>
          <a:xfrm>
            <a:off x="0" y="-11289"/>
            <a:ext cx="8229600" cy="692696"/>
          </a:xfrm>
        </p:spPr>
        <p:txBody>
          <a:bodyPr>
            <a:normAutofit/>
          </a:bodyPr>
          <a:lstStyle/>
          <a:p>
            <a:r>
              <a:rPr lang="en-US" altLang="zh-CN" dirty="0" smtClean="0"/>
              <a:t>PERA</a:t>
            </a:r>
            <a:r>
              <a:rPr dirty="0" smtClean="0"/>
              <a:t>平台技术架构</a:t>
            </a:r>
            <a:endParaRPr lang="zh-CN" altLang="en-US" dirty="0"/>
          </a:p>
        </p:txBody>
      </p:sp>
      <p:sp>
        <p:nvSpPr>
          <p:cNvPr id="6" name="AutoShape 6"/>
          <p:cNvSpPr>
            <a:spLocks noChangeArrowheads="1"/>
          </p:cNvSpPr>
          <p:nvPr/>
        </p:nvSpPr>
        <p:spPr bwMode="auto">
          <a:xfrm>
            <a:off x="428596" y="714356"/>
            <a:ext cx="7786742" cy="1000132"/>
          </a:xfrm>
          <a:prstGeom prst="roundRect">
            <a:avLst>
              <a:gd name="adj" fmla="val 16667"/>
            </a:avLst>
          </a:prstGeom>
          <a:solidFill>
            <a:schemeClr val="tx2">
              <a:lumMod val="40000"/>
              <a:lumOff val="60000"/>
            </a:schemeClr>
          </a:solidFill>
          <a:ln w="34925">
            <a:solidFill>
              <a:schemeClr val="bg1"/>
            </a:solidFill>
            <a:headEnd/>
            <a:tailEnd/>
          </a:ln>
        </p:spPr>
        <p:style>
          <a:lnRef idx="1">
            <a:schemeClr val="accent5"/>
          </a:lnRef>
          <a:fillRef idx="2">
            <a:schemeClr val="accent5"/>
          </a:fillRef>
          <a:effectRef idx="1">
            <a:schemeClr val="accent5"/>
          </a:effectRef>
          <a:fontRef idx="minor">
            <a:schemeClr val="dk1"/>
          </a:fontRef>
        </p:style>
        <p:txBody>
          <a:bodyPr wrap="none" anchor="ctr"/>
          <a:lstStyle/>
          <a:p>
            <a:pPr algn="ctr" fontAlgn="auto">
              <a:spcBef>
                <a:spcPts val="0"/>
              </a:spcBef>
              <a:spcAft>
                <a:spcPts val="0"/>
              </a:spcAft>
              <a:defRPr/>
            </a:pPr>
            <a:endParaRPr lang="zh-CN" altLang="en-US" sz="1600" dirty="0">
              <a:cs typeface="Arial" charset="0"/>
            </a:endParaRPr>
          </a:p>
        </p:txBody>
      </p:sp>
      <p:sp>
        <p:nvSpPr>
          <p:cNvPr id="12" name="Rectangle 40"/>
          <p:cNvSpPr>
            <a:spLocks noChangeArrowheads="1"/>
          </p:cNvSpPr>
          <p:nvPr/>
        </p:nvSpPr>
        <p:spPr bwMode="auto">
          <a:xfrm>
            <a:off x="4714876" y="6634162"/>
            <a:ext cx="3332163" cy="223838"/>
          </a:xfrm>
          <a:prstGeom prst="rect">
            <a:avLst/>
          </a:prstGeom>
          <a:noFill/>
          <a:ln w="9525" algn="ctr">
            <a:noFill/>
            <a:miter lim="800000"/>
            <a:headEnd/>
            <a:tailEnd/>
          </a:ln>
          <a:effectLst/>
        </p:spPr>
        <p:txBody>
          <a:bodyPr wrap="none" anchor="ctr"/>
          <a:lstStyle/>
          <a:p>
            <a:pPr algn="ctr" fontAlgn="auto">
              <a:spcBef>
                <a:spcPts val="0"/>
              </a:spcBef>
              <a:spcAft>
                <a:spcPts val="0"/>
              </a:spcAft>
              <a:defRPr/>
            </a:pPr>
            <a:endParaRPr lang="en-US" altLang="zh-CN" sz="1600" dirty="0">
              <a:effectLst>
                <a:outerShdw blurRad="38100" dist="38100" dir="2700000" algn="tl">
                  <a:srgbClr val="C0C0C0"/>
                </a:outerShdw>
              </a:effectLst>
              <a:latin typeface="+mn-lt"/>
              <a:ea typeface="+mn-ea"/>
              <a:cs typeface="Arial" charset="0"/>
            </a:endParaRPr>
          </a:p>
        </p:txBody>
      </p:sp>
      <p:sp>
        <p:nvSpPr>
          <p:cNvPr id="16" name="AutoShape 36"/>
          <p:cNvSpPr>
            <a:spLocks noChangeArrowheads="1"/>
          </p:cNvSpPr>
          <p:nvPr/>
        </p:nvSpPr>
        <p:spPr bwMode="auto">
          <a:xfrm>
            <a:off x="428596" y="2570146"/>
            <a:ext cx="6215106" cy="928704"/>
          </a:xfrm>
          <a:prstGeom prst="roundRect">
            <a:avLst>
              <a:gd name="adj" fmla="val 16667"/>
            </a:avLst>
          </a:prstGeom>
          <a:solidFill>
            <a:schemeClr val="accent6">
              <a:lumMod val="40000"/>
              <a:lumOff val="60000"/>
            </a:schemeClr>
          </a:solidFill>
          <a:ln>
            <a:headEnd/>
            <a:tailEnd/>
          </a:ln>
        </p:spPr>
        <p:style>
          <a:lnRef idx="1">
            <a:schemeClr val="accent3"/>
          </a:lnRef>
          <a:fillRef idx="2">
            <a:schemeClr val="accent3"/>
          </a:fillRef>
          <a:effectRef idx="1">
            <a:schemeClr val="accent3"/>
          </a:effectRef>
          <a:fontRef idx="minor">
            <a:schemeClr val="dk1"/>
          </a:fontRef>
        </p:style>
        <p:txBody>
          <a:bodyPr wrap="none" anchor="ctr"/>
          <a:lstStyle/>
          <a:p>
            <a:pPr algn="ctr" fontAlgn="auto">
              <a:lnSpc>
                <a:spcPct val="150000"/>
              </a:lnSpc>
              <a:spcBef>
                <a:spcPts val="0"/>
              </a:spcBef>
              <a:spcAft>
                <a:spcPts val="0"/>
              </a:spcAft>
              <a:defRPr/>
            </a:pPr>
            <a:endParaRPr lang="en-US" altLang="zh-CN" sz="1400" dirty="0" smtClean="0">
              <a:cs typeface="Arial" charset="0"/>
            </a:endParaRPr>
          </a:p>
          <a:p>
            <a:pPr algn="ctr" fontAlgn="auto">
              <a:lnSpc>
                <a:spcPct val="150000"/>
              </a:lnSpc>
              <a:spcBef>
                <a:spcPts val="0"/>
              </a:spcBef>
              <a:spcAft>
                <a:spcPts val="0"/>
              </a:spcAft>
              <a:defRPr/>
            </a:pPr>
            <a:r>
              <a:rPr lang="zh-CN" altLang="en-US" sz="1400" dirty="0" smtClean="0">
                <a:solidFill>
                  <a:schemeClr val="tx1"/>
                </a:solidFill>
                <a:latin typeface="Arial" charset="0"/>
                <a:ea typeface="黑体" pitchFamily="2" charset="-122"/>
              </a:rPr>
              <a:t>    应用框架</a:t>
            </a:r>
            <a:endParaRPr lang="en-US" altLang="zh-CN" sz="1400" dirty="0" smtClean="0">
              <a:solidFill>
                <a:schemeClr val="tx1"/>
              </a:solidFill>
              <a:latin typeface="Arial" charset="0"/>
              <a:ea typeface="黑体" pitchFamily="2" charset="-122"/>
            </a:endParaRPr>
          </a:p>
          <a:p>
            <a:pPr algn="ctr" fontAlgn="auto">
              <a:lnSpc>
                <a:spcPct val="150000"/>
              </a:lnSpc>
              <a:spcBef>
                <a:spcPts val="0"/>
              </a:spcBef>
              <a:spcAft>
                <a:spcPts val="0"/>
              </a:spcAft>
              <a:defRPr/>
            </a:pPr>
            <a:endParaRPr lang="en-US" altLang="zh-CN" sz="2800" dirty="0" smtClean="0">
              <a:cs typeface="Arial" charset="0"/>
            </a:endParaRPr>
          </a:p>
          <a:p>
            <a:pPr marL="363538" indent="-188913" algn="ctr" fontAlgn="auto">
              <a:lnSpc>
                <a:spcPct val="150000"/>
              </a:lnSpc>
              <a:spcBef>
                <a:spcPts val="0"/>
              </a:spcBef>
              <a:spcAft>
                <a:spcPts val="0"/>
              </a:spcAft>
              <a:defRPr/>
            </a:pPr>
            <a:endParaRPr lang="en-US" altLang="zh-CN" sz="1600" dirty="0">
              <a:cs typeface="Arial" charset="0"/>
            </a:endParaRPr>
          </a:p>
        </p:txBody>
      </p:sp>
      <p:sp>
        <p:nvSpPr>
          <p:cNvPr id="17" name="圆角矩形 16"/>
          <p:cNvSpPr/>
          <p:nvPr/>
        </p:nvSpPr>
        <p:spPr>
          <a:xfrm>
            <a:off x="642910" y="2855908"/>
            <a:ext cx="1214447" cy="571504"/>
          </a:xfrm>
          <a:prstGeom prst="roundRect">
            <a:avLst/>
          </a:prstGeom>
          <a:solidFill>
            <a:schemeClr val="accent6">
              <a:lumMod val="60000"/>
              <a:lumOff val="40000"/>
            </a:schemeClr>
          </a:solidFill>
          <a:ln>
            <a:solidFill>
              <a:schemeClr val="accent6">
                <a:lumMod val="60000"/>
                <a:lumOff val="40000"/>
              </a:schemeClr>
            </a:solidFill>
          </a:ln>
        </p:spPr>
        <p:style>
          <a:lnRef idx="1">
            <a:schemeClr val="accent6"/>
          </a:lnRef>
          <a:fillRef idx="2">
            <a:schemeClr val="accent6"/>
          </a:fillRef>
          <a:effectRef idx="1">
            <a:schemeClr val="accent6"/>
          </a:effectRef>
          <a:fontRef idx="minor">
            <a:schemeClr val="dk1"/>
          </a:fontRef>
        </p:style>
        <p:txBody>
          <a:bodyPr anchor="ctr"/>
          <a:lstStyle/>
          <a:p>
            <a:pPr algn="ctr" fontAlgn="auto">
              <a:spcBef>
                <a:spcPts val="0"/>
              </a:spcBef>
              <a:spcAft>
                <a:spcPts val="0"/>
              </a:spcAft>
              <a:defRPr/>
            </a:pPr>
            <a:r>
              <a:rPr lang="zh-CN" altLang="en-US" sz="1200" dirty="0" smtClean="0">
                <a:solidFill>
                  <a:schemeClr val="tx1"/>
                </a:solidFill>
                <a:latin typeface="Arial" charset="0"/>
                <a:ea typeface="黑体" pitchFamily="2" charset="-122"/>
              </a:rPr>
              <a:t>系统工程</a:t>
            </a:r>
            <a:endParaRPr lang="en-US" altLang="zh-CN" sz="1200" dirty="0" smtClean="0">
              <a:solidFill>
                <a:schemeClr val="tx1"/>
              </a:solidFill>
              <a:latin typeface="Arial" charset="0"/>
              <a:ea typeface="黑体" pitchFamily="2" charset="-122"/>
            </a:endParaRPr>
          </a:p>
        </p:txBody>
      </p:sp>
      <p:sp>
        <p:nvSpPr>
          <p:cNvPr id="31" name="AutoShape 74"/>
          <p:cNvSpPr>
            <a:spLocks noChangeArrowheads="1"/>
          </p:cNvSpPr>
          <p:nvPr/>
        </p:nvSpPr>
        <p:spPr bwMode="auto">
          <a:xfrm>
            <a:off x="357158" y="5929329"/>
            <a:ext cx="6500858" cy="642943"/>
          </a:xfrm>
          <a:prstGeom prst="roundRect">
            <a:avLst>
              <a:gd name="adj" fmla="val 7819"/>
            </a:avLst>
          </a:prstGeom>
          <a:solidFill>
            <a:srgbClr val="C0CAD8"/>
          </a:solidFill>
          <a:ln w="9525" algn="ctr">
            <a:noFill/>
            <a:round/>
            <a:headEnd/>
            <a:tailEnd/>
          </a:ln>
          <a:effectLst>
            <a:prstShdw prst="shdw17" dist="17961" dir="2700000">
              <a:srgbClr val="C0CAD8">
                <a:gamma/>
                <a:shade val="60000"/>
                <a:invGamma/>
              </a:srgbClr>
            </a:prstShdw>
          </a:effectLst>
        </p:spPr>
        <p:txBody>
          <a:bodyPr/>
          <a:lstStyle/>
          <a:p>
            <a:endParaRPr lang="zh-CN" altLang="en-US"/>
          </a:p>
        </p:txBody>
      </p:sp>
      <p:sp>
        <p:nvSpPr>
          <p:cNvPr id="32" name="AutoShape 77"/>
          <p:cNvSpPr>
            <a:spLocks noChangeArrowheads="1"/>
          </p:cNvSpPr>
          <p:nvPr/>
        </p:nvSpPr>
        <p:spPr bwMode="auto">
          <a:xfrm>
            <a:off x="428596" y="1855766"/>
            <a:ext cx="7786742" cy="642942"/>
          </a:xfrm>
          <a:prstGeom prst="roundRect">
            <a:avLst>
              <a:gd name="adj" fmla="val 26111"/>
            </a:avLst>
          </a:prstGeom>
          <a:solidFill>
            <a:schemeClr val="accent6">
              <a:lumMod val="40000"/>
              <a:lumOff val="60000"/>
            </a:schemeClr>
          </a:solidFill>
          <a:ln w="9525" algn="ctr">
            <a:noFill/>
            <a:round/>
            <a:headEnd/>
            <a:tailEnd/>
          </a:ln>
          <a:effectLst>
            <a:prstShdw prst="shdw17" dist="17961" dir="2700000">
              <a:srgbClr val="94A5BD">
                <a:gamma/>
                <a:shade val="60000"/>
                <a:invGamma/>
              </a:srgbClr>
            </a:prstShdw>
          </a:effectLst>
        </p:spPr>
        <p:txBody>
          <a:bodyPr/>
          <a:lstStyle/>
          <a:p>
            <a:endParaRPr lang="zh-CN" altLang="en-US"/>
          </a:p>
        </p:txBody>
      </p:sp>
      <p:sp>
        <p:nvSpPr>
          <p:cNvPr id="33" name="AutoShape 79"/>
          <p:cNvSpPr>
            <a:spLocks noChangeArrowheads="1"/>
          </p:cNvSpPr>
          <p:nvPr/>
        </p:nvSpPr>
        <p:spPr bwMode="auto">
          <a:xfrm>
            <a:off x="428596" y="6286520"/>
            <a:ext cx="6372000" cy="214314"/>
          </a:xfrm>
          <a:prstGeom prst="roundRect">
            <a:avLst>
              <a:gd name="adj" fmla="val 26667"/>
            </a:avLst>
          </a:prstGeom>
          <a:solidFill>
            <a:srgbClr val="94A5BD"/>
          </a:solidFill>
          <a:ln w="9525" algn="ctr">
            <a:noFill/>
            <a:round/>
            <a:headEnd/>
            <a:tailEnd/>
          </a:ln>
          <a:effectLst>
            <a:prstShdw prst="shdw17" dist="17961" dir="2700000">
              <a:srgbClr val="94A5BD">
                <a:gamma/>
                <a:shade val="60000"/>
                <a:invGamma/>
              </a:srgbClr>
            </a:prstShdw>
          </a:effectLst>
        </p:spPr>
        <p:txBody>
          <a:bodyPr/>
          <a:lstStyle/>
          <a:p>
            <a:endParaRPr lang="zh-CN" altLang="en-US"/>
          </a:p>
        </p:txBody>
      </p:sp>
      <p:sp>
        <p:nvSpPr>
          <p:cNvPr id="34" name="AutoShape 81"/>
          <p:cNvSpPr>
            <a:spLocks noChangeArrowheads="1"/>
          </p:cNvSpPr>
          <p:nvPr/>
        </p:nvSpPr>
        <p:spPr bwMode="auto">
          <a:xfrm>
            <a:off x="428596" y="6018232"/>
            <a:ext cx="3929090" cy="216000"/>
          </a:xfrm>
          <a:prstGeom prst="roundRect">
            <a:avLst>
              <a:gd name="adj" fmla="val 26111"/>
            </a:avLst>
          </a:prstGeom>
          <a:solidFill>
            <a:srgbClr val="94A5BD"/>
          </a:solidFill>
          <a:ln w="9525" algn="ctr">
            <a:noFill/>
            <a:round/>
            <a:headEnd/>
            <a:tailEnd/>
          </a:ln>
          <a:effectLst>
            <a:prstShdw prst="shdw17" dist="17961" dir="2700000">
              <a:srgbClr val="94A5BD">
                <a:gamma/>
                <a:shade val="60000"/>
                <a:invGamma/>
              </a:srgbClr>
            </a:prstShdw>
          </a:effectLst>
        </p:spPr>
        <p:txBody>
          <a:bodyPr/>
          <a:lstStyle/>
          <a:p>
            <a:endParaRPr lang="zh-CN" altLang="en-US"/>
          </a:p>
        </p:txBody>
      </p:sp>
      <p:sp>
        <p:nvSpPr>
          <p:cNvPr id="35" name="Text Box 78"/>
          <p:cNvSpPr txBox="1">
            <a:spLocks noChangeArrowheads="1"/>
          </p:cNvSpPr>
          <p:nvPr/>
        </p:nvSpPr>
        <p:spPr bwMode="auto">
          <a:xfrm>
            <a:off x="500034" y="6286520"/>
            <a:ext cx="6048000" cy="184666"/>
          </a:xfrm>
          <a:prstGeom prst="rect">
            <a:avLst/>
          </a:prstGeom>
          <a:noFill/>
          <a:ln w="9525">
            <a:noFill/>
            <a:miter lim="800000"/>
            <a:headEnd/>
            <a:tailEnd/>
          </a:ln>
          <a:effectLst/>
        </p:spPr>
        <p:txBody>
          <a:bodyPr wrap="square" lIns="0" tIns="0" rIns="0" bIns="0">
            <a:spAutoFit/>
          </a:bodyPr>
          <a:lstStyle/>
          <a:p>
            <a:r>
              <a:rPr lang="en-US" altLang="zh-CN" sz="1200" dirty="0" smtClean="0">
                <a:solidFill>
                  <a:srgbClr val="363D62"/>
                </a:solidFill>
                <a:latin typeface="宋体" charset="-122"/>
                <a:ea typeface="宋体" charset="-122"/>
              </a:rPr>
              <a:t>OS:               Linux: Redhat,Ubuntu,FreeBSD; Windows; Unix; Solaris, AIX                                      </a:t>
            </a:r>
            <a:endParaRPr lang="zh-CN" altLang="en-US" sz="1200" dirty="0">
              <a:solidFill>
                <a:srgbClr val="363D62"/>
              </a:solidFill>
              <a:latin typeface="宋体" charset="-122"/>
              <a:ea typeface="宋体" charset="-122"/>
            </a:endParaRPr>
          </a:p>
        </p:txBody>
      </p:sp>
      <p:sp>
        <p:nvSpPr>
          <p:cNvPr id="43" name="AutoShape 31"/>
          <p:cNvSpPr>
            <a:spLocks noChangeArrowheads="1"/>
          </p:cNvSpPr>
          <p:nvPr/>
        </p:nvSpPr>
        <p:spPr bwMode="auto">
          <a:xfrm>
            <a:off x="6929454" y="5929330"/>
            <a:ext cx="2168493" cy="642941"/>
          </a:xfrm>
          <a:prstGeom prst="roundRect">
            <a:avLst>
              <a:gd name="adj" fmla="val 15569"/>
            </a:avLst>
          </a:prstGeom>
          <a:solidFill>
            <a:srgbClr val="C0C0C0"/>
          </a:solidFill>
          <a:ln w="9525" algn="ctr">
            <a:noFill/>
            <a:round/>
            <a:headEnd/>
            <a:tailEnd/>
          </a:ln>
          <a:effectLst>
            <a:prstShdw prst="shdw17" dist="17961" dir="2700000">
              <a:srgbClr val="C0C0C0">
                <a:gamma/>
                <a:shade val="60000"/>
                <a:invGamma/>
              </a:srgbClr>
            </a:prstShdw>
          </a:effectLst>
        </p:spPr>
        <p:txBody>
          <a:bodyPr/>
          <a:lstStyle/>
          <a:p>
            <a:endParaRPr lang="zh-CN" altLang="en-US"/>
          </a:p>
        </p:txBody>
      </p:sp>
      <p:sp>
        <p:nvSpPr>
          <p:cNvPr id="44" name="Text Box 32"/>
          <p:cNvSpPr txBox="1">
            <a:spLocks noChangeArrowheads="1"/>
          </p:cNvSpPr>
          <p:nvPr/>
        </p:nvSpPr>
        <p:spPr bwMode="auto">
          <a:xfrm>
            <a:off x="7148528" y="5989757"/>
            <a:ext cx="1709752" cy="153888"/>
          </a:xfrm>
          <a:prstGeom prst="rect">
            <a:avLst/>
          </a:prstGeom>
          <a:noFill/>
          <a:ln w="9525">
            <a:noFill/>
            <a:miter lim="800000"/>
            <a:headEnd/>
            <a:tailEnd/>
          </a:ln>
          <a:effectLst/>
        </p:spPr>
        <p:txBody>
          <a:bodyPr wrap="square" lIns="0" tIns="0" rIns="0" bIns="0">
            <a:spAutoFit/>
          </a:bodyPr>
          <a:lstStyle/>
          <a:p>
            <a:pPr algn="ctr"/>
            <a:r>
              <a:rPr lang="zh-CN" altLang="en-US" sz="1000" b="1" dirty="0" smtClean="0">
                <a:solidFill>
                  <a:srgbClr val="363D62"/>
                </a:solidFill>
                <a:latin typeface="宋体" charset="-122"/>
                <a:ea typeface="宋体" charset="-122"/>
              </a:rPr>
              <a:t> 数据库</a:t>
            </a:r>
            <a:r>
              <a:rPr lang="en-US" altLang="zh-CN" sz="1000" b="1" dirty="0" smtClean="0">
                <a:solidFill>
                  <a:srgbClr val="363D62"/>
                </a:solidFill>
                <a:latin typeface="宋体" charset="-122"/>
                <a:ea typeface="宋体" charset="-122"/>
              </a:rPr>
              <a:t> </a:t>
            </a:r>
            <a:endParaRPr lang="zh-CN" altLang="en-US" sz="1000" b="1" dirty="0">
              <a:solidFill>
                <a:srgbClr val="363D62"/>
              </a:solidFill>
              <a:latin typeface="宋体" charset="-122"/>
              <a:ea typeface="宋体" charset="-122"/>
            </a:endParaRPr>
          </a:p>
        </p:txBody>
      </p:sp>
      <p:sp>
        <p:nvSpPr>
          <p:cNvPr id="45" name="AutoShape 34"/>
          <p:cNvSpPr>
            <a:spLocks noChangeArrowheads="1"/>
          </p:cNvSpPr>
          <p:nvPr/>
        </p:nvSpPr>
        <p:spPr bwMode="auto">
          <a:xfrm>
            <a:off x="7000892" y="6227784"/>
            <a:ext cx="573088" cy="269875"/>
          </a:xfrm>
          <a:prstGeom prst="can">
            <a:avLst>
              <a:gd name="adj" fmla="val 22986"/>
            </a:avLst>
          </a:prstGeom>
          <a:gradFill rotWithShape="1">
            <a:gsLst>
              <a:gs pos="0">
                <a:srgbClr val="A9A9A9"/>
              </a:gs>
              <a:gs pos="50000">
                <a:srgbClr val="A9A9A9">
                  <a:gamma/>
                  <a:tint val="63922"/>
                  <a:invGamma/>
                </a:srgbClr>
              </a:gs>
              <a:gs pos="100000">
                <a:srgbClr val="A9A9A9"/>
              </a:gs>
            </a:gsLst>
            <a:lin ang="0" scaled="1"/>
          </a:gradFill>
          <a:ln w="9525">
            <a:noFill/>
            <a:round/>
            <a:headEnd/>
            <a:tailEnd/>
          </a:ln>
          <a:effectLst>
            <a:prstShdw prst="shdw17" dist="17961" dir="2700000">
              <a:srgbClr val="A9A9A9">
                <a:gamma/>
                <a:shade val="60000"/>
                <a:invGamma/>
              </a:srgbClr>
            </a:prstShdw>
          </a:effectLst>
        </p:spPr>
        <p:txBody>
          <a:bodyPr/>
          <a:lstStyle/>
          <a:p>
            <a:endParaRPr lang="zh-CN" altLang="en-US"/>
          </a:p>
        </p:txBody>
      </p:sp>
      <p:sp>
        <p:nvSpPr>
          <p:cNvPr id="46" name="Text Box 35"/>
          <p:cNvSpPr txBox="1">
            <a:spLocks noChangeArrowheads="1"/>
          </p:cNvSpPr>
          <p:nvPr/>
        </p:nvSpPr>
        <p:spPr bwMode="auto">
          <a:xfrm>
            <a:off x="7135816" y="6288109"/>
            <a:ext cx="384721" cy="153888"/>
          </a:xfrm>
          <a:prstGeom prst="rect">
            <a:avLst/>
          </a:prstGeom>
          <a:noFill/>
          <a:ln w="9525">
            <a:noFill/>
            <a:miter lim="800000"/>
            <a:headEnd/>
            <a:tailEnd/>
          </a:ln>
          <a:effectLst/>
        </p:spPr>
        <p:txBody>
          <a:bodyPr wrap="none" lIns="0" tIns="0" rIns="0" bIns="0">
            <a:spAutoFit/>
          </a:bodyPr>
          <a:lstStyle/>
          <a:p>
            <a:r>
              <a:rPr lang="en-US" altLang="zh-CN" sz="1000" dirty="0" smtClean="0">
                <a:solidFill>
                  <a:srgbClr val="363D62"/>
                </a:solidFill>
                <a:latin typeface="宋体" charset="-122"/>
                <a:ea typeface="宋体" charset="-122"/>
              </a:rPr>
              <a:t>Oracle</a:t>
            </a:r>
            <a:endParaRPr lang="en-US" altLang="ja-JP" sz="1000" dirty="0">
              <a:solidFill>
                <a:srgbClr val="363D62"/>
              </a:solidFill>
              <a:latin typeface="宋体" charset="-122"/>
              <a:ea typeface="宋体" charset="-122"/>
            </a:endParaRPr>
          </a:p>
        </p:txBody>
      </p:sp>
      <p:sp>
        <p:nvSpPr>
          <p:cNvPr id="48" name="AutoShape 38"/>
          <p:cNvSpPr>
            <a:spLocks noChangeArrowheads="1"/>
          </p:cNvSpPr>
          <p:nvPr/>
        </p:nvSpPr>
        <p:spPr bwMode="auto">
          <a:xfrm>
            <a:off x="7715272" y="6230959"/>
            <a:ext cx="573088" cy="269875"/>
          </a:xfrm>
          <a:prstGeom prst="can">
            <a:avLst>
              <a:gd name="adj" fmla="val 22986"/>
            </a:avLst>
          </a:prstGeom>
          <a:gradFill rotWithShape="1">
            <a:gsLst>
              <a:gs pos="0">
                <a:srgbClr val="A9A9A9"/>
              </a:gs>
              <a:gs pos="50000">
                <a:srgbClr val="A9A9A9">
                  <a:gamma/>
                  <a:tint val="63922"/>
                  <a:invGamma/>
                </a:srgbClr>
              </a:gs>
              <a:gs pos="100000">
                <a:srgbClr val="A9A9A9"/>
              </a:gs>
            </a:gsLst>
            <a:lin ang="0" scaled="1"/>
          </a:gradFill>
          <a:ln w="9525">
            <a:noFill/>
            <a:round/>
            <a:headEnd/>
            <a:tailEnd/>
          </a:ln>
          <a:effectLst>
            <a:prstShdw prst="shdw17" dist="17961" dir="2700000">
              <a:srgbClr val="A9A9A9">
                <a:gamma/>
                <a:shade val="60000"/>
                <a:invGamma/>
              </a:srgbClr>
            </a:prstShdw>
          </a:effectLst>
        </p:spPr>
        <p:txBody>
          <a:bodyPr/>
          <a:lstStyle/>
          <a:p>
            <a:endParaRPr lang="zh-CN" altLang="en-US"/>
          </a:p>
        </p:txBody>
      </p:sp>
      <p:sp>
        <p:nvSpPr>
          <p:cNvPr id="49" name="Text Box 39"/>
          <p:cNvSpPr txBox="1">
            <a:spLocks noChangeArrowheads="1"/>
          </p:cNvSpPr>
          <p:nvPr/>
        </p:nvSpPr>
        <p:spPr bwMode="auto">
          <a:xfrm>
            <a:off x="7881686" y="6294459"/>
            <a:ext cx="320601" cy="153888"/>
          </a:xfrm>
          <a:prstGeom prst="rect">
            <a:avLst/>
          </a:prstGeom>
          <a:noFill/>
          <a:ln w="9525">
            <a:noFill/>
            <a:miter lim="800000"/>
            <a:headEnd/>
            <a:tailEnd/>
          </a:ln>
          <a:effectLst/>
        </p:spPr>
        <p:txBody>
          <a:bodyPr wrap="none" lIns="0" tIns="0" rIns="0" bIns="0">
            <a:spAutoFit/>
          </a:bodyPr>
          <a:lstStyle/>
          <a:p>
            <a:r>
              <a:rPr lang="en-US" altLang="zh-CN" sz="1000" dirty="0" err="1" smtClean="0">
                <a:solidFill>
                  <a:srgbClr val="363D62"/>
                </a:solidFill>
                <a:latin typeface="宋体" charset="-122"/>
                <a:ea typeface="宋体" charset="-122"/>
              </a:rPr>
              <a:t>MySQL</a:t>
            </a:r>
            <a:endParaRPr lang="en-US" altLang="ja-JP" sz="1000" dirty="0">
              <a:solidFill>
                <a:srgbClr val="363D62"/>
              </a:solidFill>
              <a:latin typeface="宋体" charset="-122"/>
              <a:ea typeface="宋体" charset="-122"/>
            </a:endParaRPr>
          </a:p>
        </p:txBody>
      </p:sp>
      <p:sp>
        <p:nvSpPr>
          <p:cNvPr id="50" name="AutoShape 41"/>
          <p:cNvSpPr>
            <a:spLocks noChangeArrowheads="1"/>
          </p:cNvSpPr>
          <p:nvPr/>
        </p:nvSpPr>
        <p:spPr bwMode="auto">
          <a:xfrm>
            <a:off x="8429652" y="6221434"/>
            <a:ext cx="573088" cy="269875"/>
          </a:xfrm>
          <a:prstGeom prst="can">
            <a:avLst>
              <a:gd name="adj" fmla="val 22986"/>
            </a:avLst>
          </a:prstGeom>
          <a:gradFill rotWithShape="1">
            <a:gsLst>
              <a:gs pos="0">
                <a:srgbClr val="A9A9A9"/>
              </a:gs>
              <a:gs pos="50000">
                <a:srgbClr val="A9A9A9">
                  <a:gamma/>
                  <a:tint val="63922"/>
                  <a:invGamma/>
                </a:srgbClr>
              </a:gs>
              <a:gs pos="100000">
                <a:srgbClr val="A9A9A9"/>
              </a:gs>
            </a:gsLst>
            <a:lin ang="0" scaled="1"/>
          </a:gradFill>
          <a:ln w="9525">
            <a:noFill/>
            <a:round/>
            <a:headEnd/>
            <a:tailEnd/>
          </a:ln>
          <a:effectLst>
            <a:prstShdw prst="shdw17" dist="17961" dir="2700000">
              <a:srgbClr val="A9A9A9">
                <a:gamma/>
                <a:shade val="60000"/>
                <a:invGamma/>
              </a:srgbClr>
            </a:prstShdw>
          </a:effectLst>
        </p:spPr>
        <p:txBody>
          <a:bodyPr/>
          <a:lstStyle/>
          <a:p>
            <a:endParaRPr lang="zh-CN" altLang="en-US"/>
          </a:p>
        </p:txBody>
      </p:sp>
      <p:sp>
        <p:nvSpPr>
          <p:cNvPr id="51" name="Text Box 42"/>
          <p:cNvSpPr txBox="1">
            <a:spLocks noChangeArrowheads="1"/>
          </p:cNvSpPr>
          <p:nvPr/>
        </p:nvSpPr>
        <p:spPr bwMode="auto">
          <a:xfrm>
            <a:off x="8665920" y="6291284"/>
            <a:ext cx="192360" cy="153888"/>
          </a:xfrm>
          <a:prstGeom prst="rect">
            <a:avLst/>
          </a:prstGeom>
          <a:noFill/>
          <a:ln w="9525">
            <a:noFill/>
            <a:miter lim="800000"/>
            <a:headEnd/>
            <a:tailEnd/>
          </a:ln>
          <a:effectLst/>
        </p:spPr>
        <p:txBody>
          <a:bodyPr wrap="none" lIns="0" tIns="0" rIns="0" bIns="0">
            <a:spAutoFit/>
          </a:bodyPr>
          <a:lstStyle/>
          <a:p>
            <a:r>
              <a:rPr lang="en-US" altLang="ja-JP" sz="1000" dirty="0" smtClean="0">
                <a:solidFill>
                  <a:srgbClr val="363D62"/>
                </a:solidFill>
                <a:latin typeface="宋体" charset="-122"/>
                <a:ea typeface="宋体" charset="-122"/>
              </a:rPr>
              <a:t>DB2</a:t>
            </a:r>
            <a:endParaRPr lang="en-US" altLang="ja-JP" sz="1000" dirty="0">
              <a:solidFill>
                <a:srgbClr val="363D62"/>
              </a:solidFill>
              <a:latin typeface="宋体" charset="-122"/>
              <a:ea typeface="宋体" charset="-122"/>
            </a:endParaRPr>
          </a:p>
        </p:txBody>
      </p:sp>
      <p:sp>
        <p:nvSpPr>
          <p:cNvPr id="53" name="Text Box 78"/>
          <p:cNvSpPr txBox="1">
            <a:spLocks noChangeArrowheads="1"/>
          </p:cNvSpPr>
          <p:nvPr/>
        </p:nvSpPr>
        <p:spPr bwMode="auto">
          <a:xfrm>
            <a:off x="500034" y="6000768"/>
            <a:ext cx="3714776" cy="184666"/>
          </a:xfrm>
          <a:prstGeom prst="rect">
            <a:avLst/>
          </a:prstGeom>
          <a:noFill/>
          <a:ln w="9525">
            <a:noFill/>
            <a:miter lim="800000"/>
            <a:headEnd/>
            <a:tailEnd/>
          </a:ln>
          <a:effectLst/>
        </p:spPr>
        <p:txBody>
          <a:bodyPr wrap="square" lIns="0" tIns="0" rIns="0" bIns="0">
            <a:spAutoFit/>
          </a:bodyPr>
          <a:lstStyle/>
          <a:p>
            <a:r>
              <a:rPr lang="en-US" altLang="zh-CN" sz="1200" dirty="0" smtClean="0">
                <a:solidFill>
                  <a:srgbClr val="363D62"/>
                </a:solidFill>
                <a:latin typeface="宋体" charset="-122"/>
                <a:ea typeface="宋体" charset="-122"/>
              </a:rPr>
              <a:t>Java</a:t>
            </a:r>
            <a:r>
              <a:rPr lang="zh-CN" altLang="en-US" sz="1200" dirty="0" smtClean="0">
                <a:solidFill>
                  <a:srgbClr val="363D62"/>
                </a:solidFill>
                <a:latin typeface="宋体" charset="-122"/>
                <a:ea typeface="宋体" charset="-122"/>
              </a:rPr>
              <a:t> </a:t>
            </a:r>
            <a:r>
              <a:rPr lang="en-US" altLang="zh-CN" sz="1200" dirty="0" smtClean="0">
                <a:solidFill>
                  <a:srgbClr val="363D62"/>
                </a:solidFill>
                <a:latin typeface="宋体" charset="-122"/>
                <a:ea typeface="宋体" charset="-122"/>
              </a:rPr>
              <a:t>EE</a:t>
            </a:r>
            <a:r>
              <a:rPr lang="zh-CN" altLang="en-US" sz="1200" dirty="0" smtClean="0">
                <a:solidFill>
                  <a:srgbClr val="363D62"/>
                </a:solidFill>
                <a:latin typeface="宋体" charset="-122"/>
                <a:ea typeface="宋体" charset="-122"/>
              </a:rPr>
              <a:t>应用服务器</a:t>
            </a:r>
            <a:r>
              <a:rPr lang="en-US" altLang="zh-CN" sz="1200" dirty="0" smtClean="0">
                <a:solidFill>
                  <a:srgbClr val="363D62"/>
                </a:solidFill>
                <a:latin typeface="宋体" charset="-122"/>
                <a:ea typeface="宋体" charset="-122"/>
              </a:rPr>
              <a:t>:    </a:t>
            </a:r>
            <a:r>
              <a:rPr lang="en-US" altLang="zh-CN" sz="1200" dirty="0" err="1" smtClean="0">
                <a:solidFill>
                  <a:srgbClr val="363D62"/>
                </a:solidFill>
                <a:latin typeface="宋体" charset="-122"/>
                <a:ea typeface="宋体" charset="-122"/>
              </a:rPr>
              <a:t>Weblogic;WebSphere;JBoss</a:t>
            </a:r>
            <a:r>
              <a:rPr lang="en-US" altLang="zh-CN" sz="1200" dirty="0" smtClean="0">
                <a:solidFill>
                  <a:srgbClr val="363D62"/>
                </a:solidFill>
                <a:latin typeface="宋体" charset="-122"/>
                <a:ea typeface="宋体" charset="-122"/>
              </a:rPr>
              <a:t>                                      </a:t>
            </a:r>
            <a:endParaRPr lang="zh-CN" altLang="en-US" sz="1200" dirty="0">
              <a:solidFill>
                <a:srgbClr val="363D62"/>
              </a:solidFill>
              <a:latin typeface="宋体" charset="-122"/>
              <a:ea typeface="宋体" charset="-122"/>
            </a:endParaRPr>
          </a:p>
        </p:txBody>
      </p:sp>
      <p:sp>
        <p:nvSpPr>
          <p:cNvPr id="54" name="AutoShape 81"/>
          <p:cNvSpPr>
            <a:spLocks noChangeArrowheads="1"/>
          </p:cNvSpPr>
          <p:nvPr/>
        </p:nvSpPr>
        <p:spPr bwMode="auto">
          <a:xfrm>
            <a:off x="4411702" y="6018232"/>
            <a:ext cx="2376000" cy="216000"/>
          </a:xfrm>
          <a:prstGeom prst="roundRect">
            <a:avLst>
              <a:gd name="adj" fmla="val 26111"/>
            </a:avLst>
          </a:prstGeom>
          <a:solidFill>
            <a:srgbClr val="94A5BD"/>
          </a:solidFill>
          <a:ln w="9525" algn="ctr">
            <a:noFill/>
            <a:round/>
            <a:headEnd/>
            <a:tailEnd/>
          </a:ln>
          <a:effectLst>
            <a:prstShdw prst="shdw17" dist="17961" dir="2700000">
              <a:srgbClr val="94A5BD">
                <a:gamma/>
                <a:shade val="60000"/>
                <a:invGamma/>
              </a:srgbClr>
            </a:prstShdw>
          </a:effectLst>
        </p:spPr>
        <p:txBody>
          <a:bodyPr/>
          <a:lstStyle/>
          <a:p>
            <a:endParaRPr lang="zh-CN" altLang="en-US"/>
          </a:p>
        </p:txBody>
      </p:sp>
      <p:sp>
        <p:nvSpPr>
          <p:cNvPr id="55" name="Text Box 78"/>
          <p:cNvSpPr txBox="1">
            <a:spLocks noChangeArrowheads="1"/>
          </p:cNvSpPr>
          <p:nvPr/>
        </p:nvSpPr>
        <p:spPr bwMode="auto">
          <a:xfrm>
            <a:off x="4572000" y="6030416"/>
            <a:ext cx="2088000" cy="184666"/>
          </a:xfrm>
          <a:prstGeom prst="rect">
            <a:avLst/>
          </a:prstGeom>
          <a:noFill/>
          <a:ln w="9525">
            <a:noFill/>
            <a:miter lim="800000"/>
            <a:headEnd/>
            <a:tailEnd/>
          </a:ln>
          <a:effectLst/>
        </p:spPr>
        <p:txBody>
          <a:bodyPr wrap="square" lIns="0" tIns="0" rIns="0" bIns="0">
            <a:spAutoFit/>
          </a:bodyPr>
          <a:lstStyle/>
          <a:p>
            <a:pPr algn="ctr"/>
            <a:r>
              <a:rPr lang="en-US" altLang="zh-CN" sz="1200" dirty="0" smtClean="0">
                <a:solidFill>
                  <a:srgbClr val="363D62"/>
                </a:solidFill>
                <a:latin typeface="宋体" charset="-122"/>
                <a:ea typeface="宋体" charset="-122"/>
              </a:rPr>
              <a:t>.NET </a:t>
            </a:r>
            <a:r>
              <a:rPr lang="en-US" altLang="zh-CN" sz="1200" dirty="0" err="1" smtClean="0">
                <a:solidFill>
                  <a:srgbClr val="363D62"/>
                </a:solidFill>
                <a:latin typeface="宋体" charset="-122"/>
                <a:ea typeface="宋体" charset="-122"/>
              </a:rPr>
              <a:t>FrameWrok,Native</a:t>
            </a:r>
            <a:r>
              <a:rPr lang="en-US" altLang="zh-CN" sz="1200" dirty="0" smtClean="0">
                <a:solidFill>
                  <a:srgbClr val="363D62"/>
                </a:solidFill>
                <a:latin typeface="宋体" charset="-122"/>
                <a:ea typeface="宋体" charset="-122"/>
              </a:rPr>
              <a:t> C/C++                                   </a:t>
            </a:r>
            <a:endParaRPr lang="zh-CN" altLang="en-US" sz="1200" dirty="0">
              <a:solidFill>
                <a:srgbClr val="363D62"/>
              </a:solidFill>
              <a:latin typeface="宋体" charset="-122"/>
              <a:ea typeface="宋体" charset="-122"/>
            </a:endParaRPr>
          </a:p>
        </p:txBody>
      </p:sp>
      <p:sp>
        <p:nvSpPr>
          <p:cNvPr id="47" name="矩形 46"/>
          <p:cNvSpPr/>
          <p:nvPr/>
        </p:nvSpPr>
        <p:spPr>
          <a:xfrm>
            <a:off x="0" y="5715016"/>
            <a:ext cx="285720" cy="872130"/>
          </a:xfrm>
          <a:prstGeom prst="rect">
            <a:avLst/>
          </a:prstGeom>
          <a:solidFill>
            <a:schemeClr val="bg1">
              <a:lumMod val="50000"/>
            </a:schemeClr>
          </a:solidFill>
          <a:ln/>
        </p:spPr>
        <p:style>
          <a:lnRef idx="1">
            <a:schemeClr val="accent5"/>
          </a:lnRef>
          <a:fillRef idx="3">
            <a:schemeClr val="accent5"/>
          </a:fillRef>
          <a:effectRef idx="2">
            <a:schemeClr val="accent5"/>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000" b="0" i="0" u="none" strike="noStrike" kern="0" cap="none" spc="0" normalizeH="0" baseline="0" noProof="0" dirty="0" smtClean="0">
                <a:ln>
                  <a:noFill/>
                </a:ln>
                <a:solidFill>
                  <a:schemeClr val="tx1"/>
                </a:solidFill>
                <a:effectLst/>
                <a:uLnTx/>
                <a:uFillTx/>
                <a:latin typeface="Calibri"/>
                <a:ea typeface="宋体"/>
                <a:cs typeface="+mn-cs"/>
              </a:rPr>
              <a:t>基础支撑层</a:t>
            </a:r>
          </a:p>
        </p:txBody>
      </p:sp>
      <p:pic>
        <p:nvPicPr>
          <p:cNvPr id="52" name="Picture 36" descr="Oracle"/>
          <p:cNvPicPr preferRelativeResize="0">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6929454" y="6049981"/>
            <a:ext cx="730250" cy="93663"/>
          </a:xfrm>
          <a:prstGeom prst="rect">
            <a:avLst/>
          </a:prstGeom>
          <a:noFill/>
        </p:spPr>
      </p:pic>
      <p:pic>
        <p:nvPicPr>
          <p:cNvPr id="56" name="Picture 43" descr="ibm_black"/>
          <p:cNvPicPr preferRelativeResize="0">
            <a:picLocks noChangeAspect="1" noChangeArrowheads="1"/>
          </p:cNvPicPr>
          <p:nvPr/>
        </p:nvPicPr>
        <p:blipFill>
          <a:blip r:embed="rId4" cstate="print"/>
          <a:srcRect/>
          <a:stretch>
            <a:fillRect/>
          </a:stretch>
        </p:blipFill>
        <p:spPr bwMode="auto">
          <a:xfrm>
            <a:off x="8563006" y="6000769"/>
            <a:ext cx="438150" cy="184150"/>
          </a:xfrm>
          <a:prstGeom prst="rect">
            <a:avLst/>
          </a:prstGeom>
          <a:noFill/>
        </p:spPr>
      </p:pic>
      <p:sp>
        <p:nvSpPr>
          <p:cNvPr id="57" name="AutoShape 53"/>
          <p:cNvSpPr>
            <a:spLocks noChangeArrowheads="1"/>
          </p:cNvSpPr>
          <p:nvPr/>
        </p:nvSpPr>
        <p:spPr bwMode="auto">
          <a:xfrm>
            <a:off x="357158" y="3571876"/>
            <a:ext cx="6286544" cy="2071702"/>
          </a:xfrm>
          <a:prstGeom prst="roundRect">
            <a:avLst>
              <a:gd name="adj" fmla="val 7819"/>
            </a:avLst>
          </a:prstGeom>
          <a:solidFill>
            <a:schemeClr val="accent4">
              <a:lumMod val="40000"/>
              <a:lumOff val="60000"/>
            </a:schemeClr>
          </a:solidFill>
          <a:ln w="9525" algn="ctr">
            <a:noFill/>
            <a:round/>
            <a:headEnd/>
            <a:tailEnd/>
          </a:ln>
          <a:effectLst>
            <a:prstShdw prst="shdw17" dist="17961" dir="2700000">
              <a:srgbClr val="C0CAD8">
                <a:gamma/>
                <a:shade val="60000"/>
                <a:invGamma/>
              </a:srgbClr>
            </a:prstShdw>
          </a:effectLst>
        </p:spPr>
        <p:txBody>
          <a:bodyPr/>
          <a:lstStyle/>
          <a:p>
            <a:endParaRPr lang="zh-CN" altLang="en-US"/>
          </a:p>
        </p:txBody>
      </p:sp>
      <p:sp>
        <p:nvSpPr>
          <p:cNvPr id="60" name="AutoShape 58"/>
          <p:cNvSpPr>
            <a:spLocks noChangeArrowheads="1"/>
          </p:cNvSpPr>
          <p:nvPr/>
        </p:nvSpPr>
        <p:spPr bwMode="auto">
          <a:xfrm flipV="1">
            <a:off x="428596" y="5740734"/>
            <a:ext cx="8572560" cy="45719"/>
          </a:xfrm>
          <a:prstGeom prst="roundRect">
            <a:avLst>
              <a:gd name="adj" fmla="val 16667"/>
            </a:avLst>
          </a:prstGeom>
          <a:solidFill>
            <a:srgbClr val="3B78B5"/>
          </a:solidFill>
          <a:ln w="9525">
            <a:noFill/>
            <a:round/>
            <a:headEnd/>
            <a:tailEnd/>
          </a:ln>
          <a:effectLst/>
        </p:spPr>
        <p:txBody>
          <a:bodyPr wrap="none" anchor="ctr"/>
          <a:lstStyle/>
          <a:p>
            <a:endParaRPr lang="zh-CN" altLang="en-US"/>
          </a:p>
        </p:txBody>
      </p:sp>
      <p:sp>
        <p:nvSpPr>
          <p:cNvPr id="77" name="圆角矩形 76"/>
          <p:cNvSpPr/>
          <p:nvPr/>
        </p:nvSpPr>
        <p:spPr>
          <a:xfrm>
            <a:off x="2143108" y="2855908"/>
            <a:ext cx="1214447" cy="571504"/>
          </a:xfrm>
          <a:prstGeom prst="roundRect">
            <a:avLst/>
          </a:prstGeom>
          <a:solidFill>
            <a:schemeClr val="accent6">
              <a:lumMod val="60000"/>
              <a:lumOff val="40000"/>
            </a:schemeClr>
          </a:solidFill>
          <a:ln>
            <a:solidFill>
              <a:schemeClr val="accent6">
                <a:lumMod val="60000"/>
                <a:lumOff val="40000"/>
              </a:schemeClr>
            </a:solidFill>
          </a:ln>
        </p:spPr>
        <p:style>
          <a:lnRef idx="1">
            <a:schemeClr val="accent6"/>
          </a:lnRef>
          <a:fillRef idx="2">
            <a:schemeClr val="accent6"/>
          </a:fillRef>
          <a:effectRef idx="1">
            <a:schemeClr val="accent6"/>
          </a:effectRef>
          <a:fontRef idx="minor">
            <a:schemeClr val="dk1"/>
          </a:fontRef>
        </p:style>
        <p:txBody>
          <a:bodyPr anchor="ctr"/>
          <a:lstStyle/>
          <a:p>
            <a:pPr algn="ctr" fontAlgn="auto">
              <a:spcBef>
                <a:spcPts val="0"/>
              </a:spcBef>
              <a:spcAft>
                <a:spcPts val="0"/>
              </a:spcAft>
              <a:defRPr/>
            </a:pPr>
            <a:r>
              <a:rPr lang="zh-CN" altLang="en-US" sz="1200" dirty="0" smtClean="0">
                <a:solidFill>
                  <a:schemeClr val="tx1"/>
                </a:solidFill>
                <a:latin typeface="Arial" charset="0"/>
                <a:ea typeface="黑体" pitchFamily="2" charset="-122"/>
              </a:rPr>
              <a:t>知识工程</a:t>
            </a:r>
            <a:endParaRPr lang="en-US" altLang="zh-CN" sz="1200" dirty="0" smtClean="0">
              <a:solidFill>
                <a:schemeClr val="tx1"/>
              </a:solidFill>
              <a:latin typeface="Arial" charset="0"/>
              <a:ea typeface="黑体" pitchFamily="2" charset="-122"/>
            </a:endParaRPr>
          </a:p>
        </p:txBody>
      </p:sp>
      <p:sp>
        <p:nvSpPr>
          <p:cNvPr id="78" name="圆角矩形 77"/>
          <p:cNvSpPr/>
          <p:nvPr/>
        </p:nvSpPr>
        <p:spPr>
          <a:xfrm>
            <a:off x="3714743" y="2855908"/>
            <a:ext cx="1214447" cy="571504"/>
          </a:xfrm>
          <a:prstGeom prst="roundRect">
            <a:avLst/>
          </a:prstGeom>
          <a:solidFill>
            <a:schemeClr val="accent6">
              <a:lumMod val="60000"/>
              <a:lumOff val="40000"/>
            </a:schemeClr>
          </a:solidFill>
        </p:spPr>
        <p:style>
          <a:lnRef idx="1">
            <a:schemeClr val="accent6"/>
          </a:lnRef>
          <a:fillRef idx="2">
            <a:schemeClr val="accent6"/>
          </a:fillRef>
          <a:effectRef idx="1">
            <a:schemeClr val="accent6"/>
          </a:effectRef>
          <a:fontRef idx="minor">
            <a:schemeClr val="dk1"/>
          </a:fontRef>
        </p:style>
        <p:txBody>
          <a:bodyPr anchor="ctr"/>
          <a:lstStyle/>
          <a:p>
            <a:pPr algn="ctr" fontAlgn="auto">
              <a:spcBef>
                <a:spcPts val="0"/>
              </a:spcBef>
              <a:spcAft>
                <a:spcPts val="0"/>
              </a:spcAft>
              <a:defRPr/>
            </a:pPr>
            <a:r>
              <a:rPr lang="zh-CN" altLang="en-US" sz="1200" dirty="0" smtClean="0">
                <a:solidFill>
                  <a:schemeClr val="tx1"/>
                </a:solidFill>
                <a:latin typeface="Arial" charset="0"/>
                <a:ea typeface="黑体" pitchFamily="2" charset="-122"/>
              </a:rPr>
              <a:t>综合设计</a:t>
            </a:r>
            <a:endParaRPr lang="en-US" altLang="zh-CN" sz="1200" dirty="0" smtClean="0">
              <a:solidFill>
                <a:schemeClr val="tx1"/>
              </a:solidFill>
              <a:latin typeface="Arial" charset="0"/>
              <a:ea typeface="黑体" pitchFamily="2" charset="-122"/>
            </a:endParaRPr>
          </a:p>
        </p:txBody>
      </p:sp>
      <p:sp>
        <p:nvSpPr>
          <p:cNvPr id="79" name="圆角矩形 78"/>
          <p:cNvSpPr/>
          <p:nvPr/>
        </p:nvSpPr>
        <p:spPr>
          <a:xfrm>
            <a:off x="5214941" y="2855908"/>
            <a:ext cx="1214447" cy="571504"/>
          </a:xfrm>
          <a:prstGeom prst="roundRect">
            <a:avLst/>
          </a:prstGeom>
          <a:solidFill>
            <a:schemeClr val="accent6">
              <a:lumMod val="60000"/>
              <a:lumOff val="40000"/>
            </a:schemeClr>
          </a:solidFill>
        </p:spPr>
        <p:style>
          <a:lnRef idx="1">
            <a:schemeClr val="accent6"/>
          </a:lnRef>
          <a:fillRef idx="2">
            <a:schemeClr val="accent6"/>
          </a:fillRef>
          <a:effectRef idx="1">
            <a:schemeClr val="accent6"/>
          </a:effectRef>
          <a:fontRef idx="minor">
            <a:schemeClr val="dk1"/>
          </a:fontRef>
        </p:style>
        <p:txBody>
          <a:bodyPr anchor="ctr"/>
          <a:lstStyle/>
          <a:p>
            <a:pPr algn="ctr" fontAlgn="auto">
              <a:spcBef>
                <a:spcPts val="0"/>
              </a:spcBef>
              <a:spcAft>
                <a:spcPts val="0"/>
              </a:spcAft>
              <a:defRPr/>
            </a:pPr>
            <a:r>
              <a:rPr lang="zh-CN" altLang="en-US" sz="1200" dirty="0" smtClean="0">
                <a:solidFill>
                  <a:schemeClr val="tx1"/>
                </a:solidFill>
                <a:latin typeface="Arial" charset="0"/>
                <a:ea typeface="黑体" pitchFamily="2" charset="-122"/>
              </a:rPr>
              <a:t>质量工程</a:t>
            </a:r>
            <a:endParaRPr lang="en-US" altLang="zh-CN" sz="1200" dirty="0" smtClean="0">
              <a:solidFill>
                <a:schemeClr val="tx1"/>
              </a:solidFill>
              <a:latin typeface="Arial" charset="0"/>
              <a:ea typeface="黑体" pitchFamily="2" charset="-122"/>
            </a:endParaRPr>
          </a:p>
        </p:txBody>
      </p:sp>
      <p:sp>
        <p:nvSpPr>
          <p:cNvPr id="81" name="矩形 80"/>
          <p:cNvSpPr/>
          <p:nvPr/>
        </p:nvSpPr>
        <p:spPr>
          <a:xfrm>
            <a:off x="0" y="3571876"/>
            <a:ext cx="285720" cy="2071702"/>
          </a:xfrm>
          <a:prstGeom prst="rect">
            <a:avLst/>
          </a:prstGeom>
          <a:solidFill>
            <a:schemeClr val="accent4">
              <a:lumMod val="60000"/>
              <a:lumOff val="40000"/>
            </a:schemeClr>
          </a:solidFill>
          <a:ln/>
        </p:spPr>
        <p:style>
          <a:lnRef idx="1">
            <a:schemeClr val="accent5"/>
          </a:lnRef>
          <a:fillRef idx="3">
            <a:schemeClr val="accent5"/>
          </a:fillRef>
          <a:effectRef idx="2">
            <a:schemeClr val="accent5"/>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000" b="0" i="0" u="none" strike="noStrike" kern="0" cap="none" spc="0" normalizeH="0" baseline="0" noProof="0" dirty="0" smtClean="0">
                <a:ln>
                  <a:noFill/>
                </a:ln>
                <a:solidFill>
                  <a:schemeClr val="tx1"/>
                </a:solidFill>
                <a:effectLst/>
                <a:uLnTx/>
                <a:uFillTx/>
                <a:latin typeface="Calibri"/>
                <a:ea typeface="宋体"/>
                <a:cs typeface="+mn-cs"/>
              </a:rPr>
              <a:t>平台框架层</a:t>
            </a:r>
          </a:p>
        </p:txBody>
      </p:sp>
      <p:sp>
        <p:nvSpPr>
          <p:cNvPr id="82" name="圆角矩形 81"/>
          <p:cNvSpPr/>
          <p:nvPr/>
        </p:nvSpPr>
        <p:spPr bwMode="auto">
          <a:xfrm>
            <a:off x="785786" y="4221000"/>
            <a:ext cx="1571636" cy="285752"/>
          </a:xfrm>
          <a:prstGeom prst="roundRect">
            <a:avLst/>
          </a:prstGeom>
          <a:solidFill>
            <a:schemeClr val="accent5">
              <a:lumMod val="40000"/>
              <a:lumOff val="60000"/>
            </a:schemeClr>
          </a:solidFill>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none" lIns="91440" tIns="45720" rIns="91440" bIns="45720" numCol="1" rtlCol="0" anchor="t" anchorCtr="0" compatLnSpc="1">
            <a:prstTxWarp prst="textNoShape">
              <a:avLst/>
            </a:prstTxWarp>
          </a:bodyPr>
          <a:lstStyle>
            <a:defPPr>
              <a:defRPr lang="zh-CN"/>
            </a:defPPr>
            <a:lvl1pPr algn="l" rtl="0" fontAlgn="base">
              <a:spcBef>
                <a:spcPct val="0"/>
              </a:spcBef>
              <a:spcAft>
                <a:spcPct val="0"/>
              </a:spcAft>
              <a:defRPr kern="1200">
                <a:solidFill>
                  <a:schemeClr val="tx1"/>
                </a:solidFill>
                <a:latin typeface="Arial" pitchFamily="34" charset="0"/>
                <a:ea typeface="黑体" pitchFamily="2" charset="-122"/>
                <a:cs typeface="+mn-cs"/>
              </a:defRPr>
            </a:lvl1pPr>
            <a:lvl2pPr marL="457200" algn="l" rtl="0" fontAlgn="base">
              <a:spcBef>
                <a:spcPct val="0"/>
              </a:spcBef>
              <a:spcAft>
                <a:spcPct val="0"/>
              </a:spcAft>
              <a:defRPr kern="1200">
                <a:solidFill>
                  <a:schemeClr val="tx1"/>
                </a:solidFill>
                <a:latin typeface="Arial" pitchFamily="34" charset="0"/>
                <a:ea typeface="黑体" pitchFamily="2" charset="-122"/>
                <a:cs typeface="+mn-cs"/>
              </a:defRPr>
            </a:lvl2pPr>
            <a:lvl3pPr marL="914400" algn="l" rtl="0" fontAlgn="base">
              <a:spcBef>
                <a:spcPct val="0"/>
              </a:spcBef>
              <a:spcAft>
                <a:spcPct val="0"/>
              </a:spcAft>
              <a:defRPr kern="1200">
                <a:solidFill>
                  <a:schemeClr val="tx1"/>
                </a:solidFill>
                <a:latin typeface="Arial" pitchFamily="34" charset="0"/>
                <a:ea typeface="黑体" pitchFamily="2" charset="-122"/>
                <a:cs typeface="+mn-cs"/>
              </a:defRPr>
            </a:lvl3pPr>
            <a:lvl4pPr marL="1371600" algn="l" rtl="0" fontAlgn="base">
              <a:spcBef>
                <a:spcPct val="0"/>
              </a:spcBef>
              <a:spcAft>
                <a:spcPct val="0"/>
              </a:spcAft>
              <a:defRPr kern="1200">
                <a:solidFill>
                  <a:schemeClr val="tx1"/>
                </a:solidFill>
                <a:latin typeface="Arial" pitchFamily="34" charset="0"/>
                <a:ea typeface="黑体" pitchFamily="2" charset="-122"/>
                <a:cs typeface="+mn-cs"/>
              </a:defRPr>
            </a:lvl4pPr>
            <a:lvl5pPr marL="1828800" algn="l" rtl="0" fontAlgn="base">
              <a:spcBef>
                <a:spcPct val="0"/>
              </a:spcBef>
              <a:spcAft>
                <a:spcPct val="0"/>
              </a:spcAft>
              <a:defRPr kern="1200">
                <a:solidFill>
                  <a:schemeClr val="tx1"/>
                </a:solidFill>
                <a:latin typeface="Arial" pitchFamily="34" charset="0"/>
                <a:ea typeface="黑体" pitchFamily="2" charset="-122"/>
                <a:cs typeface="+mn-cs"/>
              </a:defRPr>
            </a:lvl5pPr>
            <a:lvl6pPr marL="2286000" algn="l" defTabSz="914400" rtl="0" eaLnBrk="1" latinLnBrk="0" hangingPunct="1">
              <a:defRPr kern="1200">
                <a:solidFill>
                  <a:schemeClr val="tx1"/>
                </a:solidFill>
                <a:latin typeface="Arial" pitchFamily="34" charset="0"/>
                <a:ea typeface="黑体" pitchFamily="2" charset="-122"/>
                <a:cs typeface="+mn-cs"/>
              </a:defRPr>
            </a:lvl6pPr>
            <a:lvl7pPr marL="2743200" algn="l" defTabSz="914400" rtl="0" eaLnBrk="1" latinLnBrk="0" hangingPunct="1">
              <a:defRPr kern="1200">
                <a:solidFill>
                  <a:schemeClr val="tx1"/>
                </a:solidFill>
                <a:latin typeface="Arial" pitchFamily="34" charset="0"/>
                <a:ea typeface="黑体" pitchFamily="2" charset="-122"/>
                <a:cs typeface="+mn-cs"/>
              </a:defRPr>
            </a:lvl7pPr>
            <a:lvl8pPr marL="3200400" algn="l" defTabSz="914400" rtl="0" eaLnBrk="1" latinLnBrk="0" hangingPunct="1">
              <a:defRPr kern="1200">
                <a:solidFill>
                  <a:schemeClr val="tx1"/>
                </a:solidFill>
                <a:latin typeface="Arial" pitchFamily="34" charset="0"/>
                <a:ea typeface="黑体" pitchFamily="2" charset="-122"/>
                <a:cs typeface="+mn-cs"/>
              </a:defRPr>
            </a:lvl8pPr>
            <a:lvl9pPr marL="3657600" algn="l" defTabSz="914400" rtl="0" eaLnBrk="1" latinLnBrk="0" hangingPunct="1">
              <a:defRPr kern="1200">
                <a:solidFill>
                  <a:schemeClr val="tx1"/>
                </a:solidFill>
                <a:latin typeface="Arial" pitchFamily="34" charset="0"/>
                <a:ea typeface="黑体" pitchFamily="2" charset="-122"/>
                <a:cs typeface="+mn-cs"/>
              </a:defRPr>
            </a:lvl9pPr>
          </a:lstStyle>
          <a:p>
            <a:r>
              <a:rPr lang="zh-CN" altLang="en-US" sz="1200" dirty="0" smtClean="0">
                <a:latin typeface="Arial" charset="0"/>
              </a:rPr>
              <a:t>         用户权限</a:t>
            </a:r>
            <a:endParaRPr lang="zh-CN" altLang="en-US" sz="1200" dirty="0">
              <a:latin typeface="Arial" charset="0"/>
            </a:endParaRPr>
          </a:p>
        </p:txBody>
      </p:sp>
      <p:sp>
        <p:nvSpPr>
          <p:cNvPr id="83" name="圆角矩形 82"/>
          <p:cNvSpPr/>
          <p:nvPr/>
        </p:nvSpPr>
        <p:spPr bwMode="auto">
          <a:xfrm>
            <a:off x="785786" y="4578190"/>
            <a:ext cx="1571636" cy="279570"/>
          </a:xfrm>
          <a:prstGeom prst="roundRect">
            <a:avLst/>
          </a:prstGeom>
          <a:solidFill>
            <a:schemeClr val="accent5">
              <a:lumMod val="40000"/>
              <a:lumOff val="60000"/>
            </a:schemeClr>
          </a:solidFill>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none" lIns="91440" tIns="45720" rIns="91440" bIns="45720" numCol="1" rtlCol="0" anchor="t" anchorCtr="0" compatLnSpc="1">
            <a:prstTxWarp prst="textNoShape">
              <a:avLst/>
            </a:prstTxWarp>
          </a:bodyPr>
          <a:lstStyle>
            <a:defPPr>
              <a:defRPr lang="zh-CN"/>
            </a:defPPr>
            <a:lvl1pPr algn="l" rtl="0" fontAlgn="base">
              <a:spcBef>
                <a:spcPct val="0"/>
              </a:spcBef>
              <a:spcAft>
                <a:spcPct val="0"/>
              </a:spcAft>
              <a:defRPr kern="1200">
                <a:solidFill>
                  <a:schemeClr val="tx1"/>
                </a:solidFill>
                <a:latin typeface="Arial" pitchFamily="34" charset="0"/>
                <a:ea typeface="黑体" pitchFamily="2" charset="-122"/>
                <a:cs typeface="+mn-cs"/>
              </a:defRPr>
            </a:lvl1pPr>
            <a:lvl2pPr marL="457200" algn="l" rtl="0" fontAlgn="base">
              <a:spcBef>
                <a:spcPct val="0"/>
              </a:spcBef>
              <a:spcAft>
                <a:spcPct val="0"/>
              </a:spcAft>
              <a:defRPr kern="1200">
                <a:solidFill>
                  <a:schemeClr val="tx1"/>
                </a:solidFill>
                <a:latin typeface="Arial" pitchFamily="34" charset="0"/>
                <a:ea typeface="黑体" pitchFamily="2" charset="-122"/>
                <a:cs typeface="+mn-cs"/>
              </a:defRPr>
            </a:lvl2pPr>
            <a:lvl3pPr marL="914400" algn="l" rtl="0" fontAlgn="base">
              <a:spcBef>
                <a:spcPct val="0"/>
              </a:spcBef>
              <a:spcAft>
                <a:spcPct val="0"/>
              </a:spcAft>
              <a:defRPr kern="1200">
                <a:solidFill>
                  <a:schemeClr val="tx1"/>
                </a:solidFill>
                <a:latin typeface="Arial" pitchFamily="34" charset="0"/>
                <a:ea typeface="黑体" pitchFamily="2" charset="-122"/>
                <a:cs typeface="+mn-cs"/>
              </a:defRPr>
            </a:lvl3pPr>
            <a:lvl4pPr marL="1371600" algn="l" rtl="0" fontAlgn="base">
              <a:spcBef>
                <a:spcPct val="0"/>
              </a:spcBef>
              <a:spcAft>
                <a:spcPct val="0"/>
              </a:spcAft>
              <a:defRPr kern="1200">
                <a:solidFill>
                  <a:schemeClr val="tx1"/>
                </a:solidFill>
                <a:latin typeface="Arial" pitchFamily="34" charset="0"/>
                <a:ea typeface="黑体" pitchFamily="2" charset="-122"/>
                <a:cs typeface="+mn-cs"/>
              </a:defRPr>
            </a:lvl4pPr>
            <a:lvl5pPr marL="1828800" algn="l" rtl="0" fontAlgn="base">
              <a:spcBef>
                <a:spcPct val="0"/>
              </a:spcBef>
              <a:spcAft>
                <a:spcPct val="0"/>
              </a:spcAft>
              <a:defRPr kern="1200">
                <a:solidFill>
                  <a:schemeClr val="tx1"/>
                </a:solidFill>
                <a:latin typeface="Arial" pitchFamily="34" charset="0"/>
                <a:ea typeface="黑体" pitchFamily="2" charset="-122"/>
                <a:cs typeface="+mn-cs"/>
              </a:defRPr>
            </a:lvl5pPr>
            <a:lvl6pPr marL="2286000" algn="l" defTabSz="914400" rtl="0" eaLnBrk="1" latinLnBrk="0" hangingPunct="1">
              <a:defRPr kern="1200">
                <a:solidFill>
                  <a:schemeClr val="tx1"/>
                </a:solidFill>
                <a:latin typeface="Arial" pitchFamily="34" charset="0"/>
                <a:ea typeface="黑体" pitchFamily="2" charset="-122"/>
                <a:cs typeface="+mn-cs"/>
              </a:defRPr>
            </a:lvl6pPr>
            <a:lvl7pPr marL="2743200" algn="l" defTabSz="914400" rtl="0" eaLnBrk="1" latinLnBrk="0" hangingPunct="1">
              <a:defRPr kern="1200">
                <a:solidFill>
                  <a:schemeClr val="tx1"/>
                </a:solidFill>
                <a:latin typeface="Arial" pitchFamily="34" charset="0"/>
                <a:ea typeface="黑体" pitchFamily="2" charset="-122"/>
                <a:cs typeface="+mn-cs"/>
              </a:defRPr>
            </a:lvl7pPr>
            <a:lvl8pPr marL="3200400" algn="l" defTabSz="914400" rtl="0" eaLnBrk="1" latinLnBrk="0" hangingPunct="1">
              <a:defRPr kern="1200">
                <a:solidFill>
                  <a:schemeClr val="tx1"/>
                </a:solidFill>
                <a:latin typeface="Arial" pitchFamily="34" charset="0"/>
                <a:ea typeface="黑体" pitchFamily="2" charset="-122"/>
                <a:cs typeface="+mn-cs"/>
              </a:defRPr>
            </a:lvl8pPr>
            <a:lvl9pPr marL="3657600" algn="l" defTabSz="914400" rtl="0" eaLnBrk="1" latinLnBrk="0" hangingPunct="1">
              <a:defRPr kern="1200">
                <a:solidFill>
                  <a:schemeClr val="tx1"/>
                </a:solidFill>
                <a:latin typeface="Arial" pitchFamily="34" charset="0"/>
                <a:ea typeface="黑体" pitchFamily="2" charset="-122"/>
                <a:cs typeface="+mn-cs"/>
              </a:defRPr>
            </a:lvl9pPr>
          </a:lstStyle>
          <a:p>
            <a:pPr marL="0" marR="0" indent="0" algn="ctr" defTabSz="914400" eaLnBrk="1" latinLnBrk="0" hangingPunct="1">
              <a:lnSpc>
                <a:spcPct val="100000"/>
              </a:lnSpc>
              <a:buClrTx/>
              <a:buSzTx/>
              <a:buFontTx/>
              <a:buNone/>
              <a:tabLst/>
            </a:pPr>
            <a:r>
              <a:rPr lang="zh-CN" altLang="en-US" sz="1200" dirty="0" smtClean="0">
                <a:latin typeface="Arial" charset="0"/>
              </a:rPr>
              <a:t>本体服务</a:t>
            </a:r>
          </a:p>
        </p:txBody>
      </p:sp>
      <p:sp>
        <p:nvSpPr>
          <p:cNvPr id="84" name="圆角矩形 83"/>
          <p:cNvSpPr/>
          <p:nvPr/>
        </p:nvSpPr>
        <p:spPr bwMode="auto">
          <a:xfrm>
            <a:off x="2714612" y="4572008"/>
            <a:ext cx="1571636" cy="279570"/>
          </a:xfrm>
          <a:prstGeom prst="roundRect">
            <a:avLst/>
          </a:prstGeom>
          <a:solidFill>
            <a:schemeClr val="accent5">
              <a:lumMod val="40000"/>
              <a:lumOff val="60000"/>
            </a:schemeClr>
          </a:solidFill>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none" lIns="91440" tIns="45720" rIns="91440" bIns="45720" numCol="1" rtlCol="0" anchor="t" anchorCtr="0" compatLnSpc="1">
            <a:prstTxWarp prst="textNoShape">
              <a:avLst/>
            </a:prstTxWarp>
          </a:bodyPr>
          <a:lstStyle>
            <a:defPPr>
              <a:defRPr lang="zh-CN"/>
            </a:defPPr>
            <a:lvl1pPr algn="l" rtl="0" fontAlgn="base">
              <a:spcBef>
                <a:spcPct val="0"/>
              </a:spcBef>
              <a:spcAft>
                <a:spcPct val="0"/>
              </a:spcAft>
              <a:defRPr kern="1200">
                <a:solidFill>
                  <a:schemeClr val="tx1"/>
                </a:solidFill>
                <a:latin typeface="Arial" pitchFamily="34" charset="0"/>
                <a:ea typeface="黑体" pitchFamily="2" charset="-122"/>
                <a:cs typeface="+mn-cs"/>
              </a:defRPr>
            </a:lvl1pPr>
            <a:lvl2pPr marL="457200" algn="l" rtl="0" fontAlgn="base">
              <a:spcBef>
                <a:spcPct val="0"/>
              </a:spcBef>
              <a:spcAft>
                <a:spcPct val="0"/>
              </a:spcAft>
              <a:defRPr kern="1200">
                <a:solidFill>
                  <a:schemeClr val="tx1"/>
                </a:solidFill>
                <a:latin typeface="Arial" pitchFamily="34" charset="0"/>
                <a:ea typeface="黑体" pitchFamily="2" charset="-122"/>
                <a:cs typeface="+mn-cs"/>
              </a:defRPr>
            </a:lvl2pPr>
            <a:lvl3pPr marL="914400" algn="l" rtl="0" fontAlgn="base">
              <a:spcBef>
                <a:spcPct val="0"/>
              </a:spcBef>
              <a:spcAft>
                <a:spcPct val="0"/>
              </a:spcAft>
              <a:defRPr kern="1200">
                <a:solidFill>
                  <a:schemeClr val="tx1"/>
                </a:solidFill>
                <a:latin typeface="Arial" pitchFamily="34" charset="0"/>
                <a:ea typeface="黑体" pitchFamily="2" charset="-122"/>
                <a:cs typeface="+mn-cs"/>
              </a:defRPr>
            </a:lvl3pPr>
            <a:lvl4pPr marL="1371600" algn="l" rtl="0" fontAlgn="base">
              <a:spcBef>
                <a:spcPct val="0"/>
              </a:spcBef>
              <a:spcAft>
                <a:spcPct val="0"/>
              </a:spcAft>
              <a:defRPr kern="1200">
                <a:solidFill>
                  <a:schemeClr val="tx1"/>
                </a:solidFill>
                <a:latin typeface="Arial" pitchFamily="34" charset="0"/>
                <a:ea typeface="黑体" pitchFamily="2" charset="-122"/>
                <a:cs typeface="+mn-cs"/>
              </a:defRPr>
            </a:lvl4pPr>
            <a:lvl5pPr marL="1828800" algn="l" rtl="0" fontAlgn="base">
              <a:spcBef>
                <a:spcPct val="0"/>
              </a:spcBef>
              <a:spcAft>
                <a:spcPct val="0"/>
              </a:spcAft>
              <a:defRPr kern="1200">
                <a:solidFill>
                  <a:schemeClr val="tx1"/>
                </a:solidFill>
                <a:latin typeface="Arial" pitchFamily="34" charset="0"/>
                <a:ea typeface="黑体" pitchFamily="2" charset="-122"/>
                <a:cs typeface="+mn-cs"/>
              </a:defRPr>
            </a:lvl5pPr>
            <a:lvl6pPr marL="2286000" algn="l" defTabSz="914400" rtl="0" eaLnBrk="1" latinLnBrk="0" hangingPunct="1">
              <a:defRPr kern="1200">
                <a:solidFill>
                  <a:schemeClr val="tx1"/>
                </a:solidFill>
                <a:latin typeface="Arial" pitchFamily="34" charset="0"/>
                <a:ea typeface="黑体" pitchFamily="2" charset="-122"/>
                <a:cs typeface="+mn-cs"/>
              </a:defRPr>
            </a:lvl6pPr>
            <a:lvl7pPr marL="2743200" algn="l" defTabSz="914400" rtl="0" eaLnBrk="1" latinLnBrk="0" hangingPunct="1">
              <a:defRPr kern="1200">
                <a:solidFill>
                  <a:schemeClr val="tx1"/>
                </a:solidFill>
                <a:latin typeface="Arial" pitchFamily="34" charset="0"/>
                <a:ea typeface="黑体" pitchFamily="2" charset="-122"/>
                <a:cs typeface="+mn-cs"/>
              </a:defRPr>
            </a:lvl7pPr>
            <a:lvl8pPr marL="3200400" algn="l" defTabSz="914400" rtl="0" eaLnBrk="1" latinLnBrk="0" hangingPunct="1">
              <a:defRPr kern="1200">
                <a:solidFill>
                  <a:schemeClr val="tx1"/>
                </a:solidFill>
                <a:latin typeface="Arial" pitchFamily="34" charset="0"/>
                <a:ea typeface="黑体" pitchFamily="2" charset="-122"/>
                <a:cs typeface="+mn-cs"/>
              </a:defRPr>
            </a:lvl8pPr>
            <a:lvl9pPr marL="3657600" algn="l" defTabSz="914400" rtl="0" eaLnBrk="1" latinLnBrk="0" hangingPunct="1">
              <a:defRPr kern="1200">
                <a:solidFill>
                  <a:schemeClr val="tx1"/>
                </a:solidFill>
                <a:latin typeface="Arial" pitchFamily="34" charset="0"/>
                <a:ea typeface="黑体" pitchFamily="2" charset="-122"/>
                <a:cs typeface="+mn-cs"/>
              </a:defRPr>
            </a:lvl9pPr>
          </a:lstStyle>
          <a:p>
            <a:pPr algn="ctr"/>
            <a:r>
              <a:rPr lang="zh-CN" altLang="en-US" sz="1200" dirty="0" smtClean="0">
                <a:latin typeface="Arial" charset="0"/>
              </a:rPr>
              <a:t>组件服务</a:t>
            </a:r>
          </a:p>
        </p:txBody>
      </p:sp>
      <p:sp>
        <p:nvSpPr>
          <p:cNvPr id="85" name="圆角矩形 84"/>
          <p:cNvSpPr/>
          <p:nvPr/>
        </p:nvSpPr>
        <p:spPr bwMode="auto">
          <a:xfrm>
            <a:off x="2714612" y="4214818"/>
            <a:ext cx="1571636" cy="285752"/>
          </a:xfrm>
          <a:prstGeom prst="roundRect">
            <a:avLst/>
          </a:prstGeom>
          <a:solidFill>
            <a:schemeClr val="accent5">
              <a:lumMod val="40000"/>
              <a:lumOff val="60000"/>
            </a:schemeClr>
          </a:solidFill>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none" lIns="91440" tIns="45720" rIns="91440" bIns="45720" numCol="1" rtlCol="0" anchor="t" anchorCtr="0" compatLnSpc="1">
            <a:prstTxWarp prst="textNoShape">
              <a:avLst/>
            </a:prstTxWarp>
          </a:bodyPr>
          <a:lstStyle>
            <a:defPPr>
              <a:defRPr lang="zh-CN"/>
            </a:defPPr>
            <a:lvl1pPr algn="l" rtl="0" fontAlgn="base">
              <a:spcBef>
                <a:spcPct val="0"/>
              </a:spcBef>
              <a:spcAft>
                <a:spcPct val="0"/>
              </a:spcAft>
              <a:defRPr kern="1200">
                <a:solidFill>
                  <a:schemeClr val="tx1"/>
                </a:solidFill>
                <a:latin typeface="Arial" pitchFamily="34" charset="0"/>
                <a:ea typeface="黑体" pitchFamily="2" charset="-122"/>
                <a:cs typeface="+mn-cs"/>
              </a:defRPr>
            </a:lvl1pPr>
            <a:lvl2pPr marL="457200" algn="l" rtl="0" fontAlgn="base">
              <a:spcBef>
                <a:spcPct val="0"/>
              </a:spcBef>
              <a:spcAft>
                <a:spcPct val="0"/>
              </a:spcAft>
              <a:defRPr kern="1200">
                <a:solidFill>
                  <a:schemeClr val="tx1"/>
                </a:solidFill>
                <a:latin typeface="Arial" pitchFamily="34" charset="0"/>
                <a:ea typeface="黑体" pitchFamily="2" charset="-122"/>
                <a:cs typeface="+mn-cs"/>
              </a:defRPr>
            </a:lvl2pPr>
            <a:lvl3pPr marL="914400" algn="l" rtl="0" fontAlgn="base">
              <a:spcBef>
                <a:spcPct val="0"/>
              </a:spcBef>
              <a:spcAft>
                <a:spcPct val="0"/>
              </a:spcAft>
              <a:defRPr kern="1200">
                <a:solidFill>
                  <a:schemeClr val="tx1"/>
                </a:solidFill>
                <a:latin typeface="Arial" pitchFamily="34" charset="0"/>
                <a:ea typeface="黑体" pitchFamily="2" charset="-122"/>
                <a:cs typeface="+mn-cs"/>
              </a:defRPr>
            </a:lvl3pPr>
            <a:lvl4pPr marL="1371600" algn="l" rtl="0" fontAlgn="base">
              <a:spcBef>
                <a:spcPct val="0"/>
              </a:spcBef>
              <a:spcAft>
                <a:spcPct val="0"/>
              </a:spcAft>
              <a:defRPr kern="1200">
                <a:solidFill>
                  <a:schemeClr val="tx1"/>
                </a:solidFill>
                <a:latin typeface="Arial" pitchFamily="34" charset="0"/>
                <a:ea typeface="黑体" pitchFamily="2" charset="-122"/>
                <a:cs typeface="+mn-cs"/>
              </a:defRPr>
            </a:lvl4pPr>
            <a:lvl5pPr marL="1828800" algn="l" rtl="0" fontAlgn="base">
              <a:spcBef>
                <a:spcPct val="0"/>
              </a:spcBef>
              <a:spcAft>
                <a:spcPct val="0"/>
              </a:spcAft>
              <a:defRPr kern="1200">
                <a:solidFill>
                  <a:schemeClr val="tx1"/>
                </a:solidFill>
                <a:latin typeface="Arial" pitchFamily="34" charset="0"/>
                <a:ea typeface="黑体" pitchFamily="2" charset="-122"/>
                <a:cs typeface="+mn-cs"/>
              </a:defRPr>
            </a:lvl5pPr>
            <a:lvl6pPr marL="2286000" algn="l" defTabSz="914400" rtl="0" eaLnBrk="1" latinLnBrk="0" hangingPunct="1">
              <a:defRPr kern="1200">
                <a:solidFill>
                  <a:schemeClr val="tx1"/>
                </a:solidFill>
                <a:latin typeface="Arial" pitchFamily="34" charset="0"/>
                <a:ea typeface="黑体" pitchFamily="2" charset="-122"/>
                <a:cs typeface="+mn-cs"/>
              </a:defRPr>
            </a:lvl6pPr>
            <a:lvl7pPr marL="2743200" algn="l" defTabSz="914400" rtl="0" eaLnBrk="1" latinLnBrk="0" hangingPunct="1">
              <a:defRPr kern="1200">
                <a:solidFill>
                  <a:schemeClr val="tx1"/>
                </a:solidFill>
                <a:latin typeface="Arial" pitchFamily="34" charset="0"/>
                <a:ea typeface="黑体" pitchFamily="2" charset="-122"/>
                <a:cs typeface="+mn-cs"/>
              </a:defRPr>
            </a:lvl7pPr>
            <a:lvl8pPr marL="3200400" algn="l" defTabSz="914400" rtl="0" eaLnBrk="1" latinLnBrk="0" hangingPunct="1">
              <a:defRPr kern="1200">
                <a:solidFill>
                  <a:schemeClr val="tx1"/>
                </a:solidFill>
                <a:latin typeface="Arial" pitchFamily="34" charset="0"/>
                <a:ea typeface="黑体" pitchFamily="2" charset="-122"/>
                <a:cs typeface="+mn-cs"/>
              </a:defRPr>
            </a:lvl8pPr>
            <a:lvl9pPr marL="3657600" algn="l" defTabSz="914400" rtl="0" eaLnBrk="1" latinLnBrk="0" hangingPunct="1">
              <a:defRPr kern="1200">
                <a:solidFill>
                  <a:schemeClr val="tx1"/>
                </a:solidFill>
                <a:latin typeface="Arial" pitchFamily="34" charset="0"/>
                <a:ea typeface="黑体" pitchFamily="2" charset="-122"/>
                <a:cs typeface="+mn-cs"/>
              </a:defRPr>
            </a:lvl9pPr>
          </a:lstStyle>
          <a:p>
            <a:pPr algn="ctr"/>
            <a:r>
              <a:rPr lang="zh-CN" altLang="en-US" sz="1200" dirty="0" smtClean="0">
                <a:latin typeface="Arial" charset="0"/>
              </a:rPr>
              <a:t>知识引擎</a:t>
            </a:r>
            <a:endParaRPr lang="zh-CN" altLang="en-US" sz="1200" dirty="0">
              <a:latin typeface="Arial" charset="0"/>
            </a:endParaRPr>
          </a:p>
        </p:txBody>
      </p:sp>
      <p:sp>
        <p:nvSpPr>
          <p:cNvPr id="86" name="圆角矩形 85"/>
          <p:cNvSpPr/>
          <p:nvPr/>
        </p:nvSpPr>
        <p:spPr bwMode="auto">
          <a:xfrm>
            <a:off x="785786" y="4935380"/>
            <a:ext cx="1571636" cy="279570"/>
          </a:xfrm>
          <a:prstGeom prst="roundRect">
            <a:avLst/>
          </a:prstGeom>
          <a:solidFill>
            <a:schemeClr val="accent5">
              <a:lumMod val="40000"/>
              <a:lumOff val="60000"/>
            </a:schemeClr>
          </a:solidFill>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none" lIns="91440" tIns="45720" rIns="91440" bIns="45720" numCol="1" rtlCol="0" anchor="t" anchorCtr="0" compatLnSpc="1">
            <a:prstTxWarp prst="textNoShape">
              <a:avLst/>
            </a:prstTxWarp>
          </a:bodyPr>
          <a:lstStyle>
            <a:defPPr>
              <a:defRPr lang="zh-CN"/>
            </a:defPPr>
            <a:lvl1pPr algn="l" rtl="0" fontAlgn="base">
              <a:spcBef>
                <a:spcPct val="0"/>
              </a:spcBef>
              <a:spcAft>
                <a:spcPct val="0"/>
              </a:spcAft>
              <a:defRPr kern="1200">
                <a:solidFill>
                  <a:schemeClr val="tx1"/>
                </a:solidFill>
                <a:latin typeface="Arial" pitchFamily="34" charset="0"/>
                <a:ea typeface="黑体" pitchFamily="2" charset="-122"/>
                <a:cs typeface="+mn-cs"/>
              </a:defRPr>
            </a:lvl1pPr>
            <a:lvl2pPr marL="457200" algn="l" rtl="0" fontAlgn="base">
              <a:spcBef>
                <a:spcPct val="0"/>
              </a:spcBef>
              <a:spcAft>
                <a:spcPct val="0"/>
              </a:spcAft>
              <a:defRPr kern="1200">
                <a:solidFill>
                  <a:schemeClr val="tx1"/>
                </a:solidFill>
                <a:latin typeface="Arial" pitchFamily="34" charset="0"/>
                <a:ea typeface="黑体" pitchFamily="2" charset="-122"/>
                <a:cs typeface="+mn-cs"/>
              </a:defRPr>
            </a:lvl2pPr>
            <a:lvl3pPr marL="914400" algn="l" rtl="0" fontAlgn="base">
              <a:spcBef>
                <a:spcPct val="0"/>
              </a:spcBef>
              <a:spcAft>
                <a:spcPct val="0"/>
              </a:spcAft>
              <a:defRPr kern="1200">
                <a:solidFill>
                  <a:schemeClr val="tx1"/>
                </a:solidFill>
                <a:latin typeface="Arial" pitchFamily="34" charset="0"/>
                <a:ea typeface="黑体" pitchFamily="2" charset="-122"/>
                <a:cs typeface="+mn-cs"/>
              </a:defRPr>
            </a:lvl3pPr>
            <a:lvl4pPr marL="1371600" algn="l" rtl="0" fontAlgn="base">
              <a:spcBef>
                <a:spcPct val="0"/>
              </a:spcBef>
              <a:spcAft>
                <a:spcPct val="0"/>
              </a:spcAft>
              <a:defRPr kern="1200">
                <a:solidFill>
                  <a:schemeClr val="tx1"/>
                </a:solidFill>
                <a:latin typeface="Arial" pitchFamily="34" charset="0"/>
                <a:ea typeface="黑体" pitchFamily="2" charset="-122"/>
                <a:cs typeface="+mn-cs"/>
              </a:defRPr>
            </a:lvl4pPr>
            <a:lvl5pPr marL="1828800" algn="l" rtl="0" fontAlgn="base">
              <a:spcBef>
                <a:spcPct val="0"/>
              </a:spcBef>
              <a:spcAft>
                <a:spcPct val="0"/>
              </a:spcAft>
              <a:defRPr kern="1200">
                <a:solidFill>
                  <a:schemeClr val="tx1"/>
                </a:solidFill>
                <a:latin typeface="Arial" pitchFamily="34" charset="0"/>
                <a:ea typeface="黑体" pitchFamily="2" charset="-122"/>
                <a:cs typeface="+mn-cs"/>
              </a:defRPr>
            </a:lvl5pPr>
            <a:lvl6pPr marL="2286000" algn="l" defTabSz="914400" rtl="0" eaLnBrk="1" latinLnBrk="0" hangingPunct="1">
              <a:defRPr kern="1200">
                <a:solidFill>
                  <a:schemeClr val="tx1"/>
                </a:solidFill>
                <a:latin typeface="Arial" pitchFamily="34" charset="0"/>
                <a:ea typeface="黑体" pitchFamily="2" charset="-122"/>
                <a:cs typeface="+mn-cs"/>
              </a:defRPr>
            </a:lvl6pPr>
            <a:lvl7pPr marL="2743200" algn="l" defTabSz="914400" rtl="0" eaLnBrk="1" latinLnBrk="0" hangingPunct="1">
              <a:defRPr kern="1200">
                <a:solidFill>
                  <a:schemeClr val="tx1"/>
                </a:solidFill>
                <a:latin typeface="Arial" pitchFamily="34" charset="0"/>
                <a:ea typeface="黑体" pitchFamily="2" charset="-122"/>
                <a:cs typeface="+mn-cs"/>
              </a:defRPr>
            </a:lvl7pPr>
            <a:lvl8pPr marL="3200400" algn="l" defTabSz="914400" rtl="0" eaLnBrk="1" latinLnBrk="0" hangingPunct="1">
              <a:defRPr kern="1200">
                <a:solidFill>
                  <a:schemeClr val="tx1"/>
                </a:solidFill>
                <a:latin typeface="Arial" pitchFamily="34" charset="0"/>
                <a:ea typeface="黑体" pitchFamily="2" charset="-122"/>
                <a:cs typeface="+mn-cs"/>
              </a:defRPr>
            </a:lvl8pPr>
            <a:lvl9pPr marL="3657600" algn="l" defTabSz="914400" rtl="0" eaLnBrk="1" latinLnBrk="0" hangingPunct="1">
              <a:defRPr kern="1200">
                <a:solidFill>
                  <a:schemeClr val="tx1"/>
                </a:solidFill>
                <a:latin typeface="Arial" pitchFamily="34" charset="0"/>
                <a:ea typeface="黑体" pitchFamily="2" charset="-122"/>
                <a:cs typeface="+mn-cs"/>
              </a:defRPr>
            </a:lvl9pPr>
          </a:lstStyle>
          <a:p>
            <a:pPr marL="0" marR="0" indent="0" algn="ctr" defTabSz="914400" eaLnBrk="1" latinLnBrk="0" hangingPunct="1">
              <a:lnSpc>
                <a:spcPct val="100000"/>
              </a:lnSpc>
              <a:buClrTx/>
              <a:buSzTx/>
              <a:buFontTx/>
              <a:buNone/>
              <a:tabLst/>
            </a:pPr>
            <a:r>
              <a:rPr lang="zh-CN" altLang="en-US" sz="1200" dirty="0" smtClean="0">
                <a:latin typeface="Arial" charset="0"/>
              </a:rPr>
              <a:t>消息引擎</a:t>
            </a:r>
          </a:p>
        </p:txBody>
      </p:sp>
      <p:sp>
        <p:nvSpPr>
          <p:cNvPr id="87" name="圆角矩形 86"/>
          <p:cNvSpPr/>
          <p:nvPr/>
        </p:nvSpPr>
        <p:spPr bwMode="auto">
          <a:xfrm>
            <a:off x="2714612" y="4929198"/>
            <a:ext cx="1571636" cy="279570"/>
          </a:xfrm>
          <a:prstGeom prst="roundRect">
            <a:avLst/>
          </a:prstGeom>
          <a:solidFill>
            <a:schemeClr val="accent5">
              <a:lumMod val="40000"/>
              <a:lumOff val="60000"/>
            </a:schemeClr>
          </a:solidFill>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none" lIns="91440" tIns="45720" rIns="91440" bIns="45720" numCol="1" rtlCol="0" anchor="t" anchorCtr="0" compatLnSpc="1">
            <a:prstTxWarp prst="textNoShape">
              <a:avLst/>
            </a:prstTxWarp>
          </a:bodyPr>
          <a:lstStyle>
            <a:defPPr>
              <a:defRPr lang="zh-CN"/>
            </a:defPPr>
            <a:lvl1pPr algn="l" rtl="0" fontAlgn="base">
              <a:spcBef>
                <a:spcPct val="0"/>
              </a:spcBef>
              <a:spcAft>
                <a:spcPct val="0"/>
              </a:spcAft>
              <a:defRPr kern="1200">
                <a:solidFill>
                  <a:schemeClr val="tx1"/>
                </a:solidFill>
                <a:latin typeface="Arial" pitchFamily="34" charset="0"/>
                <a:ea typeface="黑体" pitchFamily="2" charset="-122"/>
                <a:cs typeface="+mn-cs"/>
              </a:defRPr>
            </a:lvl1pPr>
            <a:lvl2pPr marL="457200" algn="l" rtl="0" fontAlgn="base">
              <a:spcBef>
                <a:spcPct val="0"/>
              </a:spcBef>
              <a:spcAft>
                <a:spcPct val="0"/>
              </a:spcAft>
              <a:defRPr kern="1200">
                <a:solidFill>
                  <a:schemeClr val="tx1"/>
                </a:solidFill>
                <a:latin typeface="Arial" pitchFamily="34" charset="0"/>
                <a:ea typeface="黑体" pitchFamily="2" charset="-122"/>
                <a:cs typeface="+mn-cs"/>
              </a:defRPr>
            </a:lvl2pPr>
            <a:lvl3pPr marL="914400" algn="l" rtl="0" fontAlgn="base">
              <a:spcBef>
                <a:spcPct val="0"/>
              </a:spcBef>
              <a:spcAft>
                <a:spcPct val="0"/>
              </a:spcAft>
              <a:defRPr kern="1200">
                <a:solidFill>
                  <a:schemeClr val="tx1"/>
                </a:solidFill>
                <a:latin typeface="Arial" pitchFamily="34" charset="0"/>
                <a:ea typeface="黑体" pitchFamily="2" charset="-122"/>
                <a:cs typeface="+mn-cs"/>
              </a:defRPr>
            </a:lvl3pPr>
            <a:lvl4pPr marL="1371600" algn="l" rtl="0" fontAlgn="base">
              <a:spcBef>
                <a:spcPct val="0"/>
              </a:spcBef>
              <a:spcAft>
                <a:spcPct val="0"/>
              </a:spcAft>
              <a:defRPr kern="1200">
                <a:solidFill>
                  <a:schemeClr val="tx1"/>
                </a:solidFill>
                <a:latin typeface="Arial" pitchFamily="34" charset="0"/>
                <a:ea typeface="黑体" pitchFamily="2" charset="-122"/>
                <a:cs typeface="+mn-cs"/>
              </a:defRPr>
            </a:lvl4pPr>
            <a:lvl5pPr marL="1828800" algn="l" rtl="0" fontAlgn="base">
              <a:spcBef>
                <a:spcPct val="0"/>
              </a:spcBef>
              <a:spcAft>
                <a:spcPct val="0"/>
              </a:spcAft>
              <a:defRPr kern="1200">
                <a:solidFill>
                  <a:schemeClr val="tx1"/>
                </a:solidFill>
                <a:latin typeface="Arial" pitchFamily="34" charset="0"/>
                <a:ea typeface="黑体" pitchFamily="2" charset="-122"/>
                <a:cs typeface="+mn-cs"/>
              </a:defRPr>
            </a:lvl5pPr>
            <a:lvl6pPr marL="2286000" algn="l" defTabSz="914400" rtl="0" eaLnBrk="1" latinLnBrk="0" hangingPunct="1">
              <a:defRPr kern="1200">
                <a:solidFill>
                  <a:schemeClr val="tx1"/>
                </a:solidFill>
                <a:latin typeface="Arial" pitchFamily="34" charset="0"/>
                <a:ea typeface="黑体" pitchFamily="2" charset="-122"/>
                <a:cs typeface="+mn-cs"/>
              </a:defRPr>
            </a:lvl6pPr>
            <a:lvl7pPr marL="2743200" algn="l" defTabSz="914400" rtl="0" eaLnBrk="1" latinLnBrk="0" hangingPunct="1">
              <a:defRPr kern="1200">
                <a:solidFill>
                  <a:schemeClr val="tx1"/>
                </a:solidFill>
                <a:latin typeface="Arial" pitchFamily="34" charset="0"/>
                <a:ea typeface="黑体" pitchFamily="2" charset="-122"/>
                <a:cs typeface="+mn-cs"/>
              </a:defRPr>
            </a:lvl7pPr>
            <a:lvl8pPr marL="3200400" algn="l" defTabSz="914400" rtl="0" eaLnBrk="1" latinLnBrk="0" hangingPunct="1">
              <a:defRPr kern="1200">
                <a:solidFill>
                  <a:schemeClr val="tx1"/>
                </a:solidFill>
                <a:latin typeface="Arial" pitchFamily="34" charset="0"/>
                <a:ea typeface="黑体" pitchFamily="2" charset="-122"/>
                <a:cs typeface="+mn-cs"/>
              </a:defRPr>
            </a:lvl8pPr>
            <a:lvl9pPr marL="3657600" algn="l" defTabSz="914400" rtl="0" eaLnBrk="1" latinLnBrk="0" hangingPunct="1">
              <a:defRPr kern="1200">
                <a:solidFill>
                  <a:schemeClr val="tx1"/>
                </a:solidFill>
                <a:latin typeface="Arial" pitchFamily="34" charset="0"/>
                <a:ea typeface="黑体" pitchFamily="2" charset="-122"/>
                <a:cs typeface="+mn-cs"/>
              </a:defRPr>
            </a:lvl9pPr>
          </a:lstStyle>
          <a:p>
            <a:pPr marL="0" marR="0" indent="0" algn="ctr" defTabSz="914400" rtl="0" eaLnBrk="1" fontAlgn="base" latinLnBrk="0" hangingPunct="1">
              <a:lnSpc>
                <a:spcPct val="100000"/>
              </a:lnSpc>
              <a:spcBef>
                <a:spcPct val="0"/>
              </a:spcBef>
              <a:spcAft>
                <a:spcPct val="0"/>
              </a:spcAft>
              <a:buClrTx/>
              <a:buSzTx/>
              <a:buFontTx/>
              <a:buNone/>
              <a:tabLst/>
            </a:pPr>
            <a:r>
              <a:rPr kumimoji="0" lang="zh-CN" altLang="en-US" sz="1200" i="0" u="none" strike="noStrike" cap="none" normalizeH="0" baseline="0" dirty="0" smtClean="0">
                <a:ln>
                  <a:noFill/>
                </a:ln>
                <a:solidFill>
                  <a:schemeClr val="tx1"/>
                </a:solidFill>
                <a:effectLst/>
                <a:latin typeface="Arial" charset="0"/>
                <a:ea typeface="黑体" pitchFamily="2" charset="-122"/>
              </a:rPr>
              <a:t>流程引擎</a:t>
            </a:r>
          </a:p>
        </p:txBody>
      </p:sp>
      <p:sp>
        <p:nvSpPr>
          <p:cNvPr id="88" name="圆角矩形 87"/>
          <p:cNvSpPr/>
          <p:nvPr/>
        </p:nvSpPr>
        <p:spPr bwMode="auto">
          <a:xfrm>
            <a:off x="4643438" y="4221000"/>
            <a:ext cx="1571636" cy="285752"/>
          </a:xfrm>
          <a:prstGeom prst="roundRect">
            <a:avLst/>
          </a:prstGeom>
          <a:solidFill>
            <a:schemeClr val="accent5">
              <a:lumMod val="40000"/>
              <a:lumOff val="60000"/>
            </a:schemeClr>
          </a:solidFill>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none" lIns="91440" tIns="45720" rIns="91440" bIns="45720" numCol="1" rtlCol="0" anchor="t" anchorCtr="0" compatLnSpc="1">
            <a:prstTxWarp prst="textNoShape">
              <a:avLst/>
            </a:prstTxWarp>
          </a:bodyPr>
          <a:lstStyle>
            <a:defPPr>
              <a:defRPr lang="zh-CN"/>
            </a:defPPr>
            <a:lvl1pPr algn="l" rtl="0" fontAlgn="base">
              <a:spcBef>
                <a:spcPct val="0"/>
              </a:spcBef>
              <a:spcAft>
                <a:spcPct val="0"/>
              </a:spcAft>
              <a:defRPr kern="1200">
                <a:solidFill>
                  <a:schemeClr val="tx1"/>
                </a:solidFill>
                <a:latin typeface="Arial" pitchFamily="34" charset="0"/>
                <a:ea typeface="黑体" pitchFamily="2" charset="-122"/>
                <a:cs typeface="+mn-cs"/>
              </a:defRPr>
            </a:lvl1pPr>
            <a:lvl2pPr marL="457200" algn="l" rtl="0" fontAlgn="base">
              <a:spcBef>
                <a:spcPct val="0"/>
              </a:spcBef>
              <a:spcAft>
                <a:spcPct val="0"/>
              </a:spcAft>
              <a:defRPr kern="1200">
                <a:solidFill>
                  <a:schemeClr val="tx1"/>
                </a:solidFill>
                <a:latin typeface="Arial" pitchFamily="34" charset="0"/>
                <a:ea typeface="黑体" pitchFamily="2" charset="-122"/>
                <a:cs typeface="+mn-cs"/>
              </a:defRPr>
            </a:lvl2pPr>
            <a:lvl3pPr marL="914400" algn="l" rtl="0" fontAlgn="base">
              <a:spcBef>
                <a:spcPct val="0"/>
              </a:spcBef>
              <a:spcAft>
                <a:spcPct val="0"/>
              </a:spcAft>
              <a:defRPr kern="1200">
                <a:solidFill>
                  <a:schemeClr val="tx1"/>
                </a:solidFill>
                <a:latin typeface="Arial" pitchFamily="34" charset="0"/>
                <a:ea typeface="黑体" pitchFamily="2" charset="-122"/>
                <a:cs typeface="+mn-cs"/>
              </a:defRPr>
            </a:lvl3pPr>
            <a:lvl4pPr marL="1371600" algn="l" rtl="0" fontAlgn="base">
              <a:spcBef>
                <a:spcPct val="0"/>
              </a:spcBef>
              <a:spcAft>
                <a:spcPct val="0"/>
              </a:spcAft>
              <a:defRPr kern="1200">
                <a:solidFill>
                  <a:schemeClr val="tx1"/>
                </a:solidFill>
                <a:latin typeface="Arial" pitchFamily="34" charset="0"/>
                <a:ea typeface="黑体" pitchFamily="2" charset="-122"/>
                <a:cs typeface="+mn-cs"/>
              </a:defRPr>
            </a:lvl4pPr>
            <a:lvl5pPr marL="1828800" algn="l" rtl="0" fontAlgn="base">
              <a:spcBef>
                <a:spcPct val="0"/>
              </a:spcBef>
              <a:spcAft>
                <a:spcPct val="0"/>
              </a:spcAft>
              <a:defRPr kern="1200">
                <a:solidFill>
                  <a:schemeClr val="tx1"/>
                </a:solidFill>
                <a:latin typeface="Arial" pitchFamily="34" charset="0"/>
                <a:ea typeface="黑体" pitchFamily="2" charset="-122"/>
                <a:cs typeface="+mn-cs"/>
              </a:defRPr>
            </a:lvl5pPr>
            <a:lvl6pPr marL="2286000" algn="l" defTabSz="914400" rtl="0" eaLnBrk="1" latinLnBrk="0" hangingPunct="1">
              <a:defRPr kern="1200">
                <a:solidFill>
                  <a:schemeClr val="tx1"/>
                </a:solidFill>
                <a:latin typeface="Arial" pitchFamily="34" charset="0"/>
                <a:ea typeface="黑体" pitchFamily="2" charset="-122"/>
                <a:cs typeface="+mn-cs"/>
              </a:defRPr>
            </a:lvl6pPr>
            <a:lvl7pPr marL="2743200" algn="l" defTabSz="914400" rtl="0" eaLnBrk="1" latinLnBrk="0" hangingPunct="1">
              <a:defRPr kern="1200">
                <a:solidFill>
                  <a:schemeClr val="tx1"/>
                </a:solidFill>
                <a:latin typeface="Arial" pitchFamily="34" charset="0"/>
                <a:ea typeface="黑体" pitchFamily="2" charset="-122"/>
                <a:cs typeface="+mn-cs"/>
              </a:defRPr>
            </a:lvl7pPr>
            <a:lvl8pPr marL="3200400" algn="l" defTabSz="914400" rtl="0" eaLnBrk="1" latinLnBrk="0" hangingPunct="1">
              <a:defRPr kern="1200">
                <a:solidFill>
                  <a:schemeClr val="tx1"/>
                </a:solidFill>
                <a:latin typeface="Arial" pitchFamily="34" charset="0"/>
                <a:ea typeface="黑体" pitchFamily="2" charset="-122"/>
                <a:cs typeface="+mn-cs"/>
              </a:defRPr>
            </a:lvl8pPr>
            <a:lvl9pPr marL="3657600" algn="l" defTabSz="914400" rtl="0" eaLnBrk="1" latinLnBrk="0" hangingPunct="1">
              <a:defRPr kern="1200">
                <a:solidFill>
                  <a:schemeClr val="tx1"/>
                </a:solidFill>
                <a:latin typeface="Arial" pitchFamily="34" charset="0"/>
                <a:ea typeface="黑体" pitchFamily="2" charset="-122"/>
                <a:cs typeface="+mn-cs"/>
              </a:defRPr>
            </a:lvl9pPr>
          </a:lstStyle>
          <a:p>
            <a:r>
              <a:rPr lang="zh-CN" altLang="en-US" sz="1200" dirty="0" smtClean="0">
                <a:latin typeface="Arial" charset="0"/>
              </a:rPr>
              <a:t>         门户服务</a:t>
            </a:r>
          </a:p>
        </p:txBody>
      </p:sp>
      <p:sp>
        <p:nvSpPr>
          <p:cNvPr id="89" name="圆角矩形 88"/>
          <p:cNvSpPr/>
          <p:nvPr/>
        </p:nvSpPr>
        <p:spPr bwMode="auto">
          <a:xfrm>
            <a:off x="785786" y="5292570"/>
            <a:ext cx="1571636" cy="279570"/>
          </a:xfrm>
          <a:prstGeom prst="roundRect">
            <a:avLst/>
          </a:prstGeom>
          <a:solidFill>
            <a:schemeClr val="accent5">
              <a:lumMod val="40000"/>
              <a:lumOff val="60000"/>
            </a:schemeClr>
          </a:solidFill>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none" lIns="91440" tIns="45720" rIns="91440" bIns="45720" numCol="1" rtlCol="0" anchor="t" anchorCtr="0" compatLnSpc="1">
            <a:prstTxWarp prst="textNoShape">
              <a:avLst/>
            </a:prstTxWarp>
          </a:bodyPr>
          <a:lstStyle>
            <a:defPPr>
              <a:defRPr lang="zh-CN"/>
            </a:defPPr>
            <a:lvl1pPr algn="l" rtl="0" fontAlgn="base">
              <a:spcBef>
                <a:spcPct val="0"/>
              </a:spcBef>
              <a:spcAft>
                <a:spcPct val="0"/>
              </a:spcAft>
              <a:defRPr kern="1200">
                <a:solidFill>
                  <a:schemeClr val="tx1"/>
                </a:solidFill>
                <a:latin typeface="Arial" pitchFamily="34" charset="0"/>
                <a:ea typeface="黑体" pitchFamily="2" charset="-122"/>
                <a:cs typeface="+mn-cs"/>
              </a:defRPr>
            </a:lvl1pPr>
            <a:lvl2pPr marL="457200" algn="l" rtl="0" fontAlgn="base">
              <a:spcBef>
                <a:spcPct val="0"/>
              </a:spcBef>
              <a:spcAft>
                <a:spcPct val="0"/>
              </a:spcAft>
              <a:defRPr kern="1200">
                <a:solidFill>
                  <a:schemeClr val="tx1"/>
                </a:solidFill>
                <a:latin typeface="Arial" pitchFamily="34" charset="0"/>
                <a:ea typeface="黑体" pitchFamily="2" charset="-122"/>
                <a:cs typeface="+mn-cs"/>
              </a:defRPr>
            </a:lvl2pPr>
            <a:lvl3pPr marL="914400" algn="l" rtl="0" fontAlgn="base">
              <a:spcBef>
                <a:spcPct val="0"/>
              </a:spcBef>
              <a:spcAft>
                <a:spcPct val="0"/>
              </a:spcAft>
              <a:defRPr kern="1200">
                <a:solidFill>
                  <a:schemeClr val="tx1"/>
                </a:solidFill>
                <a:latin typeface="Arial" pitchFamily="34" charset="0"/>
                <a:ea typeface="黑体" pitchFamily="2" charset="-122"/>
                <a:cs typeface="+mn-cs"/>
              </a:defRPr>
            </a:lvl3pPr>
            <a:lvl4pPr marL="1371600" algn="l" rtl="0" fontAlgn="base">
              <a:spcBef>
                <a:spcPct val="0"/>
              </a:spcBef>
              <a:spcAft>
                <a:spcPct val="0"/>
              </a:spcAft>
              <a:defRPr kern="1200">
                <a:solidFill>
                  <a:schemeClr val="tx1"/>
                </a:solidFill>
                <a:latin typeface="Arial" pitchFamily="34" charset="0"/>
                <a:ea typeface="黑体" pitchFamily="2" charset="-122"/>
                <a:cs typeface="+mn-cs"/>
              </a:defRPr>
            </a:lvl4pPr>
            <a:lvl5pPr marL="1828800" algn="l" rtl="0" fontAlgn="base">
              <a:spcBef>
                <a:spcPct val="0"/>
              </a:spcBef>
              <a:spcAft>
                <a:spcPct val="0"/>
              </a:spcAft>
              <a:defRPr kern="1200">
                <a:solidFill>
                  <a:schemeClr val="tx1"/>
                </a:solidFill>
                <a:latin typeface="Arial" pitchFamily="34" charset="0"/>
                <a:ea typeface="黑体" pitchFamily="2" charset="-122"/>
                <a:cs typeface="+mn-cs"/>
              </a:defRPr>
            </a:lvl5pPr>
            <a:lvl6pPr marL="2286000" algn="l" defTabSz="914400" rtl="0" eaLnBrk="1" latinLnBrk="0" hangingPunct="1">
              <a:defRPr kern="1200">
                <a:solidFill>
                  <a:schemeClr val="tx1"/>
                </a:solidFill>
                <a:latin typeface="Arial" pitchFamily="34" charset="0"/>
                <a:ea typeface="黑体" pitchFamily="2" charset="-122"/>
                <a:cs typeface="+mn-cs"/>
              </a:defRPr>
            </a:lvl6pPr>
            <a:lvl7pPr marL="2743200" algn="l" defTabSz="914400" rtl="0" eaLnBrk="1" latinLnBrk="0" hangingPunct="1">
              <a:defRPr kern="1200">
                <a:solidFill>
                  <a:schemeClr val="tx1"/>
                </a:solidFill>
                <a:latin typeface="Arial" pitchFamily="34" charset="0"/>
                <a:ea typeface="黑体" pitchFamily="2" charset="-122"/>
                <a:cs typeface="+mn-cs"/>
              </a:defRPr>
            </a:lvl7pPr>
            <a:lvl8pPr marL="3200400" algn="l" defTabSz="914400" rtl="0" eaLnBrk="1" latinLnBrk="0" hangingPunct="1">
              <a:defRPr kern="1200">
                <a:solidFill>
                  <a:schemeClr val="tx1"/>
                </a:solidFill>
                <a:latin typeface="Arial" pitchFamily="34" charset="0"/>
                <a:ea typeface="黑体" pitchFamily="2" charset="-122"/>
                <a:cs typeface="+mn-cs"/>
              </a:defRPr>
            </a:lvl8pPr>
            <a:lvl9pPr marL="3657600" algn="l" defTabSz="914400" rtl="0" eaLnBrk="1" latinLnBrk="0" hangingPunct="1">
              <a:defRPr kern="1200">
                <a:solidFill>
                  <a:schemeClr val="tx1"/>
                </a:solidFill>
                <a:latin typeface="Arial" pitchFamily="34" charset="0"/>
                <a:ea typeface="黑体" pitchFamily="2" charset="-122"/>
                <a:cs typeface="+mn-cs"/>
              </a:defRPr>
            </a:lvl9pPr>
          </a:lstStyle>
          <a:p>
            <a:pPr marL="0" marR="0" indent="0" algn="ctr" defTabSz="914400" eaLnBrk="1" latinLnBrk="0" hangingPunct="1">
              <a:lnSpc>
                <a:spcPct val="100000"/>
              </a:lnSpc>
              <a:buClrTx/>
              <a:buSzTx/>
              <a:buFontTx/>
              <a:buNone/>
              <a:tabLst/>
            </a:pPr>
            <a:r>
              <a:rPr lang="zh-CN" altLang="en-US" sz="1200" dirty="0" smtClean="0">
                <a:latin typeface="Arial" charset="0"/>
              </a:rPr>
              <a:t>桌面集成</a:t>
            </a:r>
          </a:p>
        </p:txBody>
      </p:sp>
      <p:sp>
        <p:nvSpPr>
          <p:cNvPr id="92" name="圆角矩形 91"/>
          <p:cNvSpPr/>
          <p:nvPr/>
        </p:nvSpPr>
        <p:spPr bwMode="auto">
          <a:xfrm>
            <a:off x="4643438" y="4578190"/>
            <a:ext cx="1571636" cy="279570"/>
          </a:xfrm>
          <a:prstGeom prst="roundRect">
            <a:avLst/>
          </a:prstGeom>
          <a:solidFill>
            <a:schemeClr val="accent5">
              <a:lumMod val="40000"/>
              <a:lumOff val="60000"/>
            </a:schemeClr>
          </a:solidFill>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none" lIns="91440" tIns="45720" rIns="91440" bIns="45720" numCol="1" rtlCol="0" anchor="t" anchorCtr="0" compatLnSpc="1">
            <a:prstTxWarp prst="textNoShape">
              <a:avLst/>
            </a:prstTxWarp>
          </a:bodyPr>
          <a:lstStyle>
            <a:defPPr>
              <a:defRPr lang="zh-CN"/>
            </a:defPPr>
            <a:lvl1pPr algn="l" rtl="0" fontAlgn="base">
              <a:spcBef>
                <a:spcPct val="0"/>
              </a:spcBef>
              <a:spcAft>
                <a:spcPct val="0"/>
              </a:spcAft>
              <a:defRPr kern="1200">
                <a:solidFill>
                  <a:schemeClr val="tx1"/>
                </a:solidFill>
                <a:latin typeface="Arial" pitchFamily="34" charset="0"/>
                <a:ea typeface="黑体" pitchFamily="2" charset="-122"/>
                <a:cs typeface="+mn-cs"/>
              </a:defRPr>
            </a:lvl1pPr>
            <a:lvl2pPr marL="457200" algn="l" rtl="0" fontAlgn="base">
              <a:spcBef>
                <a:spcPct val="0"/>
              </a:spcBef>
              <a:spcAft>
                <a:spcPct val="0"/>
              </a:spcAft>
              <a:defRPr kern="1200">
                <a:solidFill>
                  <a:schemeClr val="tx1"/>
                </a:solidFill>
                <a:latin typeface="Arial" pitchFamily="34" charset="0"/>
                <a:ea typeface="黑体" pitchFamily="2" charset="-122"/>
                <a:cs typeface="+mn-cs"/>
              </a:defRPr>
            </a:lvl2pPr>
            <a:lvl3pPr marL="914400" algn="l" rtl="0" fontAlgn="base">
              <a:spcBef>
                <a:spcPct val="0"/>
              </a:spcBef>
              <a:spcAft>
                <a:spcPct val="0"/>
              </a:spcAft>
              <a:defRPr kern="1200">
                <a:solidFill>
                  <a:schemeClr val="tx1"/>
                </a:solidFill>
                <a:latin typeface="Arial" pitchFamily="34" charset="0"/>
                <a:ea typeface="黑体" pitchFamily="2" charset="-122"/>
                <a:cs typeface="+mn-cs"/>
              </a:defRPr>
            </a:lvl3pPr>
            <a:lvl4pPr marL="1371600" algn="l" rtl="0" fontAlgn="base">
              <a:spcBef>
                <a:spcPct val="0"/>
              </a:spcBef>
              <a:spcAft>
                <a:spcPct val="0"/>
              </a:spcAft>
              <a:defRPr kern="1200">
                <a:solidFill>
                  <a:schemeClr val="tx1"/>
                </a:solidFill>
                <a:latin typeface="Arial" pitchFamily="34" charset="0"/>
                <a:ea typeface="黑体" pitchFamily="2" charset="-122"/>
                <a:cs typeface="+mn-cs"/>
              </a:defRPr>
            </a:lvl4pPr>
            <a:lvl5pPr marL="1828800" algn="l" rtl="0" fontAlgn="base">
              <a:spcBef>
                <a:spcPct val="0"/>
              </a:spcBef>
              <a:spcAft>
                <a:spcPct val="0"/>
              </a:spcAft>
              <a:defRPr kern="1200">
                <a:solidFill>
                  <a:schemeClr val="tx1"/>
                </a:solidFill>
                <a:latin typeface="Arial" pitchFamily="34" charset="0"/>
                <a:ea typeface="黑体" pitchFamily="2" charset="-122"/>
                <a:cs typeface="+mn-cs"/>
              </a:defRPr>
            </a:lvl5pPr>
            <a:lvl6pPr marL="2286000" algn="l" defTabSz="914400" rtl="0" eaLnBrk="1" latinLnBrk="0" hangingPunct="1">
              <a:defRPr kern="1200">
                <a:solidFill>
                  <a:schemeClr val="tx1"/>
                </a:solidFill>
                <a:latin typeface="Arial" pitchFamily="34" charset="0"/>
                <a:ea typeface="黑体" pitchFamily="2" charset="-122"/>
                <a:cs typeface="+mn-cs"/>
              </a:defRPr>
            </a:lvl6pPr>
            <a:lvl7pPr marL="2743200" algn="l" defTabSz="914400" rtl="0" eaLnBrk="1" latinLnBrk="0" hangingPunct="1">
              <a:defRPr kern="1200">
                <a:solidFill>
                  <a:schemeClr val="tx1"/>
                </a:solidFill>
                <a:latin typeface="Arial" pitchFamily="34" charset="0"/>
                <a:ea typeface="黑体" pitchFamily="2" charset="-122"/>
                <a:cs typeface="+mn-cs"/>
              </a:defRPr>
            </a:lvl7pPr>
            <a:lvl8pPr marL="3200400" algn="l" defTabSz="914400" rtl="0" eaLnBrk="1" latinLnBrk="0" hangingPunct="1">
              <a:defRPr kern="1200">
                <a:solidFill>
                  <a:schemeClr val="tx1"/>
                </a:solidFill>
                <a:latin typeface="Arial" pitchFamily="34" charset="0"/>
                <a:ea typeface="黑体" pitchFamily="2" charset="-122"/>
                <a:cs typeface="+mn-cs"/>
              </a:defRPr>
            </a:lvl8pPr>
            <a:lvl9pPr marL="3657600" algn="l" defTabSz="914400" rtl="0" eaLnBrk="1" latinLnBrk="0" hangingPunct="1">
              <a:defRPr kern="1200">
                <a:solidFill>
                  <a:schemeClr val="tx1"/>
                </a:solidFill>
                <a:latin typeface="Arial" pitchFamily="34" charset="0"/>
                <a:ea typeface="黑体" pitchFamily="2" charset="-122"/>
                <a:cs typeface="+mn-cs"/>
              </a:defRPr>
            </a:lvl9pPr>
          </a:lstStyle>
          <a:p>
            <a:pPr marL="0" marR="0" indent="0" algn="ctr" defTabSz="914400" eaLnBrk="1" latinLnBrk="0" hangingPunct="1">
              <a:lnSpc>
                <a:spcPct val="100000"/>
              </a:lnSpc>
              <a:buClrTx/>
              <a:buSzTx/>
              <a:buFontTx/>
              <a:buNone/>
              <a:tabLst/>
            </a:pPr>
            <a:r>
              <a:rPr lang="zh-CN" altLang="en-US" sz="1200" dirty="0" smtClean="0">
                <a:latin typeface="Arial" charset="0"/>
              </a:rPr>
              <a:t>模板封装</a:t>
            </a:r>
          </a:p>
        </p:txBody>
      </p:sp>
      <p:sp>
        <p:nvSpPr>
          <p:cNvPr id="93" name="圆角矩形 92"/>
          <p:cNvSpPr/>
          <p:nvPr/>
        </p:nvSpPr>
        <p:spPr bwMode="auto">
          <a:xfrm>
            <a:off x="4643438" y="4935380"/>
            <a:ext cx="1571636" cy="279570"/>
          </a:xfrm>
          <a:prstGeom prst="roundRect">
            <a:avLst/>
          </a:prstGeom>
          <a:solidFill>
            <a:schemeClr val="accent5">
              <a:lumMod val="40000"/>
              <a:lumOff val="60000"/>
            </a:schemeClr>
          </a:solidFill>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none" lIns="91440" tIns="45720" rIns="91440" bIns="45720" numCol="1" rtlCol="0" anchor="t" anchorCtr="0" compatLnSpc="1">
            <a:prstTxWarp prst="textNoShape">
              <a:avLst/>
            </a:prstTxWarp>
          </a:bodyPr>
          <a:lstStyle>
            <a:defPPr>
              <a:defRPr lang="zh-CN"/>
            </a:defPPr>
            <a:lvl1pPr algn="l" rtl="0" fontAlgn="base">
              <a:spcBef>
                <a:spcPct val="0"/>
              </a:spcBef>
              <a:spcAft>
                <a:spcPct val="0"/>
              </a:spcAft>
              <a:defRPr kern="1200">
                <a:solidFill>
                  <a:schemeClr val="tx1"/>
                </a:solidFill>
                <a:latin typeface="Arial" pitchFamily="34" charset="0"/>
                <a:ea typeface="黑体" pitchFamily="2" charset="-122"/>
                <a:cs typeface="+mn-cs"/>
              </a:defRPr>
            </a:lvl1pPr>
            <a:lvl2pPr marL="457200" algn="l" rtl="0" fontAlgn="base">
              <a:spcBef>
                <a:spcPct val="0"/>
              </a:spcBef>
              <a:spcAft>
                <a:spcPct val="0"/>
              </a:spcAft>
              <a:defRPr kern="1200">
                <a:solidFill>
                  <a:schemeClr val="tx1"/>
                </a:solidFill>
                <a:latin typeface="Arial" pitchFamily="34" charset="0"/>
                <a:ea typeface="黑体" pitchFamily="2" charset="-122"/>
                <a:cs typeface="+mn-cs"/>
              </a:defRPr>
            </a:lvl2pPr>
            <a:lvl3pPr marL="914400" algn="l" rtl="0" fontAlgn="base">
              <a:spcBef>
                <a:spcPct val="0"/>
              </a:spcBef>
              <a:spcAft>
                <a:spcPct val="0"/>
              </a:spcAft>
              <a:defRPr kern="1200">
                <a:solidFill>
                  <a:schemeClr val="tx1"/>
                </a:solidFill>
                <a:latin typeface="Arial" pitchFamily="34" charset="0"/>
                <a:ea typeface="黑体" pitchFamily="2" charset="-122"/>
                <a:cs typeface="+mn-cs"/>
              </a:defRPr>
            </a:lvl3pPr>
            <a:lvl4pPr marL="1371600" algn="l" rtl="0" fontAlgn="base">
              <a:spcBef>
                <a:spcPct val="0"/>
              </a:spcBef>
              <a:spcAft>
                <a:spcPct val="0"/>
              </a:spcAft>
              <a:defRPr kern="1200">
                <a:solidFill>
                  <a:schemeClr val="tx1"/>
                </a:solidFill>
                <a:latin typeface="Arial" pitchFamily="34" charset="0"/>
                <a:ea typeface="黑体" pitchFamily="2" charset="-122"/>
                <a:cs typeface="+mn-cs"/>
              </a:defRPr>
            </a:lvl4pPr>
            <a:lvl5pPr marL="1828800" algn="l" rtl="0" fontAlgn="base">
              <a:spcBef>
                <a:spcPct val="0"/>
              </a:spcBef>
              <a:spcAft>
                <a:spcPct val="0"/>
              </a:spcAft>
              <a:defRPr kern="1200">
                <a:solidFill>
                  <a:schemeClr val="tx1"/>
                </a:solidFill>
                <a:latin typeface="Arial" pitchFamily="34" charset="0"/>
                <a:ea typeface="黑体" pitchFamily="2" charset="-122"/>
                <a:cs typeface="+mn-cs"/>
              </a:defRPr>
            </a:lvl5pPr>
            <a:lvl6pPr marL="2286000" algn="l" defTabSz="914400" rtl="0" eaLnBrk="1" latinLnBrk="0" hangingPunct="1">
              <a:defRPr kern="1200">
                <a:solidFill>
                  <a:schemeClr val="tx1"/>
                </a:solidFill>
                <a:latin typeface="Arial" pitchFamily="34" charset="0"/>
                <a:ea typeface="黑体" pitchFamily="2" charset="-122"/>
                <a:cs typeface="+mn-cs"/>
              </a:defRPr>
            </a:lvl6pPr>
            <a:lvl7pPr marL="2743200" algn="l" defTabSz="914400" rtl="0" eaLnBrk="1" latinLnBrk="0" hangingPunct="1">
              <a:defRPr kern="1200">
                <a:solidFill>
                  <a:schemeClr val="tx1"/>
                </a:solidFill>
                <a:latin typeface="Arial" pitchFamily="34" charset="0"/>
                <a:ea typeface="黑体" pitchFamily="2" charset="-122"/>
                <a:cs typeface="+mn-cs"/>
              </a:defRPr>
            </a:lvl7pPr>
            <a:lvl8pPr marL="3200400" algn="l" defTabSz="914400" rtl="0" eaLnBrk="1" latinLnBrk="0" hangingPunct="1">
              <a:defRPr kern="1200">
                <a:solidFill>
                  <a:schemeClr val="tx1"/>
                </a:solidFill>
                <a:latin typeface="Arial" pitchFamily="34" charset="0"/>
                <a:ea typeface="黑体" pitchFamily="2" charset="-122"/>
                <a:cs typeface="+mn-cs"/>
              </a:defRPr>
            </a:lvl8pPr>
            <a:lvl9pPr marL="3657600" algn="l" defTabSz="914400" rtl="0" eaLnBrk="1" latinLnBrk="0" hangingPunct="1">
              <a:defRPr kern="1200">
                <a:solidFill>
                  <a:schemeClr val="tx1"/>
                </a:solidFill>
                <a:latin typeface="Arial" pitchFamily="34" charset="0"/>
                <a:ea typeface="黑体" pitchFamily="2" charset="-122"/>
                <a:cs typeface="+mn-cs"/>
              </a:defRPr>
            </a:lvl9pPr>
          </a:lstStyle>
          <a:p>
            <a:pPr marL="0" marR="0" indent="0" algn="ctr" defTabSz="914400" eaLnBrk="1" latinLnBrk="0" hangingPunct="1">
              <a:lnSpc>
                <a:spcPct val="100000"/>
              </a:lnSpc>
              <a:buClrTx/>
              <a:buSzTx/>
              <a:buFontTx/>
              <a:buNone/>
              <a:tabLst/>
            </a:pPr>
            <a:r>
              <a:rPr lang="zh-CN" altLang="en-US" sz="1200" dirty="0" smtClean="0">
                <a:latin typeface="Arial" charset="0"/>
              </a:rPr>
              <a:t>数据服务</a:t>
            </a:r>
          </a:p>
        </p:txBody>
      </p:sp>
      <p:sp>
        <p:nvSpPr>
          <p:cNvPr id="4" name="Rectangle 40"/>
          <p:cNvSpPr>
            <a:spLocks noChangeArrowheads="1"/>
          </p:cNvSpPr>
          <p:nvPr/>
        </p:nvSpPr>
        <p:spPr bwMode="auto">
          <a:xfrm>
            <a:off x="571472" y="3571876"/>
            <a:ext cx="6143668" cy="214314"/>
          </a:xfrm>
          <a:prstGeom prst="rect">
            <a:avLst/>
          </a:prstGeom>
          <a:noFill/>
          <a:ln w="9525" algn="ctr">
            <a:noFill/>
            <a:miter lim="800000"/>
            <a:headEnd/>
            <a:tailEnd/>
          </a:ln>
          <a:effectLst/>
        </p:spPr>
        <p:txBody>
          <a:bodyPr wrap="none" anchor="ctr"/>
          <a:lstStyle/>
          <a:p>
            <a:pPr algn="ctr" fontAlgn="auto">
              <a:spcBef>
                <a:spcPts val="0"/>
              </a:spcBef>
              <a:spcAft>
                <a:spcPts val="0"/>
              </a:spcAft>
              <a:defRPr/>
            </a:pPr>
            <a:r>
              <a:rPr lang="zh-CN" altLang="en-US" sz="1400" dirty="0" smtClean="0">
                <a:latin typeface="Arial" charset="0"/>
              </a:rPr>
              <a:t>平台服务</a:t>
            </a:r>
            <a:endParaRPr lang="en-US" altLang="zh-CN" sz="1400" dirty="0">
              <a:latin typeface="Arial" charset="0"/>
            </a:endParaRPr>
          </a:p>
        </p:txBody>
      </p:sp>
      <p:sp>
        <p:nvSpPr>
          <p:cNvPr id="94" name="圆角矩形 93"/>
          <p:cNvSpPr/>
          <p:nvPr/>
        </p:nvSpPr>
        <p:spPr bwMode="auto">
          <a:xfrm>
            <a:off x="2714612" y="5292570"/>
            <a:ext cx="1571636" cy="279570"/>
          </a:xfrm>
          <a:prstGeom prst="roundRect">
            <a:avLst/>
          </a:prstGeom>
          <a:solidFill>
            <a:schemeClr val="accent5">
              <a:lumMod val="40000"/>
              <a:lumOff val="60000"/>
            </a:schemeClr>
          </a:solidFill>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none" lIns="91440" tIns="45720" rIns="91440" bIns="45720" numCol="1" rtlCol="0" anchor="t" anchorCtr="0" compatLnSpc="1">
            <a:prstTxWarp prst="textNoShape">
              <a:avLst/>
            </a:prstTxWarp>
          </a:bodyPr>
          <a:lstStyle>
            <a:defPPr>
              <a:defRPr lang="zh-CN"/>
            </a:defPPr>
            <a:lvl1pPr algn="l" rtl="0" fontAlgn="base">
              <a:spcBef>
                <a:spcPct val="0"/>
              </a:spcBef>
              <a:spcAft>
                <a:spcPct val="0"/>
              </a:spcAft>
              <a:defRPr kern="1200">
                <a:solidFill>
                  <a:schemeClr val="tx1"/>
                </a:solidFill>
                <a:latin typeface="Arial" pitchFamily="34" charset="0"/>
                <a:ea typeface="黑体" pitchFamily="2" charset="-122"/>
                <a:cs typeface="+mn-cs"/>
              </a:defRPr>
            </a:lvl1pPr>
            <a:lvl2pPr marL="457200" algn="l" rtl="0" fontAlgn="base">
              <a:spcBef>
                <a:spcPct val="0"/>
              </a:spcBef>
              <a:spcAft>
                <a:spcPct val="0"/>
              </a:spcAft>
              <a:defRPr kern="1200">
                <a:solidFill>
                  <a:schemeClr val="tx1"/>
                </a:solidFill>
                <a:latin typeface="Arial" pitchFamily="34" charset="0"/>
                <a:ea typeface="黑体" pitchFamily="2" charset="-122"/>
                <a:cs typeface="+mn-cs"/>
              </a:defRPr>
            </a:lvl2pPr>
            <a:lvl3pPr marL="914400" algn="l" rtl="0" fontAlgn="base">
              <a:spcBef>
                <a:spcPct val="0"/>
              </a:spcBef>
              <a:spcAft>
                <a:spcPct val="0"/>
              </a:spcAft>
              <a:defRPr kern="1200">
                <a:solidFill>
                  <a:schemeClr val="tx1"/>
                </a:solidFill>
                <a:latin typeface="Arial" pitchFamily="34" charset="0"/>
                <a:ea typeface="黑体" pitchFamily="2" charset="-122"/>
                <a:cs typeface="+mn-cs"/>
              </a:defRPr>
            </a:lvl3pPr>
            <a:lvl4pPr marL="1371600" algn="l" rtl="0" fontAlgn="base">
              <a:spcBef>
                <a:spcPct val="0"/>
              </a:spcBef>
              <a:spcAft>
                <a:spcPct val="0"/>
              </a:spcAft>
              <a:defRPr kern="1200">
                <a:solidFill>
                  <a:schemeClr val="tx1"/>
                </a:solidFill>
                <a:latin typeface="Arial" pitchFamily="34" charset="0"/>
                <a:ea typeface="黑体" pitchFamily="2" charset="-122"/>
                <a:cs typeface="+mn-cs"/>
              </a:defRPr>
            </a:lvl4pPr>
            <a:lvl5pPr marL="1828800" algn="l" rtl="0" fontAlgn="base">
              <a:spcBef>
                <a:spcPct val="0"/>
              </a:spcBef>
              <a:spcAft>
                <a:spcPct val="0"/>
              </a:spcAft>
              <a:defRPr kern="1200">
                <a:solidFill>
                  <a:schemeClr val="tx1"/>
                </a:solidFill>
                <a:latin typeface="Arial" pitchFamily="34" charset="0"/>
                <a:ea typeface="黑体" pitchFamily="2" charset="-122"/>
                <a:cs typeface="+mn-cs"/>
              </a:defRPr>
            </a:lvl5pPr>
            <a:lvl6pPr marL="2286000" algn="l" defTabSz="914400" rtl="0" eaLnBrk="1" latinLnBrk="0" hangingPunct="1">
              <a:defRPr kern="1200">
                <a:solidFill>
                  <a:schemeClr val="tx1"/>
                </a:solidFill>
                <a:latin typeface="Arial" pitchFamily="34" charset="0"/>
                <a:ea typeface="黑体" pitchFamily="2" charset="-122"/>
                <a:cs typeface="+mn-cs"/>
              </a:defRPr>
            </a:lvl6pPr>
            <a:lvl7pPr marL="2743200" algn="l" defTabSz="914400" rtl="0" eaLnBrk="1" latinLnBrk="0" hangingPunct="1">
              <a:defRPr kern="1200">
                <a:solidFill>
                  <a:schemeClr val="tx1"/>
                </a:solidFill>
                <a:latin typeface="Arial" pitchFamily="34" charset="0"/>
                <a:ea typeface="黑体" pitchFamily="2" charset="-122"/>
                <a:cs typeface="+mn-cs"/>
              </a:defRPr>
            </a:lvl7pPr>
            <a:lvl8pPr marL="3200400" algn="l" defTabSz="914400" rtl="0" eaLnBrk="1" latinLnBrk="0" hangingPunct="1">
              <a:defRPr kern="1200">
                <a:solidFill>
                  <a:schemeClr val="tx1"/>
                </a:solidFill>
                <a:latin typeface="Arial" pitchFamily="34" charset="0"/>
                <a:ea typeface="黑体" pitchFamily="2" charset="-122"/>
                <a:cs typeface="+mn-cs"/>
              </a:defRPr>
            </a:lvl8pPr>
            <a:lvl9pPr marL="3657600" algn="l" defTabSz="914400" rtl="0" eaLnBrk="1" latinLnBrk="0" hangingPunct="1">
              <a:defRPr kern="1200">
                <a:solidFill>
                  <a:schemeClr val="tx1"/>
                </a:solidFill>
                <a:latin typeface="Arial" pitchFamily="34" charset="0"/>
                <a:ea typeface="黑体" pitchFamily="2" charset="-122"/>
                <a:cs typeface="+mn-cs"/>
              </a:defRPr>
            </a:lvl9pPr>
          </a:lstStyle>
          <a:p>
            <a:pPr marL="0" marR="0" indent="0" algn="ctr" defTabSz="914400" rtl="0" eaLnBrk="1" fontAlgn="base" latinLnBrk="0" hangingPunct="1">
              <a:lnSpc>
                <a:spcPct val="100000"/>
              </a:lnSpc>
              <a:spcBef>
                <a:spcPct val="0"/>
              </a:spcBef>
              <a:spcAft>
                <a:spcPct val="0"/>
              </a:spcAft>
              <a:buClrTx/>
              <a:buSzTx/>
              <a:buFontTx/>
              <a:buNone/>
              <a:tabLst/>
            </a:pPr>
            <a:r>
              <a:rPr kumimoji="0" lang="zh-CN" altLang="en-US" sz="1200" i="0" u="none" strike="noStrike" cap="none" normalizeH="0" baseline="0" dirty="0" smtClean="0">
                <a:ln>
                  <a:noFill/>
                </a:ln>
                <a:solidFill>
                  <a:schemeClr val="tx1"/>
                </a:solidFill>
                <a:effectLst/>
                <a:latin typeface="Arial" charset="0"/>
                <a:ea typeface="黑体" pitchFamily="2" charset="-122"/>
              </a:rPr>
              <a:t>分布资源管理</a:t>
            </a:r>
          </a:p>
        </p:txBody>
      </p:sp>
      <p:sp>
        <p:nvSpPr>
          <p:cNvPr id="96" name="同侧圆角矩形 95"/>
          <p:cNvSpPr/>
          <p:nvPr/>
        </p:nvSpPr>
        <p:spPr bwMode="auto">
          <a:xfrm>
            <a:off x="6715140" y="2571744"/>
            <a:ext cx="1500198" cy="3000396"/>
          </a:xfrm>
          <a:prstGeom prst="round2SameRect">
            <a:avLst/>
          </a:prstGeom>
          <a:solidFill>
            <a:schemeClr val="accent2">
              <a:lumMod val="60000"/>
              <a:lumOff val="40000"/>
            </a:schemeClr>
          </a:solidFill>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none" lIns="91440" tIns="45720" rIns="91440" bIns="45720" numCol="1" rtlCol="0" anchor="b" anchorCtr="1" compatLnSpc="1">
            <a:prstTxWarp prst="textNoShape">
              <a:avLst/>
            </a:prstTxWarp>
          </a:bodyP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endParaRPr lang="zh-CN" altLang="en-US" sz="1600" b="1" dirty="0" smtClean="0">
              <a:solidFill>
                <a:schemeClr val="tx1"/>
              </a:solidFill>
              <a:latin typeface="Arial" charset="0"/>
            </a:endParaRPr>
          </a:p>
        </p:txBody>
      </p:sp>
      <p:sp>
        <p:nvSpPr>
          <p:cNvPr id="97" name="圆角矩形 96"/>
          <p:cNvSpPr/>
          <p:nvPr/>
        </p:nvSpPr>
        <p:spPr bwMode="auto">
          <a:xfrm>
            <a:off x="6786578" y="4143380"/>
            <a:ext cx="1357322" cy="1428760"/>
          </a:xfrm>
          <a:prstGeom prst="roundRect">
            <a:avLst/>
          </a:prstGeom>
          <a:solidFill>
            <a:schemeClr val="accent4">
              <a:lumMod val="60000"/>
              <a:lumOff val="40000"/>
            </a:schemeClr>
          </a:solidFill>
          <a:ln>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none" lIns="91440" tIns="45720" rIns="91440" bIns="45720" numCol="1" rtlCol="0" anchor="ctr" anchorCtr="1" compatLnSpc="1">
            <a:prstTxWarp prst="textNoShape">
              <a:avLst/>
            </a:prstTxWarp>
          </a:bodyP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zh-CN" altLang="en-US" sz="1200" dirty="0" smtClean="0">
                <a:solidFill>
                  <a:schemeClr val="tx1"/>
                </a:solidFill>
                <a:latin typeface="Arial" charset="0"/>
                <a:ea typeface="黑体" pitchFamily="2" charset="-122"/>
              </a:rPr>
              <a:t>。。。</a:t>
            </a:r>
          </a:p>
        </p:txBody>
      </p:sp>
      <p:sp>
        <p:nvSpPr>
          <p:cNvPr id="100" name="矩形 99"/>
          <p:cNvSpPr/>
          <p:nvPr/>
        </p:nvSpPr>
        <p:spPr>
          <a:xfrm>
            <a:off x="6786578" y="2570156"/>
            <a:ext cx="1357322" cy="276999"/>
          </a:xfrm>
          <a:prstGeom prst="rect">
            <a:avLst/>
          </a:prstGeom>
        </p:spPr>
        <p:txBody>
          <a:bodyPr wrap="square">
            <a:spAutoFit/>
          </a:bodyPr>
          <a:lstStyle/>
          <a:p>
            <a:pPr algn="ctr"/>
            <a:r>
              <a:rPr lang="zh-CN" altLang="en-US" sz="1200" dirty="0" smtClean="0">
                <a:latin typeface="+mn-ea"/>
                <a:ea typeface="+mn-ea"/>
              </a:rPr>
              <a:t>数据中心</a:t>
            </a:r>
            <a:endParaRPr lang="zh-CN" altLang="en-US" sz="1200" dirty="0">
              <a:latin typeface="+mn-ea"/>
              <a:ea typeface="+mn-ea"/>
            </a:endParaRPr>
          </a:p>
        </p:txBody>
      </p:sp>
      <p:sp>
        <p:nvSpPr>
          <p:cNvPr id="105" name="矩形 104"/>
          <p:cNvSpPr/>
          <p:nvPr/>
        </p:nvSpPr>
        <p:spPr>
          <a:xfrm>
            <a:off x="428596" y="1793081"/>
            <a:ext cx="7786742" cy="307777"/>
          </a:xfrm>
          <a:prstGeom prst="rect">
            <a:avLst/>
          </a:prstGeom>
        </p:spPr>
        <p:txBody>
          <a:bodyPr wrap="square">
            <a:spAutoFit/>
          </a:bodyPr>
          <a:lstStyle/>
          <a:p>
            <a:pPr algn="ctr"/>
            <a:r>
              <a:rPr lang="zh-CN" altLang="en-US" sz="1400" dirty="0" smtClean="0">
                <a:latin typeface="Arial" charset="0"/>
              </a:rPr>
              <a:t>业务扩展</a:t>
            </a:r>
            <a:endParaRPr lang="zh-CN" altLang="en-US" sz="1400" dirty="0">
              <a:latin typeface="Arial" charset="0"/>
            </a:endParaRPr>
          </a:p>
        </p:txBody>
      </p:sp>
      <p:sp>
        <p:nvSpPr>
          <p:cNvPr id="19" name="圆角矩形 18"/>
          <p:cNvSpPr/>
          <p:nvPr/>
        </p:nvSpPr>
        <p:spPr>
          <a:xfrm>
            <a:off x="500034" y="2070080"/>
            <a:ext cx="2430000" cy="370800"/>
          </a:xfrm>
          <a:prstGeom prst="roundRect">
            <a:avLst/>
          </a:prstGeom>
          <a:solidFill>
            <a:schemeClr val="accent6">
              <a:lumMod val="60000"/>
              <a:lumOff val="40000"/>
            </a:schemeClr>
          </a:solidFill>
        </p:spPr>
        <p:style>
          <a:lnRef idx="1">
            <a:schemeClr val="accent6"/>
          </a:lnRef>
          <a:fillRef idx="2">
            <a:schemeClr val="accent6"/>
          </a:fillRef>
          <a:effectRef idx="1">
            <a:schemeClr val="accent6"/>
          </a:effectRef>
          <a:fontRef idx="minor">
            <a:schemeClr val="dk1"/>
          </a:fontRef>
        </p:style>
        <p:txBody>
          <a:bodyPr anchor="ctr"/>
          <a:lstStyle/>
          <a:p>
            <a:pPr algn="ctr" fontAlgn="auto">
              <a:spcBef>
                <a:spcPts val="0"/>
              </a:spcBef>
              <a:spcAft>
                <a:spcPts val="0"/>
              </a:spcAft>
              <a:defRPr/>
            </a:pPr>
            <a:r>
              <a:rPr lang="zh-CN" altLang="en-US" sz="1200" dirty="0" smtClean="0">
                <a:solidFill>
                  <a:schemeClr val="tx1"/>
                </a:solidFill>
                <a:latin typeface="Arial" charset="0"/>
                <a:ea typeface="黑体" pitchFamily="2" charset="-122"/>
              </a:rPr>
              <a:t>系统扩展及应用开发接口</a:t>
            </a:r>
            <a:endParaRPr lang="en-US" altLang="zh-CN" sz="1200" dirty="0" smtClean="0">
              <a:solidFill>
                <a:schemeClr val="tx1"/>
              </a:solidFill>
              <a:latin typeface="Arial" charset="0"/>
              <a:ea typeface="黑体" pitchFamily="2" charset="-122"/>
            </a:endParaRPr>
          </a:p>
        </p:txBody>
      </p:sp>
      <p:sp>
        <p:nvSpPr>
          <p:cNvPr id="28" name="圆角矩形 27"/>
          <p:cNvSpPr/>
          <p:nvPr/>
        </p:nvSpPr>
        <p:spPr>
          <a:xfrm>
            <a:off x="3072380" y="2070080"/>
            <a:ext cx="2428314" cy="371475"/>
          </a:xfrm>
          <a:prstGeom prst="roundRect">
            <a:avLst/>
          </a:prstGeom>
          <a:solidFill>
            <a:schemeClr val="accent6">
              <a:lumMod val="60000"/>
              <a:lumOff val="40000"/>
            </a:schemeClr>
          </a:solidFill>
        </p:spPr>
        <p:style>
          <a:lnRef idx="1">
            <a:schemeClr val="accent6"/>
          </a:lnRef>
          <a:fillRef idx="2">
            <a:schemeClr val="accent6"/>
          </a:fillRef>
          <a:effectRef idx="1">
            <a:schemeClr val="accent6"/>
          </a:effectRef>
          <a:fontRef idx="minor">
            <a:schemeClr val="dk1"/>
          </a:fontRef>
        </p:style>
        <p:txBody>
          <a:bodyPr anchor="ctr"/>
          <a:lstStyle/>
          <a:p>
            <a:pPr algn="ctr" fontAlgn="auto">
              <a:spcBef>
                <a:spcPts val="0"/>
              </a:spcBef>
              <a:spcAft>
                <a:spcPts val="0"/>
              </a:spcAft>
              <a:defRPr/>
            </a:pPr>
            <a:r>
              <a:rPr lang="zh-CN" altLang="en-US" sz="1200" dirty="0" smtClean="0">
                <a:solidFill>
                  <a:schemeClr val="tx1"/>
                </a:solidFill>
                <a:latin typeface="Arial" charset="0"/>
                <a:ea typeface="黑体" pitchFamily="2" charset="-122"/>
              </a:rPr>
              <a:t>计算资源集成接口</a:t>
            </a:r>
            <a:endParaRPr lang="en-US" altLang="zh-CN" sz="1200" dirty="0" smtClean="0">
              <a:solidFill>
                <a:schemeClr val="tx1"/>
              </a:solidFill>
              <a:latin typeface="Arial" charset="0"/>
              <a:ea typeface="黑体" pitchFamily="2" charset="-122"/>
            </a:endParaRPr>
          </a:p>
        </p:txBody>
      </p:sp>
      <p:sp>
        <p:nvSpPr>
          <p:cNvPr id="20" name="圆角矩形 19"/>
          <p:cNvSpPr/>
          <p:nvPr/>
        </p:nvSpPr>
        <p:spPr>
          <a:xfrm>
            <a:off x="5642462" y="2057393"/>
            <a:ext cx="2430000" cy="371475"/>
          </a:xfrm>
          <a:prstGeom prst="roundRect">
            <a:avLst/>
          </a:prstGeom>
          <a:solidFill>
            <a:schemeClr val="accent6">
              <a:lumMod val="60000"/>
              <a:lumOff val="40000"/>
            </a:schemeClr>
          </a:solidFill>
        </p:spPr>
        <p:style>
          <a:lnRef idx="1">
            <a:schemeClr val="accent6"/>
          </a:lnRef>
          <a:fillRef idx="2">
            <a:schemeClr val="accent6"/>
          </a:fillRef>
          <a:effectRef idx="1">
            <a:schemeClr val="accent6"/>
          </a:effectRef>
          <a:fontRef idx="minor">
            <a:schemeClr val="dk1"/>
          </a:fontRef>
        </p:style>
        <p:txBody>
          <a:bodyPr anchor="ctr"/>
          <a:lstStyle/>
          <a:p>
            <a:pPr algn="ctr" fontAlgn="auto">
              <a:spcBef>
                <a:spcPts val="0"/>
              </a:spcBef>
              <a:spcAft>
                <a:spcPts val="0"/>
              </a:spcAft>
              <a:defRPr/>
            </a:pPr>
            <a:r>
              <a:rPr lang="zh-CN" altLang="en-US" sz="1200" dirty="0" smtClean="0">
                <a:solidFill>
                  <a:schemeClr val="tx1"/>
                </a:solidFill>
                <a:latin typeface="Arial" charset="0"/>
                <a:ea typeface="黑体" pitchFamily="2" charset="-122"/>
              </a:rPr>
              <a:t>外部系统集成接口</a:t>
            </a:r>
            <a:endParaRPr lang="en-US" altLang="zh-CN" sz="1200" dirty="0" smtClean="0">
              <a:solidFill>
                <a:schemeClr val="tx1"/>
              </a:solidFill>
              <a:latin typeface="Arial" charset="0"/>
              <a:ea typeface="黑体" pitchFamily="2" charset="-122"/>
            </a:endParaRPr>
          </a:p>
        </p:txBody>
      </p:sp>
      <p:sp>
        <p:nvSpPr>
          <p:cNvPr id="106" name="矩形 105"/>
          <p:cNvSpPr/>
          <p:nvPr/>
        </p:nvSpPr>
        <p:spPr>
          <a:xfrm>
            <a:off x="0" y="1857364"/>
            <a:ext cx="285720" cy="1641486"/>
          </a:xfrm>
          <a:prstGeom prst="rect">
            <a:avLst/>
          </a:prstGeom>
          <a:solidFill>
            <a:schemeClr val="accent6">
              <a:lumMod val="60000"/>
              <a:lumOff val="40000"/>
            </a:schemeClr>
          </a:solidFill>
          <a:ln/>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000" b="0" i="0" u="none" strike="noStrike" kern="0" cap="none" spc="0" normalizeH="0" baseline="0" noProof="0" dirty="0" smtClean="0">
                <a:ln>
                  <a:noFill/>
                </a:ln>
                <a:solidFill>
                  <a:sysClr val="windowText" lastClr="000000"/>
                </a:solidFill>
                <a:effectLst/>
                <a:uLnTx/>
                <a:uFillTx/>
                <a:latin typeface="Calibri"/>
                <a:ea typeface="宋体"/>
                <a:cs typeface="+mn-cs"/>
              </a:rPr>
              <a:t>应用框架</a:t>
            </a:r>
            <a:endParaRPr kumimoji="0" lang="en-US" altLang="zh-CN" sz="1000" b="0" i="0" u="none" strike="noStrike" kern="0" cap="none" spc="0" normalizeH="0" baseline="0" noProof="0" dirty="0" smtClean="0">
              <a:ln>
                <a:noFill/>
              </a:ln>
              <a:solidFill>
                <a:sysClr val="windowText" lastClr="000000"/>
              </a:solidFill>
              <a:effectLst/>
              <a:uLnTx/>
              <a:uFillTx/>
              <a:latin typeface="Calibri"/>
              <a:ea typeface="宋体"/>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lang="zh-CN" altLang="en-US" sz="1000" kern="0" dirty="0" smtClean="0">
                <a:solidFill>
                  <a:sysClr val="windowText" lastClr="000000"/>
                </a:solidFill>
                <a:latin typeface="Calibri"/>
                <a:ea typeface="宋体"/>
              </a:rPr>
              <a:t>层</a:t>
            </a:r>
            <a:endParaRPr kumimoji="0" lang="en-US" altLang="zh-CN" sz="1000" b="0" i="0" u="none" strike="noStrike" kern="0" cap="none" spc="0" normalizeH="0" baseline="0" noProof="0" dirty="0" smtClean="0">
              <a:ln>
                <a:noFill/>
              </a:ln>
              <a:solidFill>
                <a:sysClr val="windowText" lastClr="000000"/>
              </a:solidFill>
              <a:effectLst/>
              <a:uLnTx/>
              <a:uFillTx/>
              <a:latin typeface="Calibri"/>
              <a:ea typeface="宋体"/>
              <a:cs typeface="+mn-cs"/>
            </a:endParaRPr>
          </a:p>
        </p:txBody>
      </p:sp>
      <p:sp>
        <p:nvSpPr>
          <p:cNvPr id="107" name="矩形 106"/>
          <p:cNvSpPr/>
          <p:nvPr/>
        </p:nvSpPr>
        <p:spPr>
          <a:xfrm>
            <a:off x="5464" y="708736"/>
            <a:ext cx="280256" cy="1005752"/>
          </a:xfrm>
          <a:prstGeom prst="rect">
            <a:avLst/>
          </a:prstGeom>
          <a:solidFill>
            <a:schemeClr val="accent1">
              <a:lumMod val="60000"/>
              <a:lumOff val="40000"/>
            </a:schemeClr>
          </a:solidFill>
          <a:ln w="9525" cap="flat" cmpd="sng" algn="ctr">
            <a:solidFill>
              <a:srgbClr val="9BBB59">
                <a:shade val="95000"/>
                <a:satMod val="105000"/>
              </a:srgbClr>
            </a:solidFill>
            <a:prstDash val="solid"/>
          </a:ln>
          <a:effectLst>
            <a:outerShdw blurRad="40000" dist="20000" dir="5400000" rotWithShape="0">
              <a:srgbClr val="000000">
                <a:alpha val="38000"/>
              </a:srgbClr>
            </a:outerShdw>
          </a:effectLst>
        </p:spPr>
        <p:txBody>
          <a:bodyPr vert="horz" rtlCol="0" anchor="ctr" anchorCtr="1"/>
          <a:lstStyle/>
          <a:p>
            <a:pPr marL="0" marR="0" lvl="0" indent="0" algn="ctr" defTabSz="914400" eaLnBrk="1" fontAlgn="auto" latinLnBrk="0" hangingPunct="1">
              <a:lnSpc>
                <a:spcPct val="100000"/>
              </a:lnSpc>
              <a:spcBef>
                <a:spcPts val="0"/>
              </a:spcBef>
              <a:spcAft>
                <a:spcPts val="0"/>
              </a:spcAft>
              <a:buClrTx/>
              <a:buSzTx/>
              <a:buFontTx/>
              <a:buNone/>
              <a:tabLst/>
              <a:defRPr/>
            </a:pPr>
            <a:r>
              <a:rPr lang="zh-CN" altLang="en-US" sz="1000" kern="0" dirty="0" smtClean="0">
                <a:solidFill>
                  <a:sysClr val="windowText" lastClr="000000"/>
                </a:solidFill>
                <a:latin typeface="Calibri"/>
                <a:ea typeface="宋体"/>
              </a:rPr>
              <a:t>业务系统层</a:t>
            </a:r>
          </a:p>
        </p:txBody>
      </p:sp>
      <p:grpSp>
        <p:nvGrpSpPr>
          <p:cNvPr id="2" name="组合 107"/>
          <p:cNvGrpSpPr/>
          <p:nvPr/>
        </p:nvGrpSpPr>
        <p:grpSpPr>
          <a:xfrm>
            <a:off x="785786" y="849467"/>
            <a:ext cx="1285884" cy="793583"/>
            <a:chOff x="785786" y="785794"/>
            <a:chExt cx="1285884" cy="793583"/>
          </a:xfrm>
        </p:grpSpPr>
        <p:sp>
          <p:nvSpPr>
            <p:cNvPr id="109" name="矩形 108"/>
            <p:cNvSpPr/>
            <p:nvPr/>
          </p:nvSpPr>
          <p:spPr>
            <a:xfrm>
              <a:off x="785786" y="785794"/>
              <a:ext cx="1285884" cy="785818"/>
            </a:xfrm>
            <a:prstGeom prst="rect">
              <a:avLst/>
            </a:prstGeom>
            <a:ln/>
          </p:spPr>
          <p:style>
            <a:lnRef idx="2">
              <a:schemeClr val="accent1"/>
            </a:lnRef>
            <a:fillRef idx="1">
              <a:schemeClr val="lt1"/>
            </a:fillRef>
            <a:effectRef idx="0">
              <a:schemeClr val="accent1"/>
            </a:effectRef>
            <a:fontRef idx="minor">
              <a:schemeClr val="dk1"/>
            </a:fontRef>
          </p:style>
          <p:txBody>
            <a:bodyPr rtlCol="0" anchor="t" anchorCtr="0"/>
            <a:lstStyle/>
            <a:p>
              <a:pPr marL="0" marR="0" lvl="0" indent="0" algn="ctr" defTabSz="914400" eaLnBrk="1" fontAlgn="auto" latinLnBrk="0" hangingPunct="1">
                <a:lnSpc>
                  <a:spcPct val="150000"/>
                </a:lnSpc>
                <a:spcBef>
                  <a:spcPts val="0"/>
                </a:spcBef>
                <a:spcAft>
                  <a:spcPts val="0"/>
                </a:spcAft>
                <a:buClrTx/>
                <a:buSzTx/>
                <a:buFontTx/>
                <a:buNone/>
                <a:tabLst/>
                <a:defRPr/>
              </a:pPr>
              <a:r>
                <a:rPr lang="zh-CN" altLang="en-US" sz="1050" b="1" kern="0" dirty="0" smtClean="0">
                  <a:solidFill>
                    <a:sysClr val="windowText" lastClr="000000"/>
                  </a:solidFill>
                  <a:latin typeface="Calibri"/>
                  <a:ea typeface="宋体"/>
                </a:rPr>
                <a:t>总体</a:t>
              </a:r>
              <a:r>
                <a:rPr kumimoji="0" lang="zh-CN" altLang="en-US" sz="1050" b="1" i="0" u="none" strike="noStrike" kern="0" cap="none" spc="0" normalizeH="0" baseline="0" noProof="0" dirty="0" smtClean="0">
                  <a:ln>
                    <a:noFill/>
                  </a:ln>
                  <a:solidFill>
                    <a:sysClr val="windowText" lastClr="000000"/>
                  </a:solidFill>
                  <a:effectLst/>
                  <a:uLnTx/>
                  <a:uFillTx/>
                  <a:latin typeface="Calibri"/>
                  <a:ea typeface="宋体"/>
                  <a:cs typeface="+mn-cs"/>
                </a:rPr>
                <a:t>设计系统</a:t>
              </a:r>
            </a:p>
          </p:txBody>
        </p:sp>
        <p:cxnSp>
          <p:nvCxnSpPr>
            <p:cNvPr id="110" name="直接连接符 109"/>
            <p:cNvCxnSpPr/>
            <p:nvPr/>
          </p:nvCxnSpPr>
          <p:spPr>
            <a:xfrm>
              <a:off x="785786" y="1071546"/>
              <a:ext cx="1214446" cy="1588"/>
            </a:xfrm>
            <a:prstGeom prst="line">
              <a:avLst/>
            </a:prstGeom>
            <a:noFill/>
            <a:ln w="50800" cap="flat" cmpd="thinThick" algn="ctr">
              <a:solidFill>
                <a:srgbClr val="4F81BD">
                  <a:shade val="95000"/>
                  <a:satMod val="105000"/>
                </a:srgbClr>
              </a:solidFill>
              <a:prstDash val="solid"/>
            </a:ln>
            <a:effectLst/>
          </p:spPr>
        </p:cxnSp>
        <p:sp>
          <p:nvSpPr>
            <p:cNvPr id="111" name="TextBox 110"/>
            <p:cNvSpPr txBox="1"/>
            <p:nvPr/>
          </p:nvSpPr>
          <p:spPr>
            <a:xfrm>
              <a:off x="823612" y="1071546"/>
              <a:ext cx="1248058" cy="507831"/>
            </a:xfrm>
            <a:prstGeom prst="rect">
              <a:avLst/>
            </a:prstGeom>
            <a:noFill/>
          </p:spPr>
          <p:txBody>
            <a:bodyPr wrap="square" rtlCol="0">
              <a:spAutoFit/>
            </a:bodyPr>
            <a:lstStyle/>
            <a:p>
              <a:pPr marL="133350" marR="0" lvl="0" indent="-133350" defTabSz="914400" eaLnBrk="1" fontAlgn="auto" latinLnBrk="0" hangingPunct="1">
                <a:lnSpc>
                  <a:spcPct val="100000"/>
                </a:lnSpc>
                <a:spcBef>
                  <a:spcPts val="0"/>
                </a:spcBef>
                <a:spcAft>
                  <a:spcPts val="0"/>
                </a:spcAft>
                <a:buClrTx/>
                <a:buSzTx/>
                <a:buFont typeface="Arial" pitchFamily="34" charset="0"/>
                <a:buChar char="•"/>
                <a:tabLst/>
                <a:defRPr/>
              </a:pPr>
              <a:r>
                <a:rPr kumimoji="0" lang="zh-CN" altLang="en-US" sz="900" b="0" i="0" u="none" strike="noStrike" kern="0" cap="none" spc="0" normalizeH="0" baseline="0" noProof="0" dirty="0" smtClean="0">
                  <a:ln>
                    <a:noFill/>
                  </a:ln>
                  <a:solidFill>
                    <a:sysClr val="windowText" lastClr="000000"/>
                  </a:solidFill>
                  <a:effectLst/>
                  <a:uLnTx/>
                  <a:uFillTx/>
                </a:rPr>
                <a:t>总体方案设计</a:t>
              </a:r>
              <a:endParaRPr kumimoji="0" lang="en-US" altLang="zh-CN" sz="900" b="0" i="0" u="none" strike="noStrike" kern="0" cap="none" spc="0" normalizeH="0" baseline="0" noProof="0" dirty="0" smtClean="0">
                <a:ln>
                  <a:noFill/>
                </a:ln>
                <a:solidFill>
                  <a:sysClr val="windowText" lastClr="000000"/>
                </a:solidFill>
                <a:effectLst/>
                <a:uLnTx/>
                <a:uFillTx/>
              </a:endParaRPr>
            </a:p>
            <a:p>
              <a:pPr marL="133350" marR="0" lvl="0" indent="-133350" defTabSz="914400" eaLnBrk="1" fontAlgn="auto" latinLnBrk="0" hangingPunct="1">
                <a:lnSpc>
                  <a:spcPct val="100000"/>
                </a:lnSpc>
                <a:spcBef>
                  <a:spcPts val="0"/>
                </a:spcBef>
                <a:spcAft>
                  <a:spcPts val="0"/>
                </a:spcAft>
                <a:buClrTx/>
                <a:buSzTx/>
                <a:buFont typeface="Arial" pitchFamily="34" charset="0"/>
                <a:buChar char="•"/>
                <a:tabLst/>
                <a:defRPr/>
              </a:pPr>
              <a:r>
                <a:rPr lang="zh-CN" altLang="en-US" sz="900" kern="0" dirty="0" smtClean="0">
                  <a:solidFill>
                    <a:sysClr val="windowText" lastClr="000000"/>
                  </a:solidFill>
                </a:rPr>
                <a:t>总体性能评估</a:t>
              </a:r>
              <a:endParaRPr lang="en-US" altLang="zh-CN" sz="900" kern="0" dirty="0" smtClean="0">
                <a:solidFill>
                  <a:sysClr val="windowText" lastClr="000000"/>
                </a:solidFill>
              </a:endParaRPr>
            </a:p>
            <a:p>
              <a:pPr marL="133350" marR="0" lvl="0" indent="-133350" defTabSz="914400" eaLnBrk="1" fontAlgn="auto" latinLnBrk="0" hangingPunct="1">
                <a:lnSpc>
                  <a:spcPct val="100000"/>
                </a:lnSpc>
                <a:spcBef>
                  <a:spcPts val="0"/>
                </a:spcBef>
                <a:spcAft>
                  <a:spcPts val="0"/>
                </a:spcAft>
                <a:buClrTx/>
                <a:buSzTx/>
                <a:buFont typeface="Arial" pitchFamily="34" charset="0"/>
                <a:buChar char="•"/>
                <a:tabLst/>
                <a:defRPr/>
              </a:pPr>
              <a:r>
                <a:rPr kumimoji="0" lang="en-US" altLang="zh-CN" sz="900" b="0" i="0" u="none" strike="noStrike" kern="0" cap="none" spc="0" normalizeH="0" baseline="0" noProof="0" dirty="0" smtClean="0">
                  <a:ln>
                    <a:noFill/>
                  </a:ln>
                  <a:solidFill>
                    <a:sysClr val="windowText" lastClr="000000"/>
                  </a:solidFill>
                  <a:effectLst/>
                  <a:uLnTx/>
                  <a:uFillTx/>
                </a:rPr>
                <a:t>·······</a:t>
              </a:r>
              <a:endParaRPr kumimoji="0" lang="zh-CN" altLang="en-US" sz="900" b="0" i="0" u="none" strike="noStrike" kern="0" cap="none" spc="0" normalizeH="0" baseline="0" noProof="0" dirty="0">
                <a:ln>
                  <a:noFill/>
                </a:ln>
                <a:solidFill>
                  <a:sysClr val="windowText" lastClr="000000"/>
                </a:solidFill>
                <a:effectLst/>
                <a:uLnTx/>
                <a:uFillTx/>
              </a:endParaRPr>
            </a:p>
          </p:txBody>
        </p:sp>
      </p:grpSp>
      <p:sp>
        <p:nvSpPr>
          <p:cNvPr id="124" name="矩形 123"/>
          <p:cNvSpPr/>
          <p:nvPr/>
        </p:nvSpPr>
        <p:spPr>
          <a:xfrm>
            <a:off x="7643834" y="857232"/>
            <a:ext cx="357190" cy="751595"/>
          </a:xfrm>
          <a:prstGeom prst="rect">
            <a:avLst/>
          </a:prstGeom>
          <a:ln/>
        </p:spPr>
        <p:style>
          <a:lnRef idx="2">
            <a:schemeClr val="accent1"/>
          </a:lnRef>
          <a:fillRef idx="1">
            <a:schemeClr val="lt1"/>
          </a:fillRef>
          <a:effectRef idx="0">
            <a:schemeClr val="accent1"/>
          </a:effectRef>
          <a:fontRef idx="minor">
            <a:schemeClr val="dk1"/>
          </a:fontRef>
        </p:style>
        <p:txBody>
          <a:bodyPr rtlCol="0" anchor="t" anchorCtr="0"/>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000" b="1" i="0" u="none" strike="noStrike" kern="0" cap="none" spc="0" normalizeH="0" baseline="0" noProof="0" dirty="0" smtClean="0">
                <a:ln>
                  <a:noFill/>
                </a:ln>
                <a:solidFill>
                  <a:sysClr val="windowText" lastClr="000000"/>
                </a:solidFill>
                <a:effectLst/>
                <a:uLnTx/>
                <a:uFillTx/>
                <a:latin typeface="Calibri"/>
                <a:ea typeface="宋体"/>
                <a:cs typeface="+mn-cs"/>
              </a:rPr>
              <a:t>……</a:t>
            </a:r>
          </a:p>
          <a:p>
            <a:pPr marL="0" marR="0" lvl="0" indent="0" algn="ctr" defTabSz="914400" eaLnBrk="1" fontAlgn="auto" latinLnBrk="0" hangingPunct="1">
              <a:lnSpc>
                <a:spcPct val="100000"/>
              </a:lnSpc>
              <a:spcBef>
                <a:spcPts val="0"/>
              </a:spcBef>
              <a:spcAft>
                <a:spcPts val="0"/>
              </a:spcAft>
              <a:buClrTx/>
              <a:buSzTx/>
              <a:buFontTx/>
              <a:buNone/>
              <a:tabLst/>
              <a:defRPr/>
            </a:pPr>
            <a:r>
              <a:rPr lang="en-US" altLang="zh-CN" sz="1000" b="1" kern="0" dirty="0" smtClean="0">
                <a:solidFill>
                  <a:sysClr val="windowText" lastClr="000000"/>
                </a:solidFill>
                <a:latin typeface="Calibri"/>
                <a:ea typeface="宋体"/>
              </a:rPr>
              <a:t>……</a:t>
            </a:r>
            <a:endParaRPr kumimoji="0" lang="zh-CN" altLang="en-US" sz="1000" b="1" i="0" u="none" strike="noStrike" kern="0" cap="none" spc="0" normalizeH="0" baseline="0" noProof="0" dirty="0" smtClean="0">
              <a:ln>
                <a:noFill/>
              </a:ln>
              <a:solidFill>
                <a:sysClr val="windowText" lastClr="000000"/>
              </a:solidFill>
              <a:effectLst/>
              <a:uLnTx/>
              <a:uFillTx/>
              <a:latin typeface="Calibri"/>
              <a:ea typeface="宋体"/>
              <a:cs typeface="+mn-cs"/>
            </a:endParaRPr>
          </a:p>
        </p:txBody>
      </p:sp>
      <p:grpSp>
        <p:nvGrpSpPr>
          <p:cNvPr id="3" name="组合 125"/>
          <p:cNvGrpSpPr/>
          <p:nvPr/>
        </p:nvGrpSpPr>
        <p:grpSpPr>
          <a:xfrm>
            <a:off x="2500298" y="849467"/>
            <a:ext cx="1285884" cy="793583"/>
            <a:chOff x="642910" y="785794"/>
            <a:chExt cx="1285884" cy="793583"/>
          </a:xfrm>
        </p:grpSpPr>
        <p:sp>
          <p:nvSpPr>
            <p:cNvPr id="127" name="矩形 126"/>
            <p:cNvSpPr/>
            <p:nvPr/>
          </p:nvSpPr>
          <p:spPr>
            <a:xfrm>
              <a:off x="642910" y="785794"/>
              <a:ext cx="1285884" cy="785818"/>
            </a:xfrm>
            <a:prstGeom prst="rect">
              <a:avLst/>
            </a:prstGeom>
            <a:ln/>
          </p:spPr>
          <p:style>
            <a:lnRef idx="2">
              <a:schemeClr val="accent1"/>
            </a:lnRef>
            <a:fillRef idx="1">
              <a:schemeClr val="lt1"/>
            </a:fillRef>
            <a:effectRef idx="0">
              <a:schemeClr val="accent1"/>
            </a:effectRef>
            <a:fontRef idx="minor">
              <a:schemeClr val="dk1"/>
            </a:fontRef>
          </p:style>
          <p:txBody>
            <a:bodyPr rtlCol="0" anchor="t" anchorCtr="0"/>
            <a:lstStyle/>
            <a:p>
              <a:pPr marL="0" marR="0" lvl="0" indent="0" algn="ctr" defTabSz="914400" eaLnBrk="1" fontAlgn="auto" latinLnBrk="0" hangingPunct="1">
                <a:lnSpc>
                  <a:spcPct val="150000"/>
                </a:lnSpc>
                <a:spcBef>
                  <a:spcPts val="0"/>
                </a:spcBef>
                <a:spcAft>
                  <a:spcPts val="0"/>
                </a:spcAft>
                <a:buClrTx/>
                <a:buSzTx/>
                <a:buFontTx/>
                <a:buNone/>
                <a:tabLst/>
                <a:defRPr/>
              </a:pPr>
              <a:r>
                <a:rPr lang="zh-CN" altLang="en-US" sz="1050" b="1" kern="0" noProof="0" dirty="0" smtClean="0">
                  <a:solidFill>
                    <a:sysClr val="windowText" lastClr="000000"/>
                  </a:solidFill>
                  <a:latin typeface="Calibri"/>
                  <a:ea typeface="宋体"/>
                </a:rPr>
                <a:t>气动</a:t>
              </a:r>
              <a:r>
                <a:rPr kumimoji="0" lang="zh-CN" altLang="en-US" sz="1050" b="1" i="0" u="none" strike="noStrike" kern="0" cap="none" spc="0" normalizeH="0" baseline="0" noProof="0" dirty="0" smtClean="0">
                  <a:ln>
                    <a:noFill/>
                  </a:ln>
                  <a:solidFill>
                    <a:sysClr val="windowText" lastClr="000000"/>
                  </a:solidFill>
                  <a:effectLst/>
                  <a:uLnTx/>
                  <a:uFillTx/>
                  <a:latin typeface="Calibri"/>
                  <a:ea typeface="宋体"/>
                  <a:cs typeface="+mn-cs"/>
                </a:rPr>
                <a:t>系统</a:t>
              </a:r>
            </a:p>
          </p:txBody>
        </p:sp>
        <p:cxnSp>
          <p:nvCxnSpPr>
            <p:cNvPr id="128" name="直接连接符 127"/>
            <p:cNvCxnSpPr/>
            <p:nvPr/>
          </p:nvCxnSpPr>
          <p:spPr>
            <a:xfrm>
              <a:off x="642910" y="1071546"/>
              <a:ext cx="1214446" cy="1588"/>
            </a:xfrm>
            <a:prstGeom prst="line">
              <a:avLst/>
            </a:prstGeom>
            <a:noFill/>
            <a:ln w="50800" cap="flat" cmpd="thinThick" algn="ctr">
              <a:solidFill>
                <a:srgbClr val="4F81BD">
                  <a:shade val="95000"/>
                  <a:satMod val="105000"/>
                </a:srgbClr>
              </a:solidFill>
              <a:prstDash val="solid"/>
            </a:ln>
            <a:effectLst/>
          </p:spPr>
        </p:cxnSp>
        <p:sp>
          <p:nvSpPr>
            <p:cNvPr id="129" name="TextBox 128"/>
            <p:cNvSpPr txBox="1"/>
            <p:nvPr/>
          </p:nvSpPr>
          <p:spPr>
            <a:xfrm>
              <a:off x="680736" y="1071546"/>
              <a:ext cx="1248058" cy="507831"/>
            </a:xfrm>
            <a:prstGeom prst="rect">
              <a:avLst/>
            </a:prstGeom>
            <a:noFill/>
          </p:spPr>
          <p:txBody>
            <a:bodyPr wrap="square" rtlCol="0">
              <a:spAutoFit/>
            </a:bodyPr>
            <a:lstStyle/>
            <a:p>
              <a:pPr marL="133350" marR="0" lvl="0" indent="-133350" defTabSz="914400" eaLnBrk="1" fontAlgn="auto" latinLnBrk="0" hangingPunct="1">
                <a:lnSpc>
                  <a:spcPct val="100000"/>
                </a:lnSpc>
                <a:spcBef>
                  <a:spcPts val="0"/>
                </a:spcBef>
                <a:spcAft>
                  <a:spcPts val="0"/>
                </a:spcAft>
                <a:buClrTx/>
                <a:buSzTx/>
                <a:buFont typeface="Arial" pitchFamily="34" charset="0"/>
                <a:buChar char="•"/>
                <a:tabLst/>
                <a:defRPr/>
              </a:pPr>
              <a:r>
                <a:rPr kumimoji="0" lang="zh-CN" altLang="en-US" sz="900" b="0" i="0" u="none" strike="noStrike" kern="0" cap="none" spc="0" normalizeH="0" baseline="0" noProof="0" dirty="0" smtClean="0">
                  <a:ln>
                    <a:noFill/>
                  </a:ln>
                  <a:solidFill>
                    <a:sysClr val="windowText" lastClr="000000"/>
                  </a:solidFill>
                  <a:effectLst/>
                  <a:uLnTx/>
                  <a:uFillTx/>
                </a:rPr>
                <a:t>方案设计</a:t>
              </a:r>
              <a:endParaRPr kumimoji="0" lang="en-US" altLang="zh-CN" sz="900" b="0" i="0" u="none" strike="noStrike" kern="0" cap="none" spc="0" normalizeH="0" baseline="0" noProof="0" dirty="0" smtClean="0">
                <a:ln>
                  <a:noFill/>
                </a:ln>
                <a:solidFill>
                  <a:sysClr val="windowText" lastClr="000000"/>
                </a:solidFill>
                <a:effectLst/>
                <a:uLnTx/>
                <a:uFillTx/>
              </a:endParaRPr>
            </a:p>
            <a:p>
              <a:pPr marL="133350" marR="0" lvl="0" indent="-133350" defTabSz="914400" eaLnBrk="1" fontAlgn="auto" latinLnBrk="0" hangingPunct="1">
                <a:lnSpc>
                  <a:spcPct val="100000"/>
                </a:lnSpc>
                <a:spcBef>
                  <a:spcPts val="0"/>
                </a:spcBef>
                <a:spcAft>
                  <a:spcPts val="0"/>
                </a:spcAft>
                <a:buClrTx/>
                <a:buSzTx/>
                <a:buFont typeface="Arial" pitchFamily="34" charset="0"/>
                <a:buChar char="•"/>
                <a:tabLst/>
                <a:defRPr/>
              </a:pPr>
              <a:r>
                <a:rPr lang="zh-CN" altLang="en-US" sz="900" kern="0" dirty="0" smtClean="0">
                  <a:solidFill>
                    <a:sysClr val="windowText" lastClr="000000"/>
                  </a:solidFill>
                </a:rPr>
                <a:t>性能评估</a:t>
              </a:r>
              <a:endParaRPr lang="en-US" altLang="zh-CN" sz="900" kern="0" dirty="0" smtClean="0">
                <a:solidFill>
                  <a:sysClr val="windowText" lastClr="000000"/>
                </a:solidFill>
              </a:endParaRPr>
            </a:p>
            <a:p>
              <a:pPr marL="133350" marR="0" lvl="0" indent="-133350" defTabSz="914400" eaLnBrk="1" fontAlgn="auto" latinLnBrk="0" hangingPunct="1">
                <a:lnSpc>
                  <a:spcPct val="100000"/>
                </a:lnSpc>
                <a:spcBef>
                  <a:spcPts val="0"/>
                </a:spcBef>
                <a:spcAft>
                  <a:spcPts val="0"/>
                </a:spcAft>
                <a:buClrTx/>
                <a:buSzTx/>
                <a:buFont typeface="Arial" pitchFamily="34" charset="0"/>
                <a:buChar char="•"/>
                <a:tabLst/>
                <a:defRPr/>
              </a:pPr>
              <a:r>
                <a:rPr kumimoji="0" lang="en-US" altLang="zh-CN" sz="900" b="0" i="0" u="none" strike="noStrike" kern="0" cap="none" spc="0" normalizeH="0" baseline="0" noProof="0" dirty="0" smtClean="0">
                  <a:ln>
                    <a:noFill/>
                  </a:ln>
                  <a:solidFill>
                    <a:sysClr val="windowText" lastClr="000000"/>
                  </a:solidFill>
                  <a:effectLst/>
                  <a:uLnTx/>
                  <a:uFillTx/>
                </a:rPr>
                <a:t>·······</a:t>
              </a:r>
              <a:endParaRPr kumimoji="0" lang="zh-CN" altLang="en-US" sz="900" b="0" i="0" u="none" strike="noStrike" kern="0" cap="none" spc="0" normalizeH="0" baseline="0" noProof="0" dirty="0">
                <a:ln>
                  <a:noFill/>
                </a:ln>
                <a:solidFill>
                  <a:sysClr val="windowText" lastClr="000000"/>
                </a:solidFill>
                <a:effectLst/>
                <a:uLnTx/>
                <a:uFillTx/>
              </a:endParaRPr>
            </a:p>
          </p:txBody>
        </p:sp>
      </p:grpSp>
      <p:grpSp>
        <p:nvGrpSpPr>
          <p:cNvPr id="5" name="组合 129"/>
          <p:cNvGrpSpPr/>
          <p:nvPr/>
        </p:nvGrpSpPr>
        <p:grpSpPr>
          <a:xfrm>
            <a:off x="4214810" y="849467"/>
            <a:ext cx="1285884" cy="793583"/>
            <a:chOff x="785786" y="785794"/>
            <a:chExt cx="1285884" cy="793583"/>
          </a:xfrm>
        </p:grpSpPr>
        <p:sp>
          <p:nvSpPr>
            <p:cNvPr id="131" name="矩形 130"/>
            <p:cNvSpPr/>
            <p:nvPr/>
          </p:nvSpPr>
          <p:spPr>
            <a:xfrm>
              <a:off x="785786" y="785794"/>
              <a:ext cx="1285884" cy="785818"/>
            </a:xfrm>
            <a:prstGeom prst="rect">
              <a:avLst/>
            </a:prstGeom>
            <a:ln/>
          </p:spPr>
          <p:style>
            <a:lnRef idx="2">
              <a:schemeClr val="accent1"/>
            </a:lnRef>
            <a:fillRef idx="1">
              <a:schemeClr val="lt1"/>
            </a:fillRef>
            <a:effectRef idx="0">
              <a:schemeClr val="accent1"/>
            </a:effectRef>
            <a:fontRef idx="minor">
              <a:schemeClr val="dk1"/>
            </a:fontRef>
          </p:style>
          <p:txBody>
            <a:bodyPr rtlCol="0" anchor="t" anchorCtr="0"/>
            <a:lstStyle/>
            <a:p>
              <a:pPr marL="0" marR="0" lvl="0" indent="0" algn="ctr" defTabSz="914400" eaLnBrk="1" fontAlgn="auto" latinLnBrk="0" hangingPunct="1">
                <a:lnSpc>
                  <a:spcPct val="150000"/>
                </a:lnSpc>
                <a:spcBef>
                  <a:spcPts val="0"/>
                </a:spcBef>
                <a:spcAft>
                  <a:spcPts val="0"/>
                </a:spcAft>
                <a:buClrTx/>
                <a:buSzTx/>
                <a:buFontTx/>
                <a:buNone/>
                <a:tabLst/>
                <a:defRPr/>
              </a:pPr>
              <a:r>
                <a:rPr kumimoji="0" lang="zh-CN" altLang="en-US" sz="1050" b="1" i="0" u="none" strike="noStrike" kern="0" cap="none" spc="0" normalizeH="0" baseline="0" noProof="0" dirty="0" smtClean="0">
                  <a:ln>
                    <a:noFill/>
                  </a:ln>
                  <a:solidFill>
                    <a:sysClr val="windowText" lastClr="000000"/>
                  </a:solidFill>
                  <a:effectLst/>
                  <a:uLnTx/>
                  <a:uFillTx/>
                  <a:latin typeface="Calibri"/>
                  <a:ea typeface="宋体"/>
                  <a:cs typeface="+mn-cs"/>
                </a:rPr>
                <a:t>液压传动设计系统</a:t>
              </a:r>
            </a:p>
          </p:txBody>
        </p:sp>
        <p:cxnSp>
          <p:nvCxnSpPr>
            <p:cNvPr id="132" name="直接连接符 131"/>
            <p:cNvCxnSpPr/>
            <p:nvPr/>
          </p:nvCxnSpPr>
          <p:spPr>
            <a:xfrm>
              <a:off x="785786" y="1071546"/>
              <a:ext cx="1214446" cy="1588"/>
            </a:xfrm>
            <a:prstGeom prst="line">
              <a:avLst/>
            </a:prstGeom>
            <a:noFill/>
            <a:ln w="50800" cap="flat" cmpd="thinThick" algn="ctr">
              <a:solidFill>
                <a:srgbClr val="4F81BD">
                  <a:shade val="95000"/>
                  <a:satMod val="105000"/>
                </a:srgbClr>
              </a:solidFill>
              <a:prstDash val="solid"/>
            </a:ln>
            <a:effectLst/>
          </p:spPr>
        </p:cxnSp>
        <p:sp>
          <p:nvSpPr>
            <p:cNvPr id="133" name="TextBox 132"/>
            <p:cNvSpPr txBox="1"/>
            <p:nvPr/>
          </p:nvSpPr>
          <p:spPr>
            <a:xfrm>
              <a:off x="823612" y="1071546"/>
              <a:ext cx="1248058" cy="507831"/>
            </a:xfrm>
            <a:prstGeom prst="rect">
              <a:avLst/>
            </a:prstGeom>
            <a:noFill/>
          </p:spPr>
          <p:txBody>
            <a:bodyPr wrap="square" rtlCol="0">
              <a:spAutoFit/>
            </a:bodyPr>
            <a:lstStyle/>
            <a:p>
              <a:pPr marL="133350" marR="0" lvl="0" indent="-133350" defTabSz="914400" eaLnBrk="1" fontAlgn="auto" latinLnBrk="0" hangingPunct="1">
                <a:lnSpc>
                  <a:spcPct val="100000"/>
                </a:lnSpc>
                <a:spcBef>
                  <a:spcPts val="0"/>
                </a:spcBef>
                <a:spcAft>
                  <a:spcPts val="0"/>
                </a:spcAft>
                <a:buClrTx/>
                <a:buSzTx/>
                <a:buFont typeface="Arial" pitchFamily="34" charset="0"/>
                <a:buChar char="•"/>
                <a:tabLst/>
                <a:defRPr/>
              </a:pPr>
              <a:r>
                <a:rPr kumimoji="0" lang="zh-CN" altLang="en-US" sz="900" b="0" i="0" u="none" strike="noStrike" kern="0" cap="none" spc="0" normalizeH="0" baseline="0" noProof="0" dirty="0" smtClean="0">
                  <a:ln>
                    <a:noFill/>
                  </a:ln>
                  <a:solidFill>
                    <a:sysClr val="windowText" lastClr="000000"/>
                  </a:solidFill>
                  <a:effectLst/>
                  <a:uLnTx/>
                  <a:uFillTx/>
                </a:rPr>
                <a:t>方案设计</a:t>
              </a:r>
              <a:endParaRPr kumimoji="0" lang="en-US" altLang="zh-CN" sz="900" b="0" i="0" u="none" strike="noStrike" kern="0" cap="none" spc="0" normalizeH="0" baseline="0" noProof="0" dirty="0" smtClean="0">
                <a:ln>
                  <a:noFill/>
                </a:ln>
                <a:solidFill>
                  <a:sysClr val="windowText" lastClr="000000"/>
                </a:solidFill>
                <a:effectLst/>
                <a:uLnTx/>
                <a:uFillTx/>
              </a:endParaRPr>
            </a:p>
            <a:p>
              <a:pPr marL="133350" marR="0" lvl="0" indent="-133350" defTabSz="914400" eaLnBrk="1" fontAlgn="auto" latinLnBrk="0" hangingPunct="1">
                <a:lnSpc>
                  <a:spcPct val="100000"/>
                </a:lnSpc>
                <a:spcBef>
                  <a:spcPts val="0"/>
                </a:spcBef>
                <a:spcAft>
                  <a:spcPts val="0"/>
                </a:spcAft>
                <a:buClrTx/>
                <a:buSzTx/>
                <a:buFont typeface="Arial" pitchFamily="34" charset="0"/>
                <a:buChar char="•"/>
                <a:tabLst/>
                <a:defRPr/>
              </a:pPr>
              <a:r>
                <a:rPr lang="zh-CN" altLang="en-US" sz="900" kern="0" dirty="0" smtClean="0">
                  <a:solidFill>
                    <a:sysClr val="windowText" lastClr="000000"/>
                  </a:solidFill>
                </a:rPr>
                <a:t>效果评估</a:t>
              </a:r>
              <a:endParaRPr lang="en-US" altLang="zh-CN" sz="900" kern="0" dirty="0" smtClean="0">
                <a:solidFill>
                  <a:sysClr val="windowText" lastClr="000000"/>
                </a:solidFill>
              </a:endParaRPr>
            </a:p>
            <a:p>
              <a:pPr marL="133350" marR="0" lvl="0" indent="-133350" defTabSz="914400" eaLnBrk="1" fontAlgn="auto" latinLnBrk="0" hangingPunct="1">
                <a:lnSpc>
                  <a:spcPct val="100000"/>
                </a:lnSpc>
                <a:spcBef>
                  <a:spcPts val="0"/>
                </a:spcBef>
                <a:spcAft>
                  <a:spcPts val="0"/>
                </a:spcAft>
                <a:buClrTx/>
                <a:buSzTx/>
                <a:buFont typeface="Arial" pitchFamily="34" charset="0"/>
                <a:buChar char="•"/>
                <a:tabLst/>
                <a:defRPr/>
              </a:pPr>
              <a:r>
                <a:rPr kumimoji="0" lang="en-US" altLang="zh-CN" sz="900" b="0" i="0" u="none" strike="noStrike" kern="0" cap="none" spc="0" normalizeH="0" baseline="0" noProof="0" dirty="0" smtClean="0">
                  <a:ln>
                    <a:noFill/>
                  </a:ln>
                  <a:solidFill>
                    <a:sysClr val="windowText" lastClr="000000"/>
                  </a:solidFill>
                  <a:effectLst/>
                  <a:uLnTx/>
                  <a:uFillTx/>
                </a:rPr>
                <a:t>·······</a:t>
              </a:r>
              <a:endParaRPr kumimoji="0" lang="zh-CN" altLang="en-US" sz="900" b="0" i="0" u="none" strike="noStrike" kern="0" cap="none" spc="0" normalizeH="0" baseline="0" noProof="0" dirty="0">
                <a:ln>
                  <a:noFill/>
                </a:ln>
                <a:solidFill>
                  <a:sysClr val="windowText" lastClr="000000"/>
                </a:solidFill>
                <a:effectLst/>
                <a:uLnTx/>
                <a:uFillTx/>
              </a:endParaRPr>
            </a:p>
          </p:txBody>
        </p:sp>
      </p:grpSp>
      <p:grpSp>
        <p:nvGrpSpPr>
          <p:cNvPr id="7" name="组合 133"/>
          <p:cNvGrpSpPr/>
          <p:nvPr/>
        </p:nvGrpSpPr>
        <p:grpSpPr>
          <a:xfrm>
            <a:off x="5929322" y="849467"/>
            <a:ext cx="1285884" cy="793583"/>
            <a:chOff x="785786" y="785794"/>
            <a:chExt cx="1285884" cy="793583"/>
          </a:xfrm>
        </p:grpSpPr>
        <p:sp>
          <p:nvSpPr>
            <p:cNvPr id="135" name="矩形 134"/>
            <p:cNvSpPr/>
            <p:nvPr/>
          </p:nvSpPr>
          <p:spPr>
            <a:xfrm>
              <a:off x="785786" y="785794"/>
              <a:ext cx="1285884" cy="785818"/>
            </a:xfrm>
            <a:prstGeom prst="rect">
              <a:avLst/>
            </a:prstGeom>
            <a:ln/>
          </p:spPr>
          <p:style>
            <a:lnRef idx="2">
              <a:schemeClr val="accent1"/>
            </a:lnRef>
            <a:fillRef idx="1">
              <a:schemeClr val="lt1"/>
            </a:fillRef>
            <a:effectRef idx="0">
              <a:schemeClr val="accent1"/>
            </a:effectRef>
            <a:fontRef idx="minor">
              <a:schemeClr val="dk1"/>
            </a:fontRef>
          </p:style>
          <p:txBody>
            <a:bodyPr rtlCol="0" anchor="t" anchorCtr="0"/>
            <a:lstStyle/>
            <a:p>
              <a:pPr marL="0" marR="0" lvl="0" indent="0" algn="ctr" defTabSz="914400" eaLnBrk="1" fontAlgn="auto" latinLnBrk="0" hangingPunct="1">
                <a:lnSpc>
                  <a:spcPct val="150000"/>
                </a:lnSpc>
                <a:spcBef>
                  <a:spcPts val="0"/>
                </a:spcBef>
                <a:spcAft>
                  <a:spcPts val="0"/>
                </a:spcAft>
                <a:buClrTx/>
                <a:buSzTx/>
                <a:buFontTx/>
                <a:buNone/>
                <a:tabLst/>
                <a:defRPr/>
              </a:pPr>
              <a:r>
                <a:rPr lang="zh-CN" altLang="en-US" sz="1050" b="1" kern="0" noProof="0" dirty="0" smtClean="0">
                  <a:solidFill>
                    <a:sysClr val="windowText" lastClr="000000"/>
                  </a:solidFill>
                  <a:latin typeface="Calibri"/>
                  <a:ea typeface="宋体"/>
                </a:rPr>
                <a:t>结构强度</a:t>
              </a:r>
              <a:r>
                <a:rPr kumimoji="0" lang="zh-CN" altLang="en-US" sz="1050" b="1" i="0" u="none" strike="noStrike" kern="0" cap="none" spc="0" normalizeH="0" baseline="0" noProof="0" dirty="0" smtClean="0">
                  <a:ln>
                    <a:noFill/>
                  </a:ln>
                  <a:solidFill>
                    <a:sysClr val="windowText" lastClr="000000"/>
                  </a:solidFill>
                  <a:effectLst/>
                  <a:uLnTx/>
                  <a:uFillTx/>
                  <a:latin typeface="Calibri"/>
                  <a:ea typeface="宋体"/>
                  <a:cs typeface="+mn-cs"/>
                </a:rPr>
                <a:t>系统</a:t>
              </a:r>
            </a:p>
          </p:txBody>
        </p:sp>
        <p:cxnSp>
          <p:nvCxnSpPr>
            <p:cNvPr id="136" name="直接连接符 135"/>
            <p:cNvCxnSpPr/>
            <p:nvPr/>
          </p:nvCxnSpPr>
          <p:spPr>
            <a:xfrm>
              <a:off x="785786" y="1071546"/>
              <a:ext cx="1214446" cy="1588"/>
            </a:xfrm>
            <a:prstGeom prst="line">
              <a:avLst/>
            </a:prstGeom>
            <a:noFill/>
            <a:ln w="50800" cap="flat" cmpd="thinThick" algn="ctr">
              <a:solidFill>
                <a:srgbClr val="4F81BD">
                  <a:shade val="95000"/>
                  <a:satMod val="105000"/>
                </a:srgbClr>
              </a:solidFill>
              <a:prstDash val="solid"/>
            </a:ln>
            <a:effectLst/>
          </p:spPr>
        </p:cxnSp>
        <p:sp>
          <p:nvSpPr>
            <p:cNvPr id="137" name="TextBox 136"/>
            <p:cNvSpPr txBox="1"/>
            <p:nvPr/>
          </p:nvSpPr>
          <p:spPr>
            <a:xfrm>
              <a:off x="823612" y="1071546"/>
              <a:ext cx="1248058" cy="507831"/>
            </a:xfrm>
            <a:prstGeom prst="rect">
              <a:avLst/>
            </a:prstGeom>
            <a:noFill/>
          </p:spPr>
          <p:txBody>
            <a:bodyPr wrap="square" rtlCol="0">
              <a:spAutoFit/>
            </a:bodyPr>
            <a:lstStyle/>
            <a:p>
              <a:pPr marL="133350" marR="0" lvl="0" indent="-133350" defTabSz="914400" eaLnBrk="1" fontAlgn="auto" latinLnBrk="0" hangingPunct="1">
                <a:lnSpc>
                  <a:spcPct val="100000"/>
                </a:lnSpc>
                <a:spcBef>
                  <a:spcPts val="0"/>
                </a:spcBef>
                <a:spcAft>
                  <a:spcPts val="0"/>
                </a:spcAft>
                <a:buClrTx/>
                <a:buSzTx/>
                <a:buFont typeface="Arial" pitchFamily="34" charset="0"/>
                <a:buChar char="•"/>
                <a:tabLst/>
                <a:defRPr/>
              </a:pPr>
              <a:r>
                <a:rPr kumimoji="0" lang="zh-CN" altLang="en-US" sz="900" b="0" i="0" u="none" strike="noStrike" kern="0" cap="none" spc="0" normalizeH="0" baseline="0" noProof="0" dirty="0" smtClean="0">
                  <a:ln>
                    <a:noFill/>
                  </a:ln>
                  <a:solidFill>
                    <a:sysClr val="windowText" lastClr="000000"/>
                  </a:solidFill>
                  <a:effectLst/>
                  <a:uLnTx/>
                  <a:uFillTx/>
                </a:rPr>
                <a:t>方案设计</a:t>
              </a:r>
              <a:endParaRPr kumimoji="0" lang="en-US" altLang="zh-CN" sz="900" b="0" i="0" u="none" strike="noStrike" kern="0" cap="none" spc="0" normalizeH="0" baseline="0" noProof="0" dirty="0" smtClean="0">
                <a:ln>
                  <a:noFill/>
                </a:ln>
                <a:solidFill>
                  <a:sysClr val="windowText" lastClr="000000"/>
                </a:solidFill>
                <a:effectLst/>
                <a:uLnTx/>
                <a:uFillTx/>
              </a:endParaRPr>
            </a:p>
            <a:p>
              <a:pPr marL="133350" marR="0" lvl="0" indent="-133350" defTabSz="914400" eaLnBrk="1" fontAlgn="auto" latinLnBrk="0" hangingPunct="1">
                <a:lnSpc>
                  <a:spcPct val="100000"/>
                </a:lnSpc>
                <a:spcBef>
                  <a:spcPts val="0"/>
                </a:spcBef>
                <a:spcAft>
                  <a:spcPts val="0"/>
                </a:spcAft>
                <a:buClrTx/>
                <a:buSzTx/>
                <a:buFont typeface="Arial" pitchFamily="34" charset="0"/>
                <a:buChar char="•"/>
                <a:tabLst/>
                <a:defRPr/>
              </a:pPr>
              <a:r>
                <a:rPr lang="zh-CN" altLang="en-US" sz="900" kern="0" dirty="0" smtClean="0">
                  <a:solidFill>
                    <a:sysClr val="windowText" lastClr="000000"/>
                  </a:solidFill>
                </a:rPr>
                <a:t>测试环境 </a:t>
              </a:r>
              <a:endParaRPr lang="en-US" altLang="zh-CN" sz="900" kern="0" dirty="0" smtClean="0">
                <a:solidFill>
                  <a:sysClr val="windowText" lastClr="000000"/>
                </a:solidFill>
              </a:endParaRPr>
            </a:p>
            <a:p>
              <a:pPr marL="133350" marR="0" lvl="0" indent="-133350" defTabSz="914400" eaLnBrk="1" fontAlgn="auto" latinLnBrk="0" hangingPunct="1">
                <a:lnSpc>
                  <a:spcPct val="100000"/>
                </a:lnSpc>
                <a:spcBef>
                  <a:spcPts val="0"/>
                </a:spcBef>
                <a:spcAft>
                  <a:spcPts val="0"/>
                </a:spcAft>
                <a:buClrTx/>
                <a:buSzTx/>
                <a:buFont typeface="Arial" pitchFamily="34" charset="0"/>
                <a:buChar char="•"/>
                <a:tabLst/>
                <a:defRPr/>
              </a:pPr>
              <a:r>
                <a:rPr kumimoji="0" lang="en-US" altLang="zh-CN" sz="900" b="0" i="0" u="none" strike="noStrike" kern="0" cap="none" spc="0" normalizeH="0" baseline="0" noProof="0" dirty="0" smtClean="0">
                  <a:ln>
                    <a:noFill/>
                  </a:ln>
                  <a:solidFill>
                    <a:sysClr val="windowText" lastClr="000000"/>
                  </a:solidFill>
                  <a:effectLst/>
                  <a:uLnTx/>
                  <a:uFillTx/>
                </a:rPr>
                <a:t>·······</a:t>
              </a:r>
              <a:endParaRPr kumimoji="0" lang="zh-CN" altLang="en-US" sz="900" b="0" i="0" u="none" strike="noStrike" kern="0" cap="none" spc="0" normalizeH="0" baseline="0" noProof="0" dirty="0">
                <a:ln>
                  <a:noFill/>
                </a:ln>
                <a:solidFill>
                  <a:sysClr val="windowText" lastClr="000000"/>
                </a:solidFill>
                <a:effectLst/>
                <a:uLnTx/>
                <a:uFillTx/>
              </a:endParaRPr>
            </a:p>
          </p:txBody>
        </p:sp>
      </p:grpSp>
      <p:sp>
        <p:nvSpPr>
          <p:cNvPr id="91" name="TextBox 90"/>
          <p:cNvSpPr txBox="1"/>
          <p:nvPr/>
        </p:nvSpPr>
        <p:spPr>
          <a:xfrm>
            <a:off x="428596" y="3786191"/>
            <a:ext cx="3071834" cy="287339"/>
          </a:xfrm>
          <a:prstGeom prst="rect">
            <a:avLst/>
          </a:prstGeom>
          <a:ln/>
        </p:spPr>
        <p:style>
          <a:lnRef idx="0">
            <a:schemeClr val="accent4"/>
          </a:lnRef>
          <a:fillRef idx="3">
            <a:schemeClr val="accent4"/>
          </a:fillRef>
          <a:effectRef idx="3">
            <a:schemeClr val="accent4"/>
          </a:effectRef>
          <a:fontRef idx="minor">
            <a:schemeClr val="lt1"/>
          </a:fontRef>
        </p:style>
        <p:txBody>
          <a:bodyPr wrap="square" rtlCol="0">
            <a:spAutoFit/>
          </a:bodyPr>
          <a:lstStyle/>
          <a:p>
            <a:pPr algn="ctr"/>
            <a:r>
              <a:rPr lang="zh-CN" altLang="en-US" sz="1200" dirty="0" smtClean="0"/>
              <a:t>企业服务总线</a:t>
            </a:r>
          </a:p>
        </p:txBody>
      </p:sp>
      <p:sp>
        <p:nvSpPr>
          <p:cNvPr id="98" name="TextBox 97"/>
          <p:cNvSpPr txBox="1"/>
          <p:nvPr/>
        </p:nvSpPr>
        <p:spPr>
          <a:xfrm>
            <a:off x="3643306" y="3786190"/>
            <a:ext cx="2928958" cy="287340"/>
          </a:xfrm>
          <a:prstGeom prst="rect">
            <a:avLst/>
          </a:prstGeom>
          <a:ln/>
        </p:spPr>
        <p:style>
          <a:lnRef idx="0">
            <a:schemeClr val="accent4"/>
          </a:lnRef>
          <a:fillRef idx="3">
            <a:schemeClr val="accent4"/>
          </a:fillRef>
          <a:effectRef idx="3">
            <a:schemeClr val="accent4"/>
          </a:effectRef>
          <a:fontRef idx="minor">
            <a:schemeClr val="lt1"/>
          </a:fontRef>
        </p:style>
        <p:txBody>
          <a:bodyPr wrap="square" rtlCol="0">
            <a:spAutoFit/>
          </a:bodyPr>
          <a:lstStyle/>
          <a:p>
            <a:pPr algn="ctr"/>
            <a:r>
              <a:rPr lang="zh-CN" altLang="en-US" sz="1200" dirty="0" smtClean="0"/>
              <a:t>组件对象接口集</a:t>
            </a:r>
            <a:endParaRPr lang="zh-CN" altLang="en-US" sz="1200" dirty="0" smtClean="0">
              <a:solidFill>
                <a:schemeClr val="tx1"/>
              </a:solidFill>
            </a:endParaRPr>
          </a:p>
        </p:txBody>
      </p:sp>
      <p:cxnSp>
        <p:nvCxnSpPr>
          <p:cNvPr id="101" name="直接连接符 100"/>
          <p:cNvCxnSpPr/>
          <p:nvPr/>
        </p:nvCxnSpPr>
        <p:spPr>
          <a:xfrm>
            <a:off x="407940" y="4071942"/>
            <a:ext cx="6307200" cy="1588"/>
          </a:xfrm>
          <a:prstGeom prst="line">
            <a:avLst/>
          </a:prstGeom>
          <a:ln>
            <a:prstDash val="dash"/>
            <a:tailEnd type="none"/>
          </a:ln>
        </p:spPr>
        <p:style>
          <a:lnRef idx="3">
            <a:schemeClr val="accent4"/>
          </a:lnRef>
          <a:fillRef idx="0">
            <a:schemeClr val="accent4"/>
          </a:fillRef>
          <a:effectRef idx="2">
            <a:schemeClr val="accent4"/>
          </a:effectRef>
          <a:fontRef idx="minor">
            <a:schemeClr val="tx1"/>
          </a:fontRef>
        </p:style>
      </p:cxnSp>
      <p:grpSp>
        <p:nvGrpSpPr>
          <p:cNvPr id="8" name="组合 144"/>
          <p:cNvGrpSpPr/>
          <p:nvPr/>
        </p:nvGrpSpPr>
        <p:grpSpPr>
          <a:xfrm>
            <a:off x="6786578" y="2855910"/>
            <a:ext cx="1357322" cy="357190"/>
            <a:chOff x="7786710" y="2786058"/>
            <a:chExt cx="1071569" cy="297658"/>
          </a:xfrm>
        </p:grpSpPr>
        <p:sp>
          <p:nvSpPr>
            <p:cNvPr id="146" name="AutoShape 17"/>
            <p:cNvSpPr>
              <a:spLocks noChangeArrowheads="1"/>
            </p:cNvSpPr>
            <p:nvPr/>
          </p:nvSpPr>
          <p:spPr bwMode="auto">
            <a:xfrm>
              <a:off x="7786710" y="2786058"/>
              <a:ext cx="1071569" cy="297658"/>
            </a:xfrm>
            <a:prstGeom prst="can">
              <a:avLst>
                <a:gd name="adj" fmla="val 22986"/>
              </a:avLst>
            </a:prstGeom>
            <a:gradFill rotWithShape="1">
              <a:gsLst>
                <a:gs pos="0">
                  <a:srgbClr val="A9A9A9"/>
                </a:gs>
                <a:gs pos="50000">
                  <a:srgbClr val="A9A9A9">
                    <a:gamma/>
                    <a:tint val="63922"/>
                    <a:invGamma/>
                  </a:srgbClr>
                </a:gs>
                <a:gs pos="100000">
                  <a:srgbClr val="A9A9A9"/>
                </a:gs>
              </a:gsLst>
              <a:lin ang="0" scaled="1"/>
            </a:gradFill>
            <a:ln w="9525">
              <a:noFill/>
              <a:round/>
              <a:headEnd/>
              <a:tailEnd/>
            </a:ln>
            <a:effectLst>
              <a:prstShdw prst="shdw17" dist="17961" dir="2700000">
                <a:srgbClr val="A9A9A9">
                  <a:gamma/>
                  <a:shade val="60000"/>
                  <a:invGamma/>
                </a:srgbClr>
              </a:prstShdw>
            </a:effectLst>
          </p:spPr>
          <p:txBody>
            <a:bodyPr/>
            <a:lstStyle/>
            <a:p>
              <a:endParaRPr lang="zh-CN" altLang="en-US"/>
            </a:p>
          </p:txBody>
        </p:sp>
        <p:sp>
          <p:nvSpPr>
            <p:cNvPr id="147" name="Text Box 18"/>
            <p:cNvSpPr txBox="1">
              <a:spLocks noChangeArrowheads="1"/>
            </p:cNvSpPr>
            <p:nvPr/>
          </p:nvSpPr>
          <p:spPr bwMode="auto">
            <a:xfrm>
              <a:off x="8061181" y="2897266"/>
              <a:ext cx="571504" cy="128240"/>
            </a:xfrm>
            <a:prstGeom prst="rect">
              <a:avLst/>
            </a:prstGeom>
            <a:noFill/>
            <a:ln w="9525">
              <a:noFill/>
              <a:miter lim="800000"/>
              <a:headEnd/>
              <a:tailEnd/>
            </a:ln>
            <a:effectLst/>
          </p:spPr>
          <p:txBody>
            <a:bodyPr wrap="square" lIns="0" tIns="0" rIns="0" bIns="0">
              <a:spAutoFit/>
            </a:bodyPr>
            <a:lstStyle/>
            <a:p>
              <a:pPr algn="ctr"/>
              <a:r>
                <a:rPr lang="zh-CN" altLang="en-US" sz="1000" dirty="0" smtClean="0">
                  <a:solidFill>
                    <a:srgbClr val="363D62"/>
                  </a:solidFill>
                  <a:latin typeface="宋体" charset="-122"/>
                  <a:ea typeface="宋体" charset="-122"/>
                </a:rPr>
                <a:t>业务数据</a:t>
              </a:r>
              <a:r>
                <a:rPr lang="en-US" altLang="zh-CN" sz="1000" dirty="0" smtClean="0">
                  <a:solidFill>
                    <a:srgbClr val="363D62"/>
                  </a:solidFill>
                  <a:latin typeface="宋体" charset="-122"/>
                  <a:ea typeface="宋体" charset="-122"/>
                </a:rPr>
                <a:t>1</a:t>
              </a:r>
              <a:endParaRPr lang="en-US" altLang="ja-JP" sz="1000" dirty="0">
                <a:solidFill>
                  <a:srgbClr val="363D62"/>
                </a:solidFill>
                <a:latin typeface="宋体" charset="-122"/>
                <a:ea typeface="宋体" charset="-122"/>
              </a:endParaRPr>
            </a:p>
          </p:txBody>
        </p:sp>
      </p:grpSp>
      <p:sp>
        <p:nvSpPr>
          <p:cNvPr id="148" name="圆角矩形 147"/>
          <p:cNvSpPr/>
          <p:nvPr/>
        </p:nvSpPr>
        <p:spPr bwMode="auto">
          <a:xfrm>
            <a:off x="4643438" y="5292570"/>
            <a:ext cx="1571636" cy="279570"/>
          </a:xfrm>
          <a:prstGeom prst="roundRect">
            <a:avLst/>
          </a:prstGeom>
          <a:solidFill>
            <a:schemeClr val="accent5">
              <a:lumMod val="40000"/>
              <a:lumOff val="60000"/>
            </a:schemeClr>
          </a:solidFill>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none" lIns="91440" tIns="45720" rIns="91440" bIns="45720" numCol="1" rtlCol="0" anchor="t" anchorCtr="0" compatLnSpc="1">
            <a:prstTxWarp prst="textNoShape">
              <a:avLst/>
            </a:prstTxWarp>
          </a:bodyPr>
          <a:lstStyle>
            <a:defPPr>
              <a:defRPr lang="zh-CN"/>
            </a:defPPr>
            <a:lvl1pPr algn="l" rtl="0" fontAlgn="base">
              <a:spcBef>
                <a:spcPct val="0"/>
              </a:spcBef>
              <a:spcAft>
                <a:spcPct val="0"/>
              </a:spcAft>
              <a:defRPr kern="1200">
                <a:solidFill>
                  <a:schemeClr val="tx1"/>
                </a:solidFill>
                <a:latin typeface="Arial" pitchFamily="34" charset="0"/>
                <a:ea typeface="黑体" pitchFamily="2" charset="-122"/>
                <a:cs typeface="+mn-cs"/>
              </a:defRPr>
            </a:lvl1pPr>
            <a:lvl2pPr marL="457200" algn="l" rtl="0" fontAlgn="base">
              <a:spcBef>
                <a:spcPct val="0"/>
              </a:spcBef>
              <a:spcAft>
                <a:spcPct val="0"/>
              </a:spcAft>
              <a:defRPr kern="1200">
                <a:solidFill>
                  <a:schemeClr val="tx1"/>
                </a:solidFill>
                <a:latin typeface="Arial" pitchFamily="34" charset="0"/>
                <a:ea typeface="黑体" pitchFamily="2" charset="-122"/>
                <a:cs typeface="+mn-cs"/>
              </a:defRPr>
            </a:lvl2pPr>
            <a:lvl3pPr marL="914400" algn="l" rtl="0" fontAlgn="base">
              <a:spcBef>
                <a:spcPct val="0"/>
              </a:spcBef>
              <a:spcAft>
                <a:spcPct val="0"/>
              </a:spcAft>
              <a:defRPr kern="1200">
                <a:solidFill>
                  <a:schemeClr val="tx1"/>
                </a:solidFill>
                <a:latin typeface="Arial" pitchFamily="34" charset="0"/>
                <a:ea typeface="黑体" pitchFamily="2" charset="-122"/>
                <a:cs typeface="+mn-cs"/>
              </a:defRPr>
            </a:lvl3pPr>
            <a:lvl4pPr marL="1371600" algn="l" rtl="0" fontAlgn="base">
              <a:spcBef>
                <a:spcPct val="0"/>
              </a:spcBef>
              <a:spcAft>
                <a:spcPct val="0"/>
              </a:spcAft>
              <a:defRPr kern="1200">
                <a:solidFill>
                  <a:schemeClr val="tx1"/>
                </a:solidFill>
                <a:latin typeface="Arial" pitchFamily="34" charset="0"/>
                <a:ea typeface="黑体" pitchFamily="2" charset="-122"/>
                <a:cs typeface="+mn-cs"/>
              </a:defRPr>
            </a:lvl4pPr>
            <a:lvl5pPr marL="1828800" algn="l" rtl="0" fontAlgn="base">
              <a:spcBef>
                <a:spcPct val="0"/>
              </a:spcBef>
              <a:spcAft>
                <a:spcPct val="0"/>
              </a:spcAft>
              <a:defRPr kern="1200">
                <a:solidFill>
                  <a:schemeClr val="tx1"/>
                </a:solidFill>
                <a:latin typeface="Arial" pitchFamily="34" charset="0"/>
                <a:ea typeface="黑体" pitchFamily="2" charset="-122"/>
                <a:cs typeface="+mn-cs"/>
              </a:defRPr>
            </a:lvl5pPr>
            <a:lvl6pPr marL="2286000" algn="l" defTabSz="914400" rtl="0" eaLnBrk="1" latinLnBrk="0" hangingPunct="1">
              <a:defRPr kern="1200">
                <a:solidFill>
                  <a:schemeClr val="tx1"/>
                </a:solidFill>
                <a:latin typeface="Arial" pitchFamily="34" charset="0"/>
                <a:ea typeface="黑体" pitchFamily="2" charset="-122"/>
                <a:cs typeface="+mn-cs"/>
              </a:defRPr>
            </a:lvl6pPr>
            <a:lvl7pPr marL="2743200" algn="l" defTabSz="914400" rtl="0" eaLnBrk="1" latinLnBrk="0" hangingPunct="1">
              <a:defRPr kern="1200">
                <a:solidFill>
                  <a:schemeClr val="tx1"/>
                </a:solidFill>
                <a:latin typeface="Arial" pitchFamily="34" charset="0"/>
                <a:ea typeface="黑体" pitchFamily="2" charset="-122"/>
                <a:cs typeface="+mn-cs"/>
              </a:defRPr>
            </a:lvl7pPr>
            <a:lvl8pPr marL="3200400" algn="l" defTabSz="914400" rtl="0" eaLnBrk="1" latinLnBrk="0" hangingPunct="1">
              <a:defRPr kern="1200">
                <a:solidFill>
                  <a:schemeClr val="tx1"/>
                </a:solidFill>
                <a:latin typeface="Arial" pitchFamily="34" charset="0"/>
                <a:ea typeface="黑体" pitchFamily="2" charset="-122"/>
                <a:cs typeface="+mn-cs"/>
              </a:defRPr>
            </a:lvl8pPr>
            <a:lvl9pPr marL="3657600" algn="l" defTabSz="914400" rtl="0" eaLnBrk="1" latinLnBrk="0" hangingPunct="1">
              <a:defRPr kern="1200">
                <a:solidFill>
                  <a:schemeClr val="tx1"/>
                </a:solidFill>
                <a:latin typeface="Arial" pitchFamily="34" charset="0"/>
                <a:ea typeface="黑体" pitchFamily="2" charset="-122"/>
                <a:cs typeface="+mn-cs"/>
              </a:defRPr>
            </a:lvl9pPr>
          </a:lstStyle>
          <a:p>
            <a:pPr marL="0" marR="0" indent="0" algn="ctr" defTabSz="914400" eaLnBrk="1" latinLnBrk="0" hangingPunct="1">
              <a:lnSpc>
                <a:spcPct val="100000"/>
              </a:lnSpc>
              <a:buClrTx/>
              <a:buSzTx/>
              <a:buFontTx/>
              <a:buNone/>
              <a:tabLst/>
            </a:pPr>
            <a:r>
              <a:rPr lang="en-US" altLang="zh-CN" sz="1200" dirty="0" smtClean="0">
                <a:latin typeface="Arial" charset="0"/>
              </a:rPr>
              <a:t>License</a:t>
            </a:r>
            <a:r>
              <a:rPr lang="zh-CN" altLang="en-US" sz="1200" dirty="0" smtClean="0">
                <a:latin typeface="Arial" charset="0"/>
              </a:rPr>
              <a:t>服务</a:t>
            </a:r>
          </a:p>
        </p:txBody>
      </p:sp>
      <p:sp>
        <p:nvSpPr>
          <p:cNvPr id="151" name="AutoShape 17"/>
          <p:cNvSpPr>
            <a:spLocks noChangeArrowheads="1"/>
          </p:cNvSpPr>
          <p:nvPr/>
        </p:nvSpPr>
        <p:spPr bwMode="auto">
          <a:xfrm>
            <a:off x="6929454" y="4696192"/>
            <a:ext cx="1071570" cy="259379"/>
          </a:xfrm>
          <a:prstGeom prst="can">
            <a:avLst>
              <a:gd name="adj" fmla="val 22986"/>
            </a:avLst>
          </a:prstGeom>
          <a:gradFill rotWithShape="1">
            <a:gsLst>
              <a:gs pos="0">
                <a:srgbClr val="A9A9A9"/>
              </a:gs>
              <a:gs pos="50000">
                <a:srgbClr val="A9A9A9">
                  <a:gamma/>
                  <a:tint val="63922"/>
                  <a:invGamma/>
                </a:srgbClr>
              </a:gs>
              <a:gs pos="100000">
                <a:srgbClr val="A9A9A9"/>
              </a:gs>
            </a:gsLst>
            <a:lin ang="0" scaled="1"/>
          </a:gradFill>
          <a:ln w="9525">
            <a:noFill/>
            <a:round/>
            <a:headEnd/>
            <a:tailEnd/>
          </a:ln>
          <a:effectLst>
            <a:prstShdw prst="shdw17" dist="17961" dir="2700000">
              <a:srgbClr val="A9A9A9">
                <a:gamma/>
                <a:shade val="60000"/>
                <a:invGamma/>
              </a:srgbClr>
            </a:prstShdw>
          </a:effectLst>
        </p:spPr>
        <p:txBody>
          <a:bodyPr/>
          <a:lstStyle/>
          <a:p>
            <a:endParaRPr lang="zh-CN" altLang="en-US"/>
          </a:p>
        </p:txBody>
      </p:sp>
      <p:sp>
        <p:nvSpPr>
          <p:cNvPr id="152" name="Text Box 18"/>
          <p:cNvSpPr txBox="1">
            <a:spLocks noChangeArrowheads="1"/>
          </p:cNvSpPr>
          <p:nvPr/>
        </p:nvSpPr>
        <p:spPr bwMode="auto">
          <a:xfrm>
            <a:off x="6929454" y="4775310"/>
            <a:ext cx="1071570" cy="153888"/>
          </a:xfrm>
          <a:prstGeom prst="rect">
            <a:avLst/>
          </a:prstGeom>
          <a:noFill/>
          <a:ln w="9525">
            <a:noFill/>
            <a:miter lim="800000"/>
            <a:headEnd/>
            <a:tailEnd/>
          </a:ln>
          <a:effectLst/>
        </p:spPr>
        <p:txBody>
          <a:bodyPr wrap="square" lIns="0" tIns="0" rIns="0" bIns="0">
            <a:spAutoFit/>
          </a:bodyPr>
          <a:lstStyle/>
          <a:p>
            <a:pPr algn="ctr"/>
            <a:r>
              <a:rPr lang="zh-CN" altLang="en-US" sz="1000" dirty="0" smtClean="0">
                <a:solidFill>
                  <a:srgbClr val="363D62"/>
                </a:solidFill>
                <a:latin typeface="宋体" charset="-122"/>
                <a:ea typeface="宋体" charset="-122"/>
              </a:rPr>
              <a:t>组件库</a:t>
            </a:r>
            <a:endParaRPr lang="en-US" altLang="ja-JP" sz="1000" dirty="0">
              <a:solidFill>
                <a:srgbClr val="363D62"/>
              </a:solidFill>
              <a:latin typeface="宋体" charset="-122"/>
              <a:ea typeface="宋体" charset="-122"/>
            </a:endParaRPr>
          </a:p>
        </p:txBody>
      </p:sp>
      <p:sp>
        <p:nvSpPr>
          <p:cNvPr id="153" name="AutoShape 17"/>
          <p:cNvSpPr>
            <a:spLocks noChangeArrowheads="1"/>
          </p:cNvSpPr>
          <p:nvPr/>
        </p:nvSpPr>
        <p:spPr bwMode="auto">
          <a:xfrm>
            <a:off x="6929454" y="5241323"/>
            <a:ext cx="1071570" cy="259379"/>
          </a:xfrm>
          <a:prstGeom prst="can">
            <a:avLst>
              <a:gd name="adj" fmla="val 22986"/>
            </a:avLst>
          </a:prstGeom>
          <a:gradFill rotWithShape="1">
            <a:gsLst>
              <a:gs pos="0">
                <a:srgbClr val="A9A9A9"/>
              </a:gs>
              <a:gs pos="50000">
                <a:srgbClr val="A9A9A9">
                  <a:gamma/>
                  <a:tint val="63922"/>
                  <a:invGamma/>
                </a:srgbClr>
              </a:gs>
              <a:gs pos="100000">
                <a:srgbClr val="A9A9A9"/>
              </a:gs>
            </a:gsLst>
            <a:lin ang="0" scaled="1"/>
          </a:gradFill>
          <a:ln w="9525">
            <a:noFill/>
            <a:round/>
            <a:headEnd/>
            <a:tailEnd/>
          </a:ln>
          <a:effectLst>
            <a:prstShdw prst="shdw17" dist="17961" dir="2700000">
              <a:srgbClr val="A9A9A9">
                <a:gamma/>
                <a:shade val="60000"/>
                <a:invGamma/>
              </a:srgbClr>
            </a:prstShdw>
          </a:effectLst>
        </p:spPr>
        <p:txBody>
          <a:bodyPr/>
          <a:lstStyle/>
          <a:p>
            <a:endParaRPr lang="zh-CN" altLang="en-US"/>
          </a:p>
        </p:txBody>
      </p:sp>
      <p:sp>
        <p:nvSpPr>
          <p:cNvPr id="154" name="Text Box 18"/>
          <p:cNvSpPr txBox="1">
            <a:spLocks noChangeArrowheads="1"/>
          </p:cNvSpPr>
          <p:nvPr/>
        </p:nvSpPr>
        <p:spPr bwMode="auto">
          <a:xfrm>
            <a:off x="6929454" y="5286388"/>
            <a:ext cx="1071570" cy="153888"/>
          </a:xfrm>
          <a:prstGeom prst="rect">
            <a:avLst/>
          </a:prstGeom>
          <a:noFill/>
          <a:ln w="9525">
            <a:noFill/>
            <a:miter lim="800000"/>
            <a:headEnd/>
            <a:tailEnd/>
          </a:ln>
          <a:effectLst/>
        </p:spPr>
        <p:txBody>
          <a:bodyPr wrap="square" lIns="0" tIns="0" rIns="0" bIns="0">
            <a:spAutoFit/>
          </a:bodyPr>
          <a:lstStyle/>
          <a:p>
            <a:pPr algn="ctr"/>
            <a:r>
              <a:rPr lang="zh-CN" altLang="en-US" sz="1000" dirty="0" smtClean="0">
                <a:solidFill>
                  <a:srgbClr val="363D62"/>
                </a:solidFill>
                <a:latin typeface="宋体" charset="-122"/>
                <a:ea typeface="宋体" charset="-122"/>
              </a:rPr>
              <a:t>工具库</a:t>
            </a:r>
            <a:endParaRPr lang="en-US" altLang="ja-JP" sz="1000" dirty="0">
              <a:solidFill>
                <a:srgbClr val="363D62"/>
              </a:solidFill>
              <a:latin typeface="宋体" charset="-122"/>
              <a:ea typeface="宋体" charset="-122"/>
            </a:endParaRPr>
          </a:p>
        </p:txBody>
      </p:sp>
      <p:sp>
        <p:nvSpPr>
          <p:cNvPr id="155" name="AutoShape 17"/>
          <p:cNvSpPr>
            <a:spLocks noChangeArrowheads="1"/>
          </p:cNvSpPr>
          <p:nvPr/>
        </p:nvSpPr>
        <p:spPr bwMode="auto">
          <a:xfrm>
            <a:off x="6929454" y="4981944"/>
            <a:ext cx="1071570" cy="259379"/>
          </a:xfrm>
          <a:prstGeom prst="can">
            <a:avLst>
              <a:gd name="adj" fmla="val 22986"/>
            </a:avLst>
          </a:prstGeom>
          <a:gradFill rotWithShape="1">
            <a:gsLst>
              <a:gs pos="0">
                <a:srgbClr val="A9A9A9"/>
              </a:gs>
              <a:gs pos="50000">
                <a:srgbClr val="A9A9A9">
                  <a:gamma/>
                  <a:tint val="63922"/>
                  <a:invGamma/>
                </a:srgbClr>
              </a:gs>
              <a:gs pos="100000">
                <a:srgbClr val="A9A9A9"/>
              </a:gs>
            </a:gsLst>
            <a:lin ang="0" scaled="1"/>
          </a:gradFill>
          <a:ln w="9525">
            <a:noFill/>
            <a:round/>
            <a:headEnd/>
            <a:tailEnd/>
          </a:ln>
          <a:effectLst>
            <a:prstShdw prst="shdw17" dist="17961" dir="2700000">
              <a:srgbClr val="A9A9A9">
                <a:gamma/>
                <a:shade val="60000"/>
                <a:invGamma/>
              </a:srgbClr>
            </a:prstShdw>
          </a:effectLst>
        </p:spPr>
        <p:txBody>
          <a:bodyPr/>
          <a:lstStyle/>
          <a:p>
            <a:endParaRPr lang="zh-CN" altLang="en-US"/>
          </a:p>
        </p:txBody>
      </p:sp>
      <p:sp>
        <p:nvSpPr>
          <p:cNvPr id="156" name="Text Box 18"/>
          <p:cNvSpPr txBox="1">
            <a:spLocks noChangeArrowheads="1"/>
          </p:cNvSpPr>
          <p:nvPr/>
        </p:nvSpPr>
        <p:spPr bwMode="auto">
          <a:xfrm>
            <a:off x="6929454" y="5027008"/>
            <a:ext cx="1071569" cy="153888"/>
          </a:xfrm>
          <a:prstGeom prst="rect">
            <a:avLst/>
          </a:prstGeom>
          <a:noFill/>
          <a:ln w="9525">
            <a:noFill/>
            <a:miter lim="800000"/>
            <a:headEnd/>
            <a:tailEnd/>
          </a:ln>
          <a:effectLst/>
        </p:spPr>
        <p:txBody>
          <a:bodyPr wrap="square" lIns="0" tIns="0" rIns="0" bIns="0">
            <a:spAutoFit/>
          </a:bodyPr>
          <a:lstStyle/>
          <a:p>
            <a:pPr algn="ctr"/>
            <a:r>
              <a:rPr lang="zh-CN" altLang="en-US" sz="1000" dirty="0" smtClean="0">
                <a:solidFill>
                  <a:srgbClr val="363D62"/>
                </a:solidFill>
                <a:latin typeface="宋体" charset="-122"/>
                <a:ea typeface="宋体" charset="-122"/>
              </a:rPr>
              <a:t>构件库</a:t>
            </a:r>
            <a:endParaRPr lang="en-US" altLang="ja-JP" sz="1000" dirty="0">
              <a:solidFill>
                <a:srgbClr val="363D62"/>
              </a:solidFill>
              <a:latin typeface="宋体" charset="-122"/>
              <a:ea typeface="宋体" charset="-122"/>
            </a:endParaRPr>
          </a:p>
        </p:txBody>
      </p:sp>
      <p:grpSp>
        <p:nvGrpSpPr>
          <p:cNvPr id="9" name="组合 161"/>
          <p:cNvGrpSpPr/>
          <p:nvPr/>
        </p:nvGrpSpPr>
        <p:grpSpPr>
          <a:xfrm>
            <a:off x="6786578" y="3286124"/>
            <a:ext cx="1357322" cy="357190"/>
            <a:chOff x="7786710" y="2786058"/>
            <a:chExt cx="1071569" cy="297658"/>
          </a:xfrm>
        </p:grpSpPr>
        <p:sp>
          <p:nvSpPr>
            <p:cNvPr id="163" name="AutoShape 17"/>
            <p:cNvSpPr>
              <a:spLocks noChangeArrowheads="1"/>
            </p:cNvSpPr>
            <p:nvPr/>
          </p:nvSpPr>
          <p:spPr bwMode="auto">
            <a:xfrm>
              <a:off x="7786710" y="2786058"/>
              <a:ext cx="1071569" cy="297658"/>
            </a:xfrm>
            <a:prstGeom prst="can">
              <a:avLst>
                <a:gd name="adj" fmla="val 22986"/>
              </a:avLst>
            </a:prstGeom>
            <a:gradFill rotWithShape="1">
              <a:gsLst>
                <a:gs pos="0">
                  <a:srgbClr val="A9A9A9"/>
                </a:gs>
                <a:gs pos="50000">
                  <a:srgbClr val="A9A9A9">
                    <a:gamma/>
                    <a:tint val="63922"/>
                    <a:invGamma/>
                  </a:srgbClr>
                </a:gs>
                <a:gs pos="100000">
                  <a:srgbClr val="A9A9A9"/>
                </a:gs>
              </a:gsLst>
              <a:lin ang="0" scaled="1"/>
            </a:gradFill>
            <a:ln w="9525">
              <a:noFill/>
              <a:round/>
              <a:headEnd/>
              <a:tailEnd/>
            </a:ln>
            <a:effectLst>
              <a:prstShdw prst="shdw17" dist="17961" dir="2700000">
                <a:srgbClr val="A9A9A9">
                  <a:gamma/>
                  <a:shade val="60000"/>
                  <a:invGamma/>
                </a:srgbClr>
              </a:prstShdw>
            </a:effectLst>
          </p:spPr>
          <p:txBody>
            <a:bodyPr/>
            <a:lstStyle/>
            <a:p>
              <a:endParaRPr lang="zh-CN" altLang="en-US"/>
            </a:p>
          </p:txBody>
        </p:sp>
        <p:sp>
          <p:nvSpPr>
            <p:cNvPr id="164" name="Text Box 18"/>
            <p:cNvSpPr txBox="1">
              <a:spLocks noChangeArrowheads="1"/>
            </p:cNvSpPr>
            <p:nvPr/>
          </p:nvSpPr>
          <p:spPr bwMode="auto">
            <a:xfrm>
              <a:off x="8061181" y="2895945"/>
              <a:ext cx="571504" cy="128240"/>
            </a:xfrm>
            <a:prstGeom prst="rect">
              <a:avLst/>
            </a:prstGeom>
            <a:noFill/>
            <a:ln w="9525">
              <a:noFill/>
              <a:miter lim="800000"/>
              <a:headEnd/>
              <a:tailEnd/>
            </a:ln>
            <a:effectLst/>
          </p:spPr>
          <p:txBody>
            <a:bodyPr wrap="square" lIns="0" tIns="0" rIns="0" bIns="0">
              <a:spAutoFit/>
            </a:bodyPr>
            <a:lstStyle/>
            <a:p>
              <a:pPr algn="ctr"/>
              <a:r>
                <a:rPr lang="zh-CN" altLang="en-US" sz="1000" dirty="0" smtClean="0">
                  <a:solidFill>
                    <a:srgbClr val="363D62"/>
                  </a:solidFill>
                  <a:latin typeface="宋体" charset="-122"/>
                  <a:ea typeface="宋体" charset="-122"/>
                </a:rPr>
                <a:t>业务数据</a:t>
              </a:r>
              <a:r>
                <a:rPr lang="en-US" altLang="zh-CN" sz="1000" dirty="0" smtClean="0">
                  <a:solidFill>
                    <a:srgbClr val="363D62"/>
                  </a:solidFill>
                  <a:latin typeface="宋体" charset="-122"/>
                  <a:ea typeface="宋体" charset="-122"/>
                </a:rPr>
                <a:t>2</a:t>
              </a:r>
              <a:endParaRPr lang="en-US" altLang="ja-JP" sz="1000" dirty="0">
                <a:solidFill>
                  <a:srgbClr val="363D62"/>
                </a:solidFill>
                <a:latin typeface="宋体" charset="-122"/>
                <a:ea typeface="宋体" charset="-122"/>
              </a:endParaRPr>
            </a:p>
          </p:txBody>
        </p:sp>
      </p:grpSp>
      <p:grpSp>
        <p:nvGrpSpPr>
          <p:cNvPr id="10" name="组合 164"/>
          <p:cNvGrpSpPr/>
          <p:nvPr/>
        </p:nvGrpSpPr>
        <p:grpSpPr>
          <a:xfrm>
            <a:off x="6786578" y="3714752"/>
            <a:ext cx="1357322" cy="357190"/>
            <a:chOff x="7786710" y="2786058"/>
            <a:chExt cx="1071569" cy="297658"/>
          </a:xfrm>
        </p:grpSpPr>
        <p:sp>
          <p:nvSpPr>
            <p:cNvPr id="166" name="AutoShape 17"/>
            <p:cNvSpPr>
              <a:spLocks noChangeArrowheads="1"/>
            </p:cNvSpPr>
            <p:nvPr/>
          </p:nvSpPr>
          <p:spPr bwMode="auto">
            <a:xfrm>
              <a:off x="7786710" y="2786058"/>
              <a:ext cx="1071569" cy="297658"/>
            </a:xfrm>
            <a:prstGeom prst="can">
              <a:avLst>
                <a:gd name="adj" fmla="val 22986"/>
              </a:avLst>
            </a:prstGeom>
            <a:gradFill rotWithShape="1">
              <a:gsLst>
                <a:gs pos="0">
                  <a:srgbClr val="A9A9A9"/>
                </a:gs>
                <a:gs pos="50000">
                  <a:srgbClr val="A9A9A9">
                    <a:gamma/>
                    <a:tint val="63922"/>
                    <a:invGamma/>
                  </a:srgbClr>
                </a:gs>
                <a:gs pos="100000">
                  <a:srgbClr val="A9A9A9"/>
                </a:gs>
              </a:gsLst>
              <a:lin ang="0" scaled="1"/>
            </a:gradFill>
            <a:ln w="9525">
              <a:noFill/>
              <a:round/>
              <a:headEnd/>
              <a:tailEnd/>
            </a:ln>
            <a:effectLst>
              <a:prstShdw prst="shdw17" dist="17961" dir="2700000">
                <a:srgbClr val="A9A9A9">
                  <a:gamma/>
                  <a:shade val="60000"/>
                  <a:invGamma/>
                </a:srgbClr>
              </a:prstShdw>
            </a:effectLst>
          </p:spPr>
          <p:txBody>
            <a:bodyPr/>
            <a:lstStyle/>
            <a:p>
              <a:endParaRPr lang="zh-CN" altLang="en-US"/>
            </a:p>
          </p:txBody>
        </p:sp>
        <p:sp>
          <p:nvSpPr>
            <p:cNvPr id="167" name="Text Box 18"/>
            <p:cNvSpPr txBox="1">
              <a:spLocks noChangeArrowheads="1"/>
            </p:cNvSpPr>
            <p:nvPr/>
          </p:nvSpPr>
          <p:spPr bwMode="auto">
            <a:xfrm>
              <a:off x="8061181" y="2905121"/>
              <a:ext cx="571504" cy="128240"/>
            </a:xfrm>
            <a:prstGeom prst="rect">
              <a:avLst/>
            </a:prstGeom>
            <a:noFill/>
            <a:ln w="9525">
              <a:noFill/>
              <a:miter lim="800000"/>
              <a:headEnd/>
              <a:tailEnd/>
            </a:ln>
            <a:effectLst/>
          </p:spPr>
          <p:txBody>
            <a:bodyPr wrap="square" lIns="0" tIns="0" rIns="0" bIns="0">
              <a:spAutoFit/>
            </a:bodyPr>
            <a:lstStyle/>
            <a:p>
              <a:pPr algn="ctr"/>
              <a:r>
                <a:rPr lang="zh-CN" altLang="en-US" sz="1000" dirty="0" smtClean="0">
                  <a:solidFill>
                    <a:srgbClr val="363D62"/>
                  </a:solidFill>
                  <a:latin typeface="宋体" charset="-122"/>
                  <a:ea typeface="宋体" charset="-122"/>
                </a:rPr>
                <a:t>业务数据</a:t>
              </a:r>
              <a:r>
                <a:rPr lang="en-US" altLang="zh-CN" sz="1000" dirty="0" smtClean="0">
                  <a:solidFill>
                    <a:srgbClr val="363D62"/>
                  </a:solidFill>
                  <a:latin typeface="宋体" charset="-122"/>
                  <a:ea typeface="宋体" charset="-122"/>
                </a:rPr>
                <a:t>…</a:t>
              </a:r>
              <a:endParaRPr lang="en-US" altLang="ja-JP" sz="1000" dirty="0">
                <a:solidFill>
                  <a:srgbClr val="363D62"/>
                </a:solidFill>
                <a:latin typeface="宋体" charset="-122"/>
                <a:ea typeface="宋体" charset="-122"/>
              </a:endParaRPr>
            </a:p>
          </p:txBody>
        </p:sp>
      </p:grpSp>
      <p:sp>
        <p:nvSpPr>
          <p:cNvPr id="170" name="AutoShape 17"/>
          <p:cNvSpPr>
            <a:spLocks noChangeArrowheads="1"/>
          </p:cNvSpPr>
          <p:nvPr/>
        </p:nvSpPr>
        <p:spPr bwMode="auto">
          <a:xfrm>
            <a:off x="6929454" y="4410440"/>
            <a:ext cx="1071570" cy="259379"/>
          </a:xfrm>
          <a:prstGeom prst="can">
            <a:avLst>
              <a:gd name="adj" fmla="val 22986"/>
            </a:avLst>
          </a:prstGeom>
          <a:gradFill rotWithShape="1">
            <a:gsLst>
              <a:gs pos="0">
                <a:srgbClr val="A9A9A9"/>
              </a:gs>
              <a:gs pos="50000">
                <a:srgbClr val="A9A9A9">
                  <a:gamma/>
                  <a:tint val="63922"/>
                  <a:invGamma/>
                </a:srgbClr>
              </a:gs>
              <a:gs pos="100000">
                <a:srgbClr val="A9A9A9"/>
              </a:gs>
            </a:gsLst>
            <a:lin ang="0" scaled="1"/>
          </a:gradFill>
          <a:ln w="9525">
            <a:noFill/>
            <a:round/>
            <a:headEnd/>
            <a:tailEnd/>
          </a:ln>
          <a:effectLst>
            <a:prstShdw prst="shdw17" dist="17961" dir="2700000">
              <a:srgbClr val="A9A9A9">
                <a:gamma/>
                <a:shade val="60000"/>
                <a:invGamma/>
              </a:srgbClr>
            </a:prstShdw>
          </a:effectLst>
        </p:spPr>
        <p:txBody>
          <a:bodyPr/>
          <a:lstStyle/>
          <a:p>
            <a:endParaRPr lang="zh-CN" altLang="en-US"/>
          </a:p>
        </p:txBody>
      </p:sp>
      <p:sp>
        <p:nvSpPr>
          <p:cNvPr id="171" name="Text Box 18"/>
          <p:cNvSpPr txBox="1">
            <a:spLocks noChangeArrowheads="1"/>
          </p:cNvSpPr>
          <p:nvPr/>
        </p:nvSpPr>
        <p:spPr bwMode="auto">
          <a:xfrm>
            <a:off x="6929454" y="4455504"/>
            <a:ext cx="1071570" cy="153888"/>
          </a:xfrm>
          <a:prstGeom prst="rect">
            <a:avLst/>
          </a:prstGeom>
          <a:noFill/>
          <a:ln w="9525">
            <a:noFill/>
            <a:miter lim="800000"/>
            <a:headEnd/>
            <a:tailEnd/>
          </a:ln>
          <a:effectLst/>
        </p:spPr>
        <p:txBody>
          <a:bodyPr wrap="square" lIns="0" tIns="0" rIns="0" bIns="0">
            <a:spAutoFit/>
          </a:bodyPr>
          <a:lstStyle/>
          <a:p>
            <a:pPr algn="ctr"/>
            <a:r>
              <a:rPr lang="zh-CN" altLang="en-US" sz="1000" dirty="0" smtClean="0">
                <a:solidFill>
                  <a:srgbClr val="363D62"/>
                </a:solidFill>
                <a:latin typeface="宋体" charset="-122"/>
                <a:ea typeface="宋体" charset="-122"/>
              </a:rPr>
              <a:t>模板库</a:t>
            </a:r>
            <a:endParaRPr lang="en-US" altLang="ja-JP" sz="1000" dirty="0">
              <a:solidFill>
                <a:srgbClr val="363D62"/>
              </a:solidFill>
              <a:latin typeface="宋体" charset="-122"/>
              <a:ea typeface="宋体" charset="-122"/>
            </a:endParaRPr>
          </a:p>
        </p:txBody>
      </p:sp>
      <p:sp>
        <p:nvSpPr>
          <p:cNvPr id="174" name="矩形 173"/>
          <p:cNvSpPr/>
          <p:nvPr/>
        </p:nvSpPr>
        <p:spPr>
          <a:xfrm>
            <a:off x="7000892" y="4143380"/>
            <a:ext cx="928694" cy="285752"/>
          </a:xfrm>
          <a:prstGeom prst="rect">
            <a:avLst/>
          </a:prstGeom>
        </p:spPr>
        <p:txBody>
          <a:bodyPr wrap="square">
            <a:spAutoFit/>
          </a:bodyPr>
          <a:lstStyle/>
          <a:p>
            <a:pPr algn="ctr"/>
            <a:r>
              <a:rPr lang="zh-CN" altLang="en-US" sz="1200" dirty="0" smtClean="0">
                <a:latin typeface="+mn-ea"/>
                <a:ea typeface="+mn-ea"/>
              </a:rPr>
              <a:t>基础库</a:t>
            </a:r>
            <a:endParaRPr lang="zh-CN" altLang="en-US" sz="1200" dirty="0">
              <a:latin typeface="+mn-ea"/>
              <a:ea typeface="+mn-ea"/>
            </a:endParaRPr>
          </a:p>
        </p:txBody>
      </p:sp>
      <p:sp>
        <p:nvSpPr>
          <p:cNvPr id="102" name="AutoShape 6"/>
          <p:cNvSpPr>
            <a:spLocks noChangeArrowheads="1"/>
          </p:cNvSpPr>
          <p:nvPr/>
        </p:nvSpPr>
        <p:spPr bwMode="auto">
          <a:xfrm>
            <a:off x="8286776" y="714356"/>
            <a:ext cx="784800" cy="4859438"/>
          </a:xfrm>
          <a:prstGeom prst="roundRect">
            <a:avLst>
              <a:gd name="adj" fmla="val 16667"/>
            </a:avLst>
          </a:prstGeom>
          <a:solidFill>
            <a:srgbClr val="92D050"/>
          </a:solidFill>
          <a:ln w="34925">
            <a:solidFill>
              <a:schemeClr val="bg1"/>
            </a:solidFill>
            <a:headEnd/>
            <a:tailEnd/>
          </a:ln>
        </p:spPr>
        <p:style>
          <a:lnRef idx="1">
            <a:schemeClr val="accent5"/>
          </a:lnRef>
          <a:fillRef idx="2">
            <a:schemeClr val="accent5"/>
          </a:fillRef>
          <a:effectRef idx="1">
            <a:schemeClr val="accent5"/>
          </a:effectRef>
          <a:fontRef idx="minor">
            <a:schemeClr val="dk1"/>
          </a:fontRef>
        </p:style>
        <p:txBody>
          <a:bodyPr wrap="none" anchor="ctr"/>
          <a:lstStyle/>
          <a:p>
            <a:pPr algn="ctr" fontAlgn="auto">
              <a:spcBef>
                <a:spcPts val="0"/>
              </a:spcBef>
              <a:spcAft>
                <a:spcPts val="0"/>
              </a:spcAft>
              <a:defRPr/>
            </a:pPr>
            <a:r>
              <a:rPr lang="en-US" altLang="zh-CN" sz="1600" dirty="0" smtClean="0">
                <a:cs typeface="Arial" charset="0"/>
              </a:rPr>
              <a:t> </a:t>
            </a:r>
            <a:endParaRPr lang="zh-CN" altLang="en-US" sz="1600" dirty="0">
              <a:cs typeface="Arial" charset="0"/>
            </a:endParaRPr>
          </a:p>
        </p:txBody>
      </p:sp>
      <p:sp>
        <p:nvSpPr>
          <p:cNvPr id="103" name="矩形 102"/>
          <p:cNvSpPr/>
          <p:nvPr/>
        </p:nvSpPr>
        <p:spPr>
          <a:xfrm>
            <a:off x="8286808" y="857232"/>
            <a:ext cx="857192" cy="461665"/>
          </a:xfrm>
          <a:prstGeom prst="rect">
            <a:avLst/>
          </a:prstGeom>
        </p:spPr>
        <p:txBody>
          <a:bodyPr wrap="square">
            <a:spAutoFit/>
          </a:bodyPr>
          <a:lstStyle/>
          <a:p>
            <a:pPr algn="ctr"/>
            <a:r>
              <a:rPr lang="zh-CN" altLang="en-US" sz="1200" dirty="0" smtClean="0">
                <a:latin typeface="+mn-ea"/>
                <a:ea typeface="+mn-ea"/>
              </a:rPr>
              <a:t>外部系统集成</a:t>
            </a:r>
          </a:p>
        </p:txBody>
      </p:sp>
      <p:grpSp>
        <p:nvGrpSpPr>
          <p:cNvPr id="104" name="组合 103"/>
          <p:cNvGrpSpPr/>
          <p:nvPr/>
        </p:nvGrpSpPr>
        <p:grpSpPr>
          <a:xfrm>
            <a:off x="8358214" y="1429526"/>
            <a:ext cx="644400" cy="356400"/>
            <a:chOff x="2158071" y="693766"/>
            <a:chExt cx="1186023" cy="333968"/>
          </a:xfrm>
        </p:grpSpPr>
        <p:sp>
          <p:nvSpPr>
            <p:cNvPr id="108" name="圆角矩形 107"/>
            <p:cNvSpPr/>
            <p:nvPr/>
          </p:nvSpPr>
          <p:spPr>
            <a:xfrm>
              <a:off x="2158071" y="693766"/>
              <a:ext cx="1186023" cy="333968"/>
            </a:xfrm>
            <a:prstGeom prst="roundRect">
              <a:avLst>
                <a:gd name="adj" fmla="val 10000"/>
              </a:avLst>
            </a:prstGeom>
          </p:spPr>
          <p:style>
            <a:lnRef idx="1">
              <a:schemeClr val="accent1"/>
            </a:lnRef>
            <a:fillRef idx="2">
              <a:schemeClr val="accent1"/>
            </a:fillRef>
            <a:effectRef idx="1">
              <a:schemeClr val="accent1"/>
            </a:effectRef>
            <a:fontRef idx="minor">
              <a:schemeClr val="dk1">
                <a:hueOff val="0"/>
                <a:satOff val="0"/>
                <a:lumOff val="0"/>
                <a:alphaOff val="0"/>
              </a:schemeClr>
            </a:fontRef>
          </p:style>
        </p:sp>
        <p:sp>
          <p:nvSpPr>
            <p:cNvPr id="112" name="圆角矩形 7"/>
            <p:cNvSpPr/>
            <p:nvPr/>
          </p:nvSpPr>
          <p:spPr>
            <a:xfrm>
              <a:off x="2167853" y="703548"/>
              <a:ext cx="1166459" cy="314404"/>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0955" tIns="13970" rIns="20955" bIns="13970" numCol="1" spcCol="1270" anchor="ctr" anchorCtr="0">
              <a:noAutofit/>
            </a:bodyPr>
            <a:lstStyle/>
            <a:p>
              <a:pPr lvl="0" algn="ctr" defTabSz="466725">
                <a:lnSpc>
                  <a:spcPct val="90000"/>
                </a:lnSpc>
                <a:spcAft>
                  <a:spcPct val="35000"/>
                </a:spcAft>
              </a:pPr>
              <a:r>
                <a:rPr lang="en-US" altLang="zh-CN" sz="1050" dirty="0" smtClean="0"/>
                <a:t>PDM</a:t>
              </a:r>
              <a:r>
                <a:rPr lang="zh-CN" altLang="en-US" sz="1050" dirty="0" smtClean="0"/>
                <a:t>系统</a:t>
              </a:r>
              <a:endParaRPr lang="zh-CN" altLang="en-US" sz="1050" dirty="0"/>
            </a:p>
          </p:txBody>
        </p:sp>
      </p:grpSp>
      <p:grpSp>
        <p:nvGrpSpPr>
          <p:cNvPr id="113" name="组合 112"/>
          <p:cNvGrpSpPr/>
          <p:nvPr/>
        </p:nvGrpSpPr>
        <p:grpSpPr>
          <a:xfrm>
            <a:off x="8358214" y="2071678"/>
            <a:ext cx="644400" cy="356400"/>
            <a:chOff x="2158071" y="693766"/>
            <a:chExt cx="1186023" cy="333968"/>
          </a:xfrm>
        </p:grpSpPr>
        <p:sp>
          <p:nvSpPr>
            <p:cNvPr id="115" name="圆角矩形 114"/>
            <p:cNvSpPr/>
            <p:nvPr/>
          </p:nvSpPr>
          <p:spPr>
            <a:xfrm>
              <a:off x="2158071" y="693766"/>
              <a:ext cx="1186023" cy="333968"/>
            </a:xfrm>
            <a:prstGeom prst="roundRect">
              <a:avLst>
                <a:gd name="adj" fmla="val 10000"/>
              </a:avLst>
            </a:prstGeom>
          </p:spPr>
          <p:style>
            <a:lnRef idx="1">
              <a:schemeClr val="accent1"/>
            </a:lnRef>
            <a:fillRef idx="2">
              <a:schemeClr val="accent1"/>
            </a:fillRef>
            <a:effectRef idx="1">
              <a:schemeClr val="accent1"/>
            </a:effectRef>
            <a:fontRef idx="minor">
              <a:schemeClr val="dk1">
                <a:hueOff val="0"/>
                <a:satOff val="0"/>
                <a:lumOff val="0"/>
                <a:alphaOff val="0"/>
              </a:schemeClr>
            </a:fontRef>
          </p:style>
        </p:sp>
        <p:sp>
          <p:nvSpPr>
            <p:cNvPr id="116" name="圆角矩形 7"/>
            <p:cNvSpPr/>
            <p:nvPr/>
          </p:nvSpPr>
          <p:spPr>
            <a:xfrm>
              <a:off x="2167853" y="703548"/>
              <a:ext cx="1166458" cy="314404"/>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0955" tIns="13970" rIns="20955" bIns="13970" numCol="1" spcCol="1270" anchor="ctr" anchorCtr="0">
              <a:noAutofit/>
            </a:bodyPr>
            <a:lstStyle/>
            <a:p>
              <a:pPr lvl="0" algn="ctr" defTabSz="466725">
                <a:lnSpc>
                  <a:spcPct val="90000"/>
                </a:lnSpc>
                <a:spcAft>
                  <a:spcPct val="35000"/>
                </a:spcAft>
              </a:pPr>
              <a:r>
                <a:rPr lang="zh-CN" altLang="en-US" sz="1050" dirty="0" smtClean="0"/>
                <a:t>项目管理系统</a:t>
              </a:r>
              <a:endParaRPr lang="zh-CN" altLang="en-US" sz="1050" dirty="0"/>
            </a:p>
          </p:txBody>
        </p:sp>
      </p:grpSp>
      <p:grpSp>
        <p:nvGrpSpPr>
          <p:cNvPr id="117" name="组合 116"/>
          <p:cNvGrpSpPr/>
          <p:nvPr/>
        </p:nvGrpSpPr>
        <p:grpSpPr>
          <a:xfrm>
            <a:off x="8356756" y="2714620"/>
            <a:ext cx="644400" cy="356400"/>
            <a:chOff x="2158071" y="693766"/>
            <a:chExt cx="1186023" cy="333968"/>
          </a:xfrm>
        </p:grpSpPr>
        <p:sp>
          <p:nvSpPr>
            <p:cNvPr id="118" name="圆角矩形 117"/>
            <p:cNvSpPr/>
            <p:nvPr/>
          </p:nvSpPr>
          <p:spPr>
            <a:xfrm>
              <a:off x="2158071" y="693766"/>
              <a:ext cx="1186023" cy="333968"/>
            </a:xfrm>
            <a:prstGeom prst="roundRect">
              <a:avLst>
                <a:gd name="adj" fmla="val 10000"/>
              </a:avLst>
            </a:prstGeom>
          </p:spPr>
          <p:style>
            <a:lnRef idx="1">
              <a:schemeClr val="accent1"/>
            </a:lnRef>
            <a:fillRef idx="2">
              <a:schemeClr val="accent1"/>
            </a:fillRef>
            <a:effectRef idx="1">
              <a:schemeClr val="accent1"/>
            </a:effectRef>
            <a:fontRef idx="minor">
              <a:schemeClr val="dk1">
                <a:hueOff val="0"/>
                <a:satOff val="0"/>
                <a:lumOff val="0"/>
                <a:alphaOff val="0"/>
              </a:schemeClr>
            </a:fontRef>
          </p:style>
        </p:sp>
        <p:sp>
          <p:nvSpPr>
            <p:cNvPr id="119" name="圆角矩形 7"/>
            <p:cNvSpPr/>
            <p:nvPr/>
          </p:nvSpPr>
          <p:spPr>
            <a:xfrm>
              <a:off x="2167853" y="703550"/>
              <a:ext cx="1166458" cy="314404"/>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0955" tIns="13970" rIns="20955" bIns="13970" numCol="1" spcCol="1270" anchor="ctr" anchorCtr="0">
              <a:noAutofit/>
            </a:bodyPr>
            <a:lstStyle/>
            <a:p>
              <a:pPr algn="ctr"/>
              <a:r>
                <a:rPr lang="zh-CN" altLang="en-US" sz="1050" dirty="0" smtClean="0">
                  <a:solidFill>
                    <a:schemeClr val="tx1"/>
                  </a:solidFill>
                  <a:latin typeface="Arial" charset="0"/>
                  <a:ea typeface="黑体" pitchFamily="2" charset="-122"/>
                </a:rPr>
                <a:t>试验数据</a:t>
              </a:r>
              <a:endParaRPr lang="en-US" altLang="zh-CN" sz="1050" dirty="0" smtClean="0">
                <a:solidFill>
                  <a:schemeClr val="tx1"/>
                </a:solidFill>
                <a:latin typeface="Arial" charset="0"/>
                <a:ea typeface="黑体" pitchFamily="2" charset="-122"/>
              </a:endParaRPr>
            </a:p>
            <a:p>
              <a:pPr algn="ctr"/>
              <a:r>
                <a:rPr lang="zh-CN" altLang="en-US" sz="1050" dirty="0" smtClean="0">
                  <a:solidFill>
                    <a:schemeClr val="tx1"/>
                  </a:solidFill>
                  <a:latin typeface="Arial" charset="0"/>
                  <a:ea typeface="黑体" pitchFamily="2" charset="-122"/>
                </a:rPr>
                <a:t>管理系统</a:t>
              </a:r>
              <a:endParaRPr lang="en-US" altLang="zh-CN" sz="1050" dirty="0" smtClean="0">
                <a:solidFill>
                  <a:schemeClr val="tx1"/>
                </a:solidFill>
                <a:latin typeface="Arial" charset="0"/>
                <a:ea typeface="黑体" pitchFamily="2" charset="-122"/>
              </a:endParaRPr>
            </a:p>
          </p:txBody>
        </p:sp>
      </p:grpSp>
      <p:grpSp>
        <p:nvGrpSpPr>
          <p:cNvPr id="120" name="组合 119"/>
          <p:cNvGrpSpPr/>
          <p:nvPr/>
        </p:nvGrpSpPr>
        <p:grpSpPr>
          <a:xfrm>
            <a:off x="8358214" y="3357562"/>
            <a:ext cx="644400" cy="356400"/>
            <a:chOff x="2158071" y="693766"/>
            <a:chExt cx="1186023" cy="333968"/>
          </a:xfrm>
        </p:grpSpPr>
        <p:sp>
          <p:nvSpPr>
            <p:cNvPr id="121" name="圆角矩形 120"/>
            <p:cNvSpPr/>
            <p:nvPr/>
          </p:nvSpPr>
          <p:spPr>
            <a:xfrm>
              <a:off x="2158071" y="693766"/>
              <a:ext cx="1186023" cy="333968"/>
            </a:xfrm>
            <a:prstGeom prst="roundRect">
              <a:avLst>
                <a:gd name="adj" fmla="val 10000"/>
              </a:avLst>
            </a:prstGeom>
          </p:spPr>
          <p:style>
            <a:lnRef idx="1">
              <a:schemeClr val="accent1"/>
            </a:lnRef>
            <a:fillRef idx="2">
              <a:schemeClr val="accent1"/>
            </a:fillRef>
            <a:effectRef idx="1">
              <a:schemeClr val="accent1"/>
            </a:effectRef>
            <a:fontRef idx="minor">
              <a:schemeClr val="dk1">
                <a:hueOff val="0"/>
                <a:satOff val="0"/>
                <a:lumOff val="0"/>
                <a:alphaOff val="0"/>
              </a:schemeClr>
            </a:fontRef>
          </p:style>
        </p:sp>
        <p:sp>
          <p:nvSpPr>
            <p:cNvPr id="122" name="圆角矩形 7"/>
            <p:cNvSpPr/>
            <p:nvPr/>
          </p:nvSpPr>
          <p:spPr>
            <a:xfrm>
              <a:off x="2167853" y="703548"/>
              <a:ext cx="1166459" cy="314404"/>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0955" tIns="13970" rIns="20955" bIns="13970" numCol="1" spcCol="1270" anchor="ctr" anchorCtr="0">
              <a:noAutofit/>
            </a:bodyPr>
            <a:lstStyle/>
            <a:p>
              <a:pPr lvl="0" algn="ctr" defTabSz="466725">
                <a:lnSpc>
                  <a:spcPct val="90000"/>
                </a:lnSpc>
                <a:spcAft>
                  <a:spcPct val="35000"/>
                </a:spcAft>
              </a:pPr>
              <a:r>
                <a:rPr lang="en-US" altLang="zh-CN" sz="1050" dirty="0" smtClean="0"/>
                <a:t>MIS</a:t>
              </a:r>
              <a:r>
                <a:rPr lang="zh-CN" altLang="en-US" sz="1050" dirty="0" smtClean="0"/>
                <a:t>系统</a:t>
              </a:r>
              <a:endParaRPr lang="zh-CN" altLang="en-US" sz="1050" dirty="0"/>
            </a:p>
          </p:txBody>
        </p:sp>
      </p:grpSp>
      <p:grpSp>
        <p:nvGrpSpPr>
          <p:cNvPr id="123" name="组合 122"/>
          <p:cNvGrpSpPr/>
          <p:nvPr/>
        </p:nvGrpSpPr>
        <p:grpSpPr>
          <a:xfrm>
            <a:off x="8358214" y="4071942"/>
            <a:ext cx="644400" cy="356400"/>
            <a:chOff x="2158071" y="693766"/>
            <a:chExt cx="1186023" cy="333968"/>
          </a:xfrm>
        </p:grpSpPr>
        <p:sp>
          <p:nvSpPr>
            <p:cNvPr id="125" name="圆角矩形 124"/>
            <p:cNvSpPr/>
            <p:nvPr/>
          </p:nvSpPr>
          <p:spPr>
            <a:xfrm>
              <a:off x="2158071" y="693766"/>
              <a:ext cx="1186023" cy="333968"/>
            </a:xfrm>
            <a:prstGeom prst="roundRect">
              <a:avLst>
                <a:gd name="adj" fmla="val 10000"/>
              </a:avLst>
            </a:prstGeom>
          </p:spPr>
          <p:style>
            <a:lnRef idx="1">
              <a:schemeClr val="accent1"/>
            </a:lnRef>
            <a:fillRef idx="2">
              <a:schemeClr val="accent1"/>
            </a:fillRef>
            <a:effectRef idx="1">
              <a:schemeClr val="accent1"/>
            </a:effectRef>
            <a:fontRef idx="minor">
              <a:schemeClr val="dk1">
                <a:hueOff val="0"/>
                <a:satOff val="0"/>
                <a:lumOff val="0"/>
                <a:alphaOff val="0"/>
              </a:schemeClr>
            </a:fontRef>
          </p:style>
        </p:sp>
        <p:sp>
          <p:nvSpPr>
            <p:cNvPr id="126" name="圆角矩形 7"/>
            <p:cNvSpPr/>
            <p:nvPr/>
          </p:nvSpPr>
          <p:spPr>
            <a:xfrm>
              <a:off x="2167853" y="703548"/>
              <a:ext cx="1166458" cy="314404"/>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0955" tIns="13970" rIns="20955" bIns="13970" numCol="1" spcCol="1270" anchor="ctr" anchorCtr="0">
              <a:noAutofit/>
            </a:bodyPr>
            <a:lstStyle/>
            <a:p>
              <a:pPr lvl="0" algn="ctr" defTabSz="466725">
                <a:lnSpc>
                  <a:spcPct val="90000"/>
                </a:lnSpc>
                <a:spcAft>
                  <a:spcPct val="35000"/>
                </a:spcAft>
              </a:pPr>
              <a:r>
                <a:rPr lang="zh-CN" altLang="en-US" sz="1050" dirty="0" smtClean="0"/>
                <a:t>企业自研系统</a:t>
              </a:r>
              <a:endParaRPr lang="zh-CN" altLang="en-US" sz="1050" dirty="0"/>
            </a:p>
          </p:txBody>
        </p:sp>
      </p:grpSp>
      <p:grpSp>
        <p:nvGrpSpPr>
          <p:cNvPr id="130" name="组合 129"/>
          <p:cNvGrpSpPr/>
          <p:nvPr/>
        </p:nvGrpSpPr>
        <p:grpSpPr>
          <a:xfrm>
            <a:off x="8358214" y="4786322"/>
            <a:ext cx="644400" cy="356400"/>
            <a:chOff x="2158071" y="693766"/>
            <a:chExt cx="1186023" cy="333968"/>
          </a:xfrm>
        </p:grpSpPr>
        <p:sp>
          <p:nvSpPr>
            <p:cNvPr id="134" name="圆角矩形 133"/>
            <p:cNvSpPr/>
            <p:nvPr/>
          </p:nvSpPr>
          <p:spPr>
            <a:xfrm>
              <a:off x="2158071" y="693766"/>
              <a:ext cx="1186023" cy="333968"/>
            </a:xfrm>
            <a:prstGeom prst="roundRect">
              <a:avLst>
                <a:gd name="adj" fmla="val 10000"/>
              </a:avLst>
            </a:prstGeom>
          </p:spPr>
          <p:style>
            <a:lnRef idx="1">
              <a:schemeClr val="accent1"/>
            </a:lnRef>
            <a:fillRef idx="2">
              <a:schemeClr val="accent1"/>
            </a:fillRef>
            <a:effectRef idx="1">
              <a:schemeClr val="accent1"/>
            </a:effectRef>
            <a:fontRef idx="minor">
              <a:schemeClr val="dk1">
                <a:hueOff val="0"/>
                <a:satOff val="0"/>
                <a:lumOff val="0"/>
                <a:alphaOff val="0"/>
              </a:schemeClr>
            </a:fontRef>
          </p:style>
        </p:sp>
        <p:sp>
          <p:nvSpPr>
            <p:cNvPr id="138" name="圆角矩形 7"/>
            <p:cNvSpPr/>
            <p:nvPr/>
          </p:nvSpPr>
          <p:spPr>
            <a:xfrm>
              <a:off x="2167853" y="703548"/>
              <a:ext cx="1166458" cy="314404"/>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0955" tIns="13970" rIns="20955" bIns="13970" numCol="1" spcCol="1270" anchor="ctr" anchorCtr="0">
              <a:noAutofit/>
            </a:bodyPr>
            <a:lstStyle/>
            <a:p>
              <a:pPr lvl="0" algn="ctr" defTabSz="466725">
                <a:lnSpc>
                  <a:spcPct val="90000"/>
                </a:lnSpc>
                <a:spcAft>
                  <a:spcPct val="35000"/>
                </a:spcAft>
              </a:pPr>
              <a:r>
                <a:rPr lang="zh-CN" altLang="en-US" sz="1050" dirty="0" smtClean="0"/>
                <a:t>。。。</a:t>
              </a:r>
              <a:endParaRPr lang="zh-CN" altLang="en-US" sz="1050" dirty="0"/>
            </a:p>
          </p:txBody>
        </p:sp>
      </p:gr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标题 1"/>
          <p:cNvSpPr>
            <a:spLocks noGrp="1"/>
          </p:cNvSpPr>
          <p:nvPr>
            <p:ph type="title"/>
          </p:nvPr>
        </p:nvSpPr>
        <p:spPr>
          <a:xfrm>
            <a:off x="0" y="-11289"/>
            <a:ext cx="8229600" cy="692696"/>
          </a:xfrm>
        </p:spPr>
        <p:txBody>
          <a:bodyPr>
            <a:normAutofit/>
          </a:bodyPr>
          <a:lstStyle/>
          <a:p>
            <a:r>
              <a:rPr dirty="0" smtClean="0"/>
              <a:t>组件部分</a:t>
            </a:r>
            <a:endParaRPr lang="zh-CN" altLang="en-US" dirty="0"/>
          </a:p>
        </p:txBody>
      </p:sp>
      <p:pic>
        <p:nvPicPr>
          <p:cNvPr id="4" name="Picture 8"/>
          <p:cNvPicPr>
            <a:picLocks noChangeAspect="1" noChangeArrowheads="1"/>
          </p:cNvPicPr>
          <p:nvPr/>
        </p:nvPicPr>
        <p:blipFill>
          <a:blip r:embed="rId3" cstate="print"/>
          <a:srcRect/>
          <a:stretch>
            <a:fillRect/>
          </a:stretch>
        </p:blipFill>
        <p:spPr bwMode="auto">
          <a:xfrm>
            <a:off x="357158" y="1142984"/>
            <a:ext cx="8286750" cy="507206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82" name="Rectangle 2"/>
          <p:cNvSpPr>
            <a:spLocks noGrp="1" noChangeArrowheads="1"/>
          </p:cNvSpPr>
          <p:nvPr>
            <p:ph type="title"/>
          </p:nvPr>
        </p:nvSpPr>
        <p:spPr>
          <a:xfrm>
            <a:off x="684213" y="115888"/>
            <a:ext cx="6480175" cy="863600"/>
          </a:xfrm>
          <a:noFill/>
          <a:ln/>
        </p:spPr>
        <p:txBody>
          <a:bodyPr/>
          <a:lstStyle/>
          <a:p>
            <a:r>
              <a:rPr lang="en-US" altLang="zh-CN" sz="2400">
                <a:ea typeface="宋体" charset="-122"/>
              </a:rPr>
              <a:t>PERA</a:t>
            </a:r>
            <a:r>
              <a:rPr lang="zh-CN" altLang="en-US" sz="2400">
                <a:ea typeface="宋体" charset="-122"/>
              </a:rPr>
              <a:t>　</a:t>
            </a:r>
            <a:r>
              <a:rPr lang="en-US" altLang="zh-CN" sz="2400">
                <a:ea typeface="宋体" charset="-122"/>
              </a:rPr>
              <a:t>Platform </a:t>
            </a:r>
            <a:r>
              <a:rPr lang="zh-CN" altLang="en-US" sz="2400">
                <a:ea typeface="宋体" charset="-122"/>
              </a:rPr>
              <a:t>技术架构图</a:t>
            </a:r>
          </a:p>
        </p:txBody>
      </p:sp>
      <p:graphicFrame>
        <p:nvGraphicFramePr>
          <p:cNvPr id="276483" name="Object 3"/>
          <p:cNvGraphicFramePr>
            <a:graphicFrameLocks noGrp="1" noChangeAspect="1"/>
          </p:cNvGraphicFramePr>
          <p:nvPr>
            <p:ph idx="1"/>
          </p:nvPr>
        </p:nvGraphicFramePr>
        <p:xfrm>
          <a:off x="1066752" y="1238220"/>
          <a:ext cx="6481762" cy="5102225"/>
        </p:xfrm>
        <a:graphic>
          <a:graphicData uri="http://schemas.openxmlformats.org/presentationml/2006/ole">
            <mc:AlternateContent xmlns:mc="http://schemas.openxmlformats.org/markup-compatibility/2006">
              <mc:Choice xmlns:v="urn:schemas-microsoft-com:vml" Requires="v">
                <p:oleObj spid="_x0000_s77828" name="Visio" r:id="rId4" imgW="8815538" imgH="6943023" progId="">
                  <p:embed/>
                </p:oleObj>
              </mc:Choice>
              <mc:Fallback>
                <p:oleObj name="Visio" r:id="rId4" imgW="8815538" imgH="6943023" progId="">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6752" y="1238220"/>
                        <a:ext cx="6481762" cy="5102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276484" name="AutoShape 4"/>
          <p:cNvSpPr>
            <a:spLocks noChangeAspect="1" noChangeArrowheads="1"/>
          </p:cNvSpPr>
          <p:nvPr/>
        </p:nvSpPr>
        <p:spPr bwMode="auto">
          <a:xfrm>
            <a:off x="7054850" y="1844675"/>
            <a:ext cx="1909763" cy="4105275"/>
          </a:xfrm>
          <a:prstGeom prst="roundRect">
            <a:avLst>
              <a:gd name="adj" fmla="val 16667"/>
            </a:avLst>
          </a:prstGeom>
          <a:solidFill>
            <a:srgbClr val="CCFFCC"/>
          </a:solidFill>
          <a:ln w="9525" algn="ctr">
            <a:solidFill>
              <a:srgbClr val="0000FF"/>
            </a:solidFill>
            <a:round/>
            <a:headEnd/>
            <a:tailEnd/>
          </a:ln>
          <a:effectLst/>
        </p:spPr>
        <p:txBody>
          <a:bodyPr wrap="none" anchor="ctr"/>
          <a:lstStyle/>
          <a:p>
            <a:endParaRPr lang="zh-CN" altLang="en-US">
              <a:ea typeface="宋体" charset="-122"/>
            </a:endParaRPr>
          </a:p>
        </p:txBody>
      </p:sp>
      <p:sp>
        <p:nvSpPr>
          <p:cNvPr id="276485" name="Text Box 5"/>
          <p:cNvSpPr txBox="1">
            <a:spLocks noChangeArrowheads="1"/>
          </p:cNvSpPr>
          <p:nvPr/>
        </p:nvSpPr>
        <p:spPr bwMode="gray">
          <a:xfrm>
            <a:off x="7019925" y="2492375"/>
            <a:ext cx="2051050" cy="2578100"/>
          </a:xfrm>
          <a:prstGeom prst="rect">
            <a:avLst/>
          </a:prstGeom>
          <a:noFill/>
          <a:ln w="9525" algn="ctr">
            <a:noFill/>
            <a:miter lim="800000"/>
            <a:headEnd/>
            <a:tailEnd/>
          </a:ln>
          <a:effectLst/>
        </p:spPr>
        <p:txBody>
          <a:bodyPr>
            <a:spAutoFit/>
          </a:bodyPr>
          <a:lstStyle/>
          <a:p>
            <a:pPr algn="l" eaLnBrk="0" hangingPunct="0">
              <a:lnSpc>
                <a:spcPct val="130000"/>
              </a:lnSpc>
              <a:buClr>
                <a:schemeClr val="bg1"/>
              </a:buClr>
              <a:buFont typeface="Wingdings" pitchFamily="2" charset="2"/>
              <a:buChar char="§"/>
            </a:pPr>
            <a:r>
              <a:rPr lang="en-US" altLang="zh-CN" sz="1400" b="1">
                <a:solidFill>
                  <a:schemeClr val="accent2"/>
                </a:solidFill>
                <a:effectLst>
                  <a:outerShdw blurRad="38100" dist="38100" dir="2700000" algn="tl">
                    <a:srgbClr val="C0C0C0"/>
                  </a:outerShdw>
                </a:effectLst>
                <a:ea typeface="宋体" charset="-122"/>
              </a:rPr>
              <a:t>J2EE</a:t>
            </a:r>
            <a:r>
              <a:rPr lang="zh-CN" altLang="en-US" sz="1400" b="1">
                <a:solidFill>
                  <a:schemeClr val="accent2"/>
                </a:solidFill>
                <a:effectLst>
                  <a:outerShdw blurRad="38100" dist="38100" dir="2700000" algn="tl">
                    <a:srgbClr val="C0C0C0"/>
                  </a:outerShdw>
                </a:effectLst>
                <a:ea typeface="宋体" charset="-122"/>
              </a:rPr>
              <a:t>标准规范</a:t>
            </a:r>
          </a:p>
          <a:p>
            <a:pPr algn="l" eaLnBrk="0" hangingPunct="0">
              <a:lnSpc>
                <a:spcPct val="130000"/>
              </a:lnSpc>
              <a:buClr>
                <a:schemeClr val="bg1"/>
              </a:buClr>
              <a:buFont typeface="Wingdings" pitchFamily="2" charset="2"/>
              <a:buChar char="§"/>
            </a:pPr>
            <a:r>
              <a:rPr lang="zh-CN" altLang="en-US" sz="1400" b="1">
                <a:solidFill>
                  <a:schemeClr val="accent2"/>
                </a:solidFill>
                <a:effectLst>
                  <a:outerShdw blurRad="38100" dist="38100" dir="2700000" algn="tl">
                    <a:srgbClr val="C0C0C0"/>
                  </a:outerShdw>
                </a:effectLst>
                <a:ea typeface="宋体" charset="-122"/>
              </a:rPr>
              <a:t>基于</a:t>
            </a:r>
            <a:r>
              <a:rPr lang="en-US" altLang="zh-CN" sz="1400" b="1">
                <a:solidFill>
                  <a:schemeClr val="accent2"/>
                </a:solidFill>
                <a:effectLst>
                  <a:outerShdw blurRad="38100" dist="38100" dir="2700000" algn="tl">
                    <a:srgbClr val="C0C0C0"/>
                  </a:outerShdw>
                </a:effectLst>
                <a:ea typeface="宋体" charset="-122"/>
              </a:rPr>
              <a:t>SOA</a:t>
            </a:r>
            <a:r>
              <a:rPr lang="zh-CN" altLang="en-US" sz="1400" b="1">
                <a:solidFill>
                  <a:schemeClr val="accent2"/>
                </a:solidFill>
                <a:effectLst>
                  <a:outerShdw blurRad="38100" dist="38100" dir="2700000" algn="tl">
                    <a:srgbClr val="C0C0C0"/>
                  </a:outerShdw>
                </a:effectLst>
                <a:ea typeface="宋体" charset="-122"/>
              </a:rPr>
              <a:t>开放式架构</a:t>
            </a:r>
          </a:p>
          <a:p>
            <a:pPr algn="l" eaLnBrk="0" hangingPunct="0">
              <a:lnSpc>
                <a:spcPct val="130000"/>
              </a:lnSpc>
              <a:buClr>
                <a:schemeClr val="bg1"/>
              </a:buClr>
              <a:buFont typeface="Wingdings" pitchFamily="2" charset="2"/>
              <a:buChar char="§"/>
            </a:pPr>
            <a:r>
              <a:rPr lang="zh-CN" altLang="en-US" sz="1400" b="1">
                <a:solidFill>
                  <a:schemeClr val="accent2"/>
                </a:solidFill>
                <a:effectLst>
                  <a:outerShdw blurRad="38100" dist="38100" dir="2700000" algn="tl">
                    <a:srgbClr val="C0C0C0"/>
                  </a:outerShdw>
                </a:effectLst>
                <a:ea typeface="宋体" charset="-122"/>
              </a:rPr>
              <a:t>保护既有投资，保证已</a:t>
            </a:r>
          </a:p>
          <a:p>
            <a:pPr algn="l" eaLnBrk="0" hangingPunct="0">
              <a:lnSpc>
                <a:spcPct val="130000"/>
              </a:lnSpc>
              <a:buClr>
                <a:schemeClr val="bg1"/>
              </a:buClr>
              <a:buFont typeface="Wingdings" pitchFamily="2" charset="2"/>
              <a:buNone/>
            </a:pPr>
            <a:r>
              <a:rPr lang="zh-CN" altLang="en-US" sz="1400" b="1">
                <a:solidFill>
                  <a:schemeClr val="accent2"/>
                </a:solidFill>
                <a:effectLst>
                  <a:outerShdw blurRad="38100" dist="38100" dir="2700000" algn="tl">
                    <a:srgbClr val="C0C0C0"/>
                  </a:outerShdw>
                </a:effectLst>
                <a:ea typeface="宋体" charset="-122"/>
              </a:rPr>
              <a:t>  有投资增值</a:t>
            </a:r>
          </a:p>
          <a:p>
            <a:pPr algn="l" eaLnBrk="0" hangingPunct="0">
              <a:lnSpc>
                <a:spcPct val="130000"/>
              </a:lnSpc>
              <a:buClr>
                <a:schemeClr val="bg1"/>
              </a:buClr>
              <a:buFont typeface="Wingdings" pitchFamily="2" charset="2"/>
              <a:buChar char="§"/>
            </a:pPr>
            <a:r>
              <a:rPr lang="zh-CN" altLang="en-US" sz="1400" b="1">
                <a:solidFill>
                  <a:schemeClr val="accent2"/>
                </a:solidFill>
                <a:effectLst>
                  <a:outerShdw blurRad="38100" dist="38100" dir="2700000" algn="tl">
                    <a:srgbClr val="C0C0C0"/>
                  </a:outerShdw>
                </a:effectLst>
                <a:ea typeface="宋体" charset="-122"/>
              </a:rPr>
              <a:t>有效的系统扩展性</a:t>
            </a:r>
          </a:p>
          <a:p>
            <a:pPr algn="l" eaLnBrk="0" hangingPunct="0">
              <a:lnSpc>
                <a:spcPct val="130000"/>
              </a:lnSpc>
              <a:buClr>
                <a:schemeClr val="bg1"/>
              </a:buClr>
              <a:buFont typeface="Wingdings" pitchFamily="2" charset="2"/>
              <a:buChar char="§"/>
            </a:pPr>
            <a:r>
              <a:rPr lang="zh-CN" altLang="en-US" sz="1400" b="1">
                <a:solidFill>
                  <a:schemeClr val="accent2"/>
                </a:solidFill>
                <a:effectLst>
                  <a:outerShdw blurRad="38100" dist="38100" dir="2700000" algn="tl">
                    <a:srgbClr val="C0C0C0"/>
                  </a:outerShdw>
                </a:effectLst>
                <a:ea typeface="宋体" charset="-122"/>
              </a:rPr>
              <a:t>保证整体可移植性</a:t>
            </a:r>
          </a:p>
          <a:p>
            <a:pPr algn="l" eaLnBrk="0" hangingPunct="0">
              <a:lnSpc>
                <a:spcPct val="130000"/>
              </a:lnSpc>
              <a:buClr>
                <a:schemeClr val="bg1"/>
              </a:buClr>
              <a:buFont typeface="Wingdings" pitchFamily="2" charset="2"/>
              <a:buChar char="§"/>
            </a:pPr>
            <a:r>
              <a:rPr lang="zh-CN" altLang="en-US" sz="1400" b="1">
                <a:solidFill>
                  <a:schemeClr val="accent2"/>
                </a:solidFill>
                <a:effectLst>
                  <a:outerShdw blurRad="38100" dist="38100" dir="2700000" algn="tl">
                    <a:srgbClr val="C0C0C0"/>
                  </a:outerShdw>
                </a:effectLst>
                <a:ea typeface="宋体" charset="-122"/>
              </a:rPr>
              <a:t>柔性的系统搭建环境</a:t>
            </a:r>
          </a:p>
          <a:p>
            <a:pPr algn="l" eaLnBrk="0" hangingPunct="0">
              <a:lnSpc>
                <a:spcPct val="130000"/>
              </a:lnSpc>
              <a:buClr>
                <a:schemeClr val="bg1"/>
              </a:buClr>
              <a:buFont typeface="Wingdings" pitchFamily="2" charset="2"/>
              <a:buChar char="§"/>
            </a:pPr>
            <a:r>
              <a:rPr lang="zh-CN" altLang="en-US" sz="1400" b="1">
                <a:solidFill>
                  <a:schemeClr val="accent2"/>
                </a:solidFill>
                <a:effectLst>
                  <a:outerShdw blurRad="38100" dist="38100" dir="2700000" algn="tl">
                    <a:srgbClr val="C0C0C0"/>
                  </a:outerShdw>
                </a:effectLst>
                <a:ea typeface="宋体" charset="-122"/>
              </a:rPr>
              <a:t>全方位的安全体系</a:t>
            </a:r>
          </a:p>
          <a:p>
            <a:pPr algn="l" eaLnBrk="0" hangingPunct="0">
              <a:lnSpc>
                <a:spcPct val="130000"/>
              </a:lnSpc>
              <a:buClr>
                <a:schemeClr val="bg1"/>
              </a:buClr>
              <a:buFont typeface="Wingdings" pitchFamily="2" charset="2"/>
              <a:buChar char="§"/>
            </a:pPr>
            <a:endParaRPr lang="zh-CN" altLang="en-US" sz="1400">
              <a:ea typeface="宋体" charset="-122"/>
            </a:endParaRPr>
          </a:p>
        </p:txBody>
      </p:sp>
      <p:sp>
        <p:nvSpPr>
          <p:cNvPr id="276486" name="AutoShape 6"/>
          <p:cNvSpPr>
            <a:spLocks noChangeArrowheads="1"/>
          </p:cNvSpPr>
          <p:nvPr/>
        </p:nvSpPr>
        <p:spPr bwMode="auto">
          <a:xfrm>
            <a:off x="6946900" y="1487488"/>
            <a:ext cx="2197100" cy="1196975"/>
          </a:xfrm>
          <a:prstGeom prst="irregularSeal2">
            <a:avLst/>
          </a:prstGeom>
          <a:solidFill>
            <a:srgbClr val="FF3300"/>
          </a:solidFill>
          <a:ln w="9525" algn="ctr">
            <a:noFill/>
            <a:miter lim="800000"/>
            <a:headEnd/>
            <a:tailEnd/>
          </a:ln>
          <a:effectLst>
            <a:outerShdw dist="107763" dir="2700000" algn="ctr" rotWithShape="0">
              <a:schemeClr val="bg2">
                <a:alpha val="50000"/>
              </a:schemeClr>
            </a:outerShdw>
          </a:effectLst>
        </p:spPr>
        <p:txBody>
          <a:bodyPr anchor="ctr">
            <a:spAutoFit/>
          </a:bodyPr>
          <a:lstStyle/>
          <a:p>
            <a:r>
              <a:rPr lang="zh-CN" altLang="en-US" sz="1600">
                <a:solidFill>
                  <a:srgbClr val="FFFFFF"/>
                </a:solidFill>
                <a:ea typeface="黑体" pitchFamily="2" charset="-122"/>
              </a:rPr>
              <a:t>工业集成标准</a:t>
            </a: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2587625" y="214292"/>
            <a:ext cx="6556375" cy="5584825"/>
            <a:chOff x="1184" y="638"/>
            <a:chExt cx="4130" cy="3518"/>
          </a:xfrm>
        </p:grpSpPr>
        <p:grpSp>
          <p:nvGrpSpPr>
            <p:cNvPr id="3" name="Group 3"/>
            <p:cNvGrpSpPr>
              <a:grpSpLocks/>
            </p:cNvGrpSpPr>
            <p:nvPr/>
          </p:nvGrpSpPr>
          <p:grpSpPr bwMode="auto">
            <a:xfrm>
              <a:off x="1191" y="818"/>
              <a:ext cx="3380" cy="372"/>
              <a:chOff x="1191" y="950"/>
              <a:chExt cx="3380" cy="372"/>
            </a:xfrm>
          </p:grpSpPr>
          <p:pic>
            <p:nvPicPr>
              <p:cNvPr id="405508" name="Picture 4" descr="plm_diagram_p05"/>
              <p:cNvPicPr preferRelativeResize="0">
                <a:picLocks noChangeAspect="1" noChangeArrowheads="1"/>
              </p:cNvPicPr>
              <p:nvPr/>
            </p:nvPicPr>
            <p:blipFill>
              <a:blip r:embed="rId4" cstate="print"/>
              <a:srcRect l="8603" t="37749" r="52370" b="56026"/>
              <a:stretch>
                <a:fillRect/>
              </a:stretch>
            </p:blipFill>
            <p:spPr bwMode="auto">
              <a:xfrm>
                <a:off x="1965" y="1135"/>
                <a:ext cx="1910" cy="187"/>
              </a:xfrm>
              <a:prstGeom prst="rect">
                <a:avLst/>
              </a:prstGeom>
              <a:noFill/>
            </p:spPr>
          </p:pic>
          <p:sp>
            <p:nvSpPr>
              <p:cNvPr id="405509" name="AutoShape 5"/>
              <p:cNvSpPr>
                <a:spLocks noChangeArrowheads="1"/>
              </p:cNvSpPr>
              <p:nvPr/>
            </p:nvSpPr>
            <p:spPr bwMode="auto">
              <a:xfrm>
                <a:off x="1191" y="952"/>
                <a:ext cx="3380" cy="253"/>
              </a:xfrm>
              <a:prstGeom prst="roundRect">
                <a:avLst>
                  <a:gd name="adj" fmla="val 22060"/>
                </a:avLst>
              </a:prstGeom>
              <a:solidFill>
                <a:srgbClr val="D8B03E"/>
              </a:solidFill>
              <a:ln w="9525">
                <a:noFill/>
                <a:round/>
                <a:headEnd/>
                <a:tailEnd/>
              </a:ln>
              <a:effectLst>
                <a:prstShdw prst="shdw17" dist="17961" dir="2700000">
                  <a:srgbClr val="D8B03E">
                    <a:gamma/>
                    <a:shade val="60000"/>
                    <a:invGamma/>
                  </a:srgbClr>
                </a:prstShdw>
              </a:effectLst>
            </p:spPr>
            <p:txBody>
              <a:bodyPr/>
              <a:lstStyle/>
              <a:p>
                <a:endParaRPr lang="zh-CN" altLang="en-US"/>
              </a:p>
            </p:txBody>
          </p:sp>
          <p:grpSp>
            <p:nvGrpSpPr>
              <p:cNvPr id="4" name="Group 6"/>
              <p:cNvGrpSpPr>
                <a:grpSpLocks/>
              </p:cNvGrpSpPr>
              <p:nvPr/>
            </p:nvGrpSpPr>
            <p:grpSpPr bwMode="auto">
              <a:xfrm>
                <a:off x="2597" y="1008"/>
                <a:ext cx="1860" cy="156"/>
                <a:chOff x="2660" y="889"/>
                <a:chExt cx="1860" cy="156"/>
              </a:xfrm>
            </p:grpSpPr>
            <p:sp>
              <p:nvSpPr>
                <p:cNvPr id="405511" name="AutoShape 7"/>
                <p:cNvSpPr>
                  <a:spLocks noChangeArrowheads="1"/>
                </p:cNvSpPr>
                <p:nvPr/>
              </p:nvSpPr>
              <p:spPr bwMode="auto">
                <a:xfrm>
                  <a:off x="2660" y="889"/>
                  <a:ext cx="1860" cy="156"/>
                </a:xfrm>
                <a:prstGeom prst="roundRect">
                  <a:avLst>
                    <a:gd name="adj" fmla="val 34444"/>
                  </a:avLst>
                </a:prstGeom>
                <a:solidFill>
                  <a:srgbClr val="E6CC84"/>
                </a:solidFill>
                <a:ln w="9525" algn="ctr">
                  <a:noFill/>
                  <a:round/>
                  <a:headEnd/>
                  <a:tailEnd/>
                </a:ln>
                <a:effectLst>
                  <a:prstShdw prst="shdw17" dist="17961" dir="2700000">
                    <a:srgbClr val="E6CC84">
                      <a:gamma/>
                      <a:shade val="60000"/>
                      <a:invGamma/>
                    </a:srgbClr>
                  </a:prstShdw>
                </a:effectLst>
              </p:spPr>
              <p:txBody>
                <a:bodyPr/>
                <a:lstStyle/>
                <a:p>
                  <a:endParaRPr lang="zh-CN" altLang="en-US"/>
                </a:p>
              </p:txBody>
            </p:sp>
            <p:sp>
              <p:nvSpPr>
                <p:cNvPr id="405512" name="Text Box 8"/>
                <p:cNvSpPr txBox="1">
                  <a:spLocks noChangeArrowheads="1"/>
                </p:cNvSpPr>
                <p:nvPr/>
              </p:nvSpPr>
              <p:spPr bwMode="auto">
                <a:xfrm>
                  <a:off x="2938" y="900"/>
                  <a:ext cx="1296" cy="115"/>
                </a:xfrm>
                <a:prstGeom prst="rect">
                  <a:avLst/>
                </a:prstGeom>
                <a:noFill/>
                <a:ln w="9525">
                  <a:noFill/>
                  <a:miter lim="800000"/>
                  <a:headEnd/>
                  <a:tailEnd/>
                </a:ln>
                <a:effectLst/>
              </p:spPr>
              <p:txBody>
                <a:bodyPr wrap="none" lIns="0" tIns="0" rIns="0" bIns="0">
                  <a:spAutoFit/>
                </a:bodyPr>
                <a:lstStyle/>
                <a:p>
                  <a:r>
                    <a:rPr lang="en-US" altLang="ja-JP" sz="1200">
                      <a:solidFill>
                        <a:srgbClr val="363D62"/>
                      </a:solidFill>
                      <a:latin typeface="宋体" charset="-122"/>
                      <a:ea typeface="宋体" charset="-122"/>
                    </a:rPr>
                    <a:t>HTML  XML  JavaScript  Java</a:t>
                  </a:r>
                </a:p>
              </p:txBody>
            </p:sp>
          </p:grpSp>
          <p:pic>
            <p:nvPicPr>
              <p:cNvPr id="405513" name="Picture 9" descr="ie"/>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1241" y="954"/>
                <a:ext cx="588" cy="236"/>
              </a:xfrm>
              <a:prstGeom prst="rect">
                <a:avLst/>
              </a:prstGeom>
              <a:noFill/>
              <a:ln w="9525">
                <a:noFill/>
                <a:miter lim="800000"/>
                <a:headEnd/>
                <a:tailEnd/>
              </a:ln>
            </p:spPr>
          </p:pic>
          <p:sp>
            <p:nvSpPr>
              <p:cNvPr id="405514" name="Rectangle 10"/>
              <p:cNvSpPr>
                <a:spLocks noChangeArrowheads="1"/>
              </p:cNvSpPr>
              <p:nvPr/>
            </p:nvSpPr>
            <p:spPr bwMode="auto">
              <a:xfrm>
                <a:off x="1900" y="984"/>
                <a:ext cx="234" cy="188"/>
              </a:xfrm>
              <a:prstGeom prst="rect">
                <a:avLst/>
              </a:prstGeom>
              <a:solidFill>
                <a:schemeClr val="bg1"/>
              </a:solidFill>
              <a:ln w="38100">
                <a:noFill/>
                <a:miter lim="800000"/>
                <a:headEnd/>
                <a:tailEnd/>
              </a:ln>
              <a:effectLst/>
            </p:spPr>
            <p:txBody>
              <a:bodyPr wrap="none" anchor="ctr"/>
              <a:lstStyle/>
              <a:p>
                <a:endParaRPr lang="zh-CN" altLang="en-US"/>
              </a:p>
            </p:txBody>
          </p:sp>
          <p:pic>
            <p:nvPicPr>
              <p:cNvPr id="405515" name="Picture 11" descr="mozilla透過"/>
              <p:cNvPicPr>
                <a:picLocks noChangeAspect="1" noChangeArrowheads="1"/>
              </p:cNvPicPr>
              <p:nvPr/>
            </p:nvPicPr>
            <p:blipFill>
              <a:blip r:embed="rId6" cstate="print"/>
              <a:srcRect/>
              <a:stretch>
                <a:fillRect/>
              </a:stretch>
            </p:blipFill>
            <p:spPr bwMode="auto">
              <a:xfrm>
                <a:off x="1865" y="950"/>
                <a:ext cx="669" cy="246"/>
              </a:xfrm>
              <a:prstGeom prst="rect">
                <a:avLst/>
              </a:prstGeom>
              <a:noFill/>
            </p:spPr>
          </p:pic>
        </p:grpSp>
        <p:grpSp>
          <p:nvGrpSpPr>
            <p:cNvPr id="5" name="Group 12"/>
            <p:cNvGrpSpPr>
              <a:grpSpLocks/>
            </p:cNvGrpSpPr>
            <p:nvPr/>
          </p:nvGrpSpPr>
          <p:grpSpPr bwMode="auto">
            <a:xfrm>
              <a:off x="2682" y="3707"/>
              <a:ext cx="772" cy="449"/>
              <a:chOff x="2682" y="3720"/>
              <a:chExt cx="754" cy="449"/>
            </a:xfrm>
          </p:grpSpPr>
          <p:pic>
            <p:nvPicPr>
              <p:cNvPr id="405517" name="Picture 13" descr="plm_diagram_p05"/>
              <p:cNvPicPr preferRelativeResize="0">
                <a:picLocks noChangeAspect="1" noChangeArrowheads="1"/>
              </p:cNvPicPr>
              <p:nvPr/>
            </p:nvPicPr>
            <p:blipFill>
              <a:blip r:embed="rId4" cstate="print"/>
              <a:srcRect l="8603" t="37749" r="52370" b="56026"/>
              <a:stretch>
                <a:fillRect/>
              </a:stretch>
            </p:blipFill>
            <p:spPr bwMode="auto">
              <a:xfrm>
                <a:off x="2883" y="3720"/>
                <a:ext cx="304" cy="187"/>
              </a:xfrm>
              <a:prstGeom prst="rect">
                <a:avLst/>
              </a:prstGeom>
              <a:noFill/>
            </p:spPr>
          </p:pic>
          <p:sp>
            <p:nvSpPr>
              <p:cNvPr id="405518" name="AutoShape 14"/>
              <p:cNvSpPr>
                <a:spLocks noChangeArrowheads="1"/>
              </p:cNvSpPr>
              <p:nvPr/>
            </p:nvSpPr>
            <p:spPr bwMode="auto">
              <a:xfrm>
                <a:off x="2682" y="3806"/>
                <a:ext cx="754" cy="363"/>
              </a:xfrm>
              <a:prstGeom prst="roundRect">
                <a:avLst>
                  <a:gd name="adj" fmla="val 15569"/>
                </a:avLst>
              </a:prstGeom>
              <a:solidFill>
                <a:srgbClr val="C0C0C0"/>
              </a:solidFill>
              <a:ln w="9525" algn="ctr">
                <a:noFill/>
                <a:round/>
                <a:headEnd/>
                <a:tailEnd/>
              </a:ln>
              <a:effectLst>
                <a:prstShdw prst="shdw17" dist="17961" dir="2700000">
                  <a:srgbClr val="C0C0C0">
                    <a:gamma/>
                    <a:shade val="60000"/>
                    <a:invGamma/>
                  </a:srgbClr>
                </a:prstShdw>
              </a:effectLst>
            </p:spPr>
            <p:txBody>
              <a:bodyPr/>
              <a:lstStyle/>
              <a:p>
                <a:endParaRPr lang="zh-CN" altLang="en-US"/>
              </a:p>
            </p:txBody>
          </p:sp>
          <p:sp>
            <p:nvSpPr>
              <p:cNvPr id="405519" name="Text Box 15"/>
              <p:cNvSpPr txBox="1">
                <a:spLocks noChangeArrowheads="1"/>
              </p:cNvSpPr>
              <p:nvPr/>
            </p:nvSpPr>
            <p:spPr bwMode="auto">
              <a:xfrm>
                <a:off x="2882" y="3821"/>
                <a:ext cx="391" cy="96"/>
              </a:xfrm>
              <a:prstGeom prst="rect">
                <a:avLst/>
              </a:prstGeom>
              <a:noFill/>
              <a:ln w="9525">
                <a:noFill/>
                <a:miter lim="800000"/>
                <a:headEnd/>
                <a:tailEnd/>
              </a:ln>
              <a:effectLst/>
            </p:spPr>
            <p:txBody>
              <a:bodyPr wrap="none" lIns="0" tIns="0" rIns="0" bIns="0">
                <a:spAutoFit/>
              </a:bodyPr>
              <a:lstStyle/>
              <a:p>
                <a:r>
                  <a:rPr lang="zh-CN" altLang="en-US" sz="1000" b="1" dirty="0">
                    <a:solidFill>
                      <a:srgbClr val="363D62"/>
                    </a:solidFill>
                    <a:latin typeface="宋体" charset="-122"/>
                    <a:ea typeface="宋体" charset="-122"/>
                  </a:rPr>
                  <a:t>文件服务器</a:t>
                </a:r>
              </a:p>
            </p:txBody>
          </p:sp>
          <p:grpSp>
            <p:nvGrpSpPr>
              <p:cNvPr id="6" name="Group 16"/>
              <p:cNvGrpSpPr>
                <a:grpSpLocks/>
              </p:cNvGrpSpPr>
              <p:nvPr/>
            </p:nvGrpSpPr>
            <p:grpSpPr bwMode="auto">
              <a:xfrm>
                <a:off x="2879" y="3949"/>
                <a:ext cx="361" cy="170"/>
                <a:chOff x="207" y="2999"/>
                <a:chExt cx="361" cy="170"/>
              </a:xfrm>
            </p:grpSpPr>
            <p:sp>
              <p:nvSpPr>
                <p:cNvPr id="405521" name="AutoShape 17"/>
                <p:cNvSpPr>
                  <a:spLocks noChangeArrowheads="1"/>
                </p:cNvSpPr>
                <p:nvPr/>
              </p:nvSpPr>
              <p:spPr bwMode="auto">
                <a:xfrm>
                  <a:off x="207" y="2999"/>
                  <a:ext cx="361" cy="170"/>
                </a:xfrm>
                <a:prstGeom prst="can">
                  <a:avLst>
                    <a:gd name="adj" fmla="val 22986"/>
                  </a:avLst>
                </a:prstGeom>
                <a:gradFill rotWithShape="1">
                  <a:gsLst>
                    <a:gs pos="0">
                      <a:srgbClr val="A9A9A9"/>
                    </a:gs>
                    <a:gs pos="50000">
                      <a:srgbClr val="A9A9A9">
                        <a:gamma/>
                        <a:tint val="63922"/>
                        <a:invGamma/>
                      </a:srgbClr>
                    </a:gs>
                    <a:gs pos="100000">
                      <a:srgbClr val="A9A9A9"/>
                    </a:gs>
                  </a:gsLst>
                  <a:lin ang="0" scaled="1"/>
                </a:gradFill>
                <a:ln w="9525">
                  <a:noFill/>
                  <a:round/>
                  <a:headEnd/>
                  <a:tailEnd/>
                </a:ln>
                <a:effectLst>
                  <a:prstShdw prst="shdw17" dist="17961" dir="2700000">
                    <a:srgbClr val="A9A9A9">
                      <a:gamma/>
                      <a:shade val="60000"/>
                      <a:invGamma/>
                    </a:srgbClr>
                  </a:prstShdw>
                </a:effectLst>
              </p:spPr>
              <p:txBody>
                <a:bodyPr/>
                <a:lstStyle/>
                <a:p>
                  <a:endParaRPr lang="zh-CN" altLang="en-US"/>
                </a:p>
              </p:txBody>
            </p:sp>
            <p:sp>
              <p:nvSpPr>
                <p:cNvPr id="405522" name="Text Box 18"/>
                <p:cNvSpPr txBox="1">
                  <a:spLocks noChangeArrowheads="1"/>
                </p:cNvSpPr>
                <p:nvPr/>
              </p:nvSpPr>
              <p:spPr bwMode="auto">
                <a:xfrm>
                  <a:off x="284" y="3047"/>
                  <a:ext cx="196" cy="96"/>
                </a:xfrm>
                <a:prstGeom prst="rect">
                  <a:avLst/>
                </a:prstGeom>
                <a:noFill/>
                <a:ln w="9525">
                  <a:noFill/>
                  <a:miter lim="800000"/>
                  <a:headEnd/>
                  <a:tailEnd/>
                </a:ln>
                <a:effectLst/>
              </p:spPr>
              <p:txBody>
                <a:bodyPr wrap="none" lIns="0" tIns="0" rIns="0" bIns="0">
                  <a:spAutoFit/>
                </a:bodyPr>
                <a:lstStyle/>
                <a:p>
                  <a:r>
                    <a:rPr lang="en-US" altLang="ja-JP" sz="1000" dirty="0">
                      <a:solidFill>
                        <a:srgbClr val="363D62"/>
                      </a:solidFill>
                      <a:latin typeface="宋体" charset="-122"/>
                      <a:ea typeface="宋体" charset="-122"/>
                    </a:rPr>
                    <a:t>Files</a:t>
                  </a:r>
                </a:p>
              </p:txBody>
            </p:sp>
          </p:grpSp>
        </p:grpSp>
        <p:grpSp>
          <p:nvGrpSpPr>
            <p:cNvPr id="7" name="Group 19"/>
            <p:cNvGrpSpPr>
              <a:grpSpLocks/>
            </p:cNvGrpSpPr>
            <p:nvPr/>
          </p:nvGrpSpPr>
          <p:grpSpPr bwMode="auto">
            <a:xfrm>
              <a:off x="3513" y="3711"/>
              <a:ext cx="1257" cy="445"/>
              <a:chOff x="3513" y="3724"/>
              <a:chExt cx="1159" cy="445"/>
            </a:xfrm>
          </p:grpSpPr>
          <p:pic>
            <p:nvPicPr>
              <p:cNvPr id="405524" name="Picture 20" descr="plm_diagram_p05"/>
              <p:cNvPicPr preferRelativeResize="0">
                <a:picLocks noChangeAspect="1" noChangeArrowheads="1"/>
              </p:cNvPicPr>
              <p:nvPr/>
            </p:nvPicPr>
            <p:blipFill>
              <a:blip r:embed="rId4" cstate="print"/>
              <a:srcRect l="8603" t="37749" r="52370" b="56026"/>
              <a:stretch>
                <a:fillRect/>
              </a:stretch>
            </p:blipFill>
            <p:spPr bwMode="auto">
              <a:xfrm>
                <a:off x="3938" y="3724"/>
                <a:ext cx="304" cy="187"/>
              </a:xfrm>
              <a:prstGeom prst="rect">
                <a:avLst/>
              </a:prstGeom>
              <a:noFill/>
            </p:spPr>
          </p:pic>
          <p:sp>
            <p:nvSpPr>
              <p:cNvPr id="405525" name="AutoShape 21"/>
              <p:cNvSpPr>
                <a:spLocks noChangeArrowheads="1"/>
              </p:cNvSpPr>
              <p:nvPr/>
            </p:nvSpPr>
            <p:spPr bwMode="auto">
              <a:xfrm>
                <a:off x="3513" y="3806"/>
                <a:ext cx="1159" cy="363"/>
              </a:xfrm>
              <a:prstGeom prst="roundRect">
                <a:avLst>
                  <a:gd name="adj" fmla="val 15569"/>
                </a:avLst>
              </a:prstGeom>
              <a:solidFill>
                <a:srgbClr val="C0C0C0"/>
              </a:solidFill>
              <a:ln w="9525" algn="ctr">
                <a:noFill/>
                <a:round/>
                <a:headEnd/>
                <a:tailEnd/>
              </a:ln>
              <a:effectLst>
                <a:prstShdw prst="shdw17" dist="17961" dir="2700000">
                  <a:srgbClr val="C0C0C0">
                    <a:gamma/>
                    <a:shade val="60000"/>
                    <a:invGamma/>
                  </a:srgbClr>
                </a:prstShdw>
              </a:effectLst>
            </p:spPr>
            <p:txBody>
              <a:bodyPr/>
              <a:lstStyle/>
              <a:p>
                <a:endParaRPr lang="zh-CN" altLang="en-US"/>
              </a:p>
            </p:txBody>
          </p:sp>
          <p:sp>
            <p:nvSpPr>
              <p:cNvPr id="405526" name="Text Box 22"/>
              <p:cNvSpPr txBox="1">
                <a:spLocks noChangeArrowheads="1"/>
              </p:cNvSpPr>
              <p:nvPr/>
            </p:nvSpPr>
            <p:spPr bwMode="auto">
              <a:xfrm>
                <a:off x="3654" y="3829"/>
                <a:ext cx="854" cy="96"/>
              </a:xfrm>
              <a:prstGeom prst="rect">
                <a:avLst/>
              </a:prstGeom>
              <a:noFill/>
              <a:ln w="9525">
                <a:noFill/>
                <a:miter lim="800000"/>
                <a:headEnd/>
                <a:tailEnd/>
              </a:ln>
              <a:effectLst/>
            </p:spPr>
            <p:txBody>
              <a:bodyPr lIns="0" tIns="0" rIns="0" bIns="0">
                <a:spAutoFit/>
              </a:bodyPr>
              <a:lstStyle/>
              <a:p>
                <a:r>
                  <a:rPr lang="zh-CN" altLang="en-US" sz="1000" b="1">
                    <a:solidFill>
                      <a:srgbClr val="363D62"/>
                    </a:solidFill>
                    <a:latin typeface="宋体" charset="-122"/>
                    <a:ea typeface="宋体" charset="-122"/>
                  </a:rPr>
                  <a:t>企业级系统</a:t>
                </a:r>
                <a:endParaRPr lang="en-US" altLang="zh-CN" sz="1000" b="1">
                  <a:solidFill>
                    <a:srgbClr val="363D62"/>
                  </a:solidFill>
                  <a:latin typeface="宋体" charset="-122"/>
                  <a:ea typeface="宋体" charset="-122"/>
                </a:endParaRPr>
              </a:p>
            </p:txBody>
          </p:sp>
          <p:grpSp>
            <p:nvGrpSpPr>
              <p:cNvPr id="8" name="Group 23"/>
              <p:cNvGrpSpPr>
                <a:grpSpLocks/>
              </p:cNvGrpSpPr>
              <p:nvPr/>
            </p:nvGrpSpPr>
            <p:grpSpPr bwMode="auto">
              <a:xfrm>
                <a:off x="3615" y="3953"/>
                <a:ext cx="361" cy="170"/>
                <a:chOff x="207" y="2999"/>
                <a:chExt cx="361" cy="170"/>
              </a:xfrm>
            </p:grpSpPr>
            <p:sp>
              <p:nvSpPr>
                <p:cNvPr id="405528" name="AutoShape 24"/>
                <p:cNvSpPr>
                  <a:spLocks noChangeArrowheads="1"/>
                </p:cNvSpPr>
                <p:nvPr/>
              </p:nvSpPr>
              <p:spPr bwMode="auto">
                <a:xfrm>
                  <a:off x="207" y="2999"/>
                  <a:ext cx="361" cy="170"/>
                </a:xfrm>
                <a:prstGeom prst="can">
                  <a:avLst>
                    <a:gd name="adj" fmla="val 22986"/>
                  </a:avLst>
                </a:prstGeom>
                <a:gradFill rotWithShape="1">
                  <a:gsLst>
                    <a:gs pos="0">
                      <a:srgbClr val="A9A9A9"/>
                    </a:gs>
                    <a:gs pos="50000">
                      <a:srgbClr val="A9A9A9">
                        <a:gamma/>
                        <a:tint val="63922"/>
                        <a:invGamma/>
                      </a:srgbClr>
                    </a:gs>
                    <a:gs pos="100000">
                      <a:srgbClr val="A9A9A9"/>
                    </a:gs>
                  </a:gsLst>
                  <a:lin ang="0" scaled="1"/>
                </a:gradFill>
                <a:ln w="9525">
                  <a:noFill/>
                  <a:round/>
                  <a:headEnd/>
                  <a:tailEnd/>
                </a:ln>
                <a:effectLst>
                  <a:prstShdw prst="shdw17" dist="17961" dir="2700000">
                    <a:srgbClr val="A9A9A9">
                      <a:gamma/>
                      <a:shade val="60000"/>
                      <a:invGamma/>
                    </a:srgbClr>
                  </a:prstShdw>
                </a:effectLst>
              </p:spPr>
              <p:txBody>
                <a:bodyPr/>
                <a:lstStyle/>
                <a:p>
                  <a:endParaRPr lang="zh-CN" altLang="en-US"/>
                </a:p>
              </p:txBody>
            </p:sp>
            <p:sp>
              <p:nvSpPr>
                <p:cNvPr id="405529" name="Text Box 25"/>
                <p:cNvSpPr txBox="1">
                  <a:spLocks noChangeArrowheads="1"/>
                </p:cNvSpPr>
                <p:nvPr/>
              </p:nvSpPr>
              <p:spPr bwMode="auto">
                <a:xfrm>
                  <a:off x="290" y="3047"/>
                  <a:ext cx="185" cy="96"/>
                </a:xfrm>
                <a:prstGeom prst="rect">
                  <a:avLst/>
                </a:prstGeom>
                <a:noFill/>
                <a:ln w="9525">
                  <a:noFill/>
                  <a:miter lim="800000"/>
                  <a:headEnd/>
                  <a:tailEnd/>
                </a:ln>
                <a:effectLst/>
              </p:spPr>
              <p:txBody>
                <a:bodyPr wrap="none" lIns="0" tIns="0" rIns="0" bIns="0">
                  <a:spAutoFit/>
                </a:bodyPr>
                <a:lstStyle/>
                <a:p>
                  <a:r>
                    <a:rPr lang="en-US" altLang="ja-JP" sz="1000">
                      <a:solidFill>
                        <a:srgbClr val="363D62"/>
                      </a:solidFill>
                      <a:latin typeface="宋体" charset="-122"/>
                      <a:ea typeface="宋体" charset="-122"/>
                    </a:rPr>
                    <a:t>Files</a:t>
                  </a:r>
                </a:p>
              </p:txBody>
            </p:sp>
          </p:grpSp>
          <p:grpSp>
            <p:nvGrpSpPr>
              <p:cNvPr id="9" name="Group 26"/>
              <p:cNvGrpSpPr>
                <a:grpSpLocks/>
              </p:cNvGrpSpPr>
              <p:nvPr/>
            </p:nvGrpSpPr>
            <p:grpSpPr bwMode="auto">
              <a:xfrm>
                <a:off x="4147" y="3949"/>
                <a:ext cx="361" cy="170"/>
                <a:chOff x="4851" y="2923"/>
                <a:chExt cx="361" cy="170"/>
              </a:xfrm>
            </p:grpSpPr>
            <p:sp>
              <p:nvSpPr>
                <p:cNvPr id="405531" name="AutoShape 27"/>
                <p:cNvSpPr>
                  <a:spLocks noChangeArrowheads="1"/>
                </p:cNvSpPr>
                <p:nvPr/>
              </p:nvSpPr>
              <p:spPr bwMode="auto">
                <a:xfrm>
                  <a:off x="4851" y="2923"/>
                  <a:ext cx="361" cy="170"/>
                </a:xfrm>
                <a:prstGeom prst="can">
                  <a:avLst>
                    <a:gd name="adj" fmla="val 22986"/>
                  </a:avLst>
                </a:prstGeom>
                <a:gradFill rotWithShape="1">
                  <a:gsLst>
                    <a:gs pos="0">
                      <a:srgbClr val="A9A9A9"/>
                    </a:gs>
                    <a:gs pos="50000">
                      <a:srgbClr val="A9A9A9">
                        <a:gamma/>
                        <a:tint val="63922"/>
                        <a:invGamma/>
                      </a:srgbClr>
                    </a:gs>
                    <a:gs pos="100000">
                      <a:srgbClr val="A9A9A9"/>
                    </a:gs>
                  </a:gsLst>
                  <a:lin ang="0" scaled="1"/>
                </a:gradFill>
                <a:ln w="9525">
                  <a:noFill/>
                  <a:round/>
                  <a:headEnd/>
                  <a:tailEnd/>
                </a:ln>
                <a:effectLst>
                  <a:prstShdw prst="shdw17" dist="17961" dir="2700000">
                    <a:srgbClr val="A9A9A9">
                      <a:gamma/>
                      <a:shade val="60000"/>
                      <a:invGamma/>
                    </a:srgbClr>
                  </a:prstShdw>
                </a:effectLst>
              </p:spPr>
              <p:txBody>
                <a:bodyPr/>
                <a:lstStyle/>
                <a:p>
                  <a:endParaRPr lang="zh-CN" altLang="en-US"/>
                </a:p>
              </p:txBody>
            </p:sp>
            <p:sp>
              <p:nvSpPr>
                <p:cNvPr id="405532" name="Text Box 28"/>
                <p:cNvSpPr txBox="1">
                  <a:spLocks noChangeArrowheads="1"/>
                </p:cNvSpPr>
                <p:nvPr/>
              </p:nvSpPr>
              <p:spPr bwMode="auto">
                <a:xfrm>
                  <a:off x="4909" y="2971"/>
                  <a:ext cx="259" cy="96"/>
                </a:xfrm>
                <a:prstGeom prst="rect">
                  <a:avLst/>
                </a:prstGeom>
                <a:noFill/>
                <a:ln w="9525">
                  <a:noFill/>
                  <a:miter lim="800000"/>
                  <a:headEnd/>
                  <a:tailEnd/>
                </a:ln>
                <a:effectLst/>
              </p:spPr>
              <p:txBody>
                <a:bodyPr wrap="none" lIns="0" tIns="0" rIns="0" bIns="0">
                  <a:spAutoFit/>
                </a:bodyPr>
                <a:lstStyle/>
                <a:p>
                  <a:r>
                    <a:rPr lang="en-US" altLang="ja-JP" sz="1000">
                      <a:solidFill>
                        <a:srgbClr val="363D62"/>
                      </a:solidFill>
                      <a:latin typeface="宋体" charset="-122"/>
                      <a:ea typeface="宋体" charset="-122"/>
                    </a:rPr>
                    <a:t>Objects</a:t>
                  </a:r>
                </a:p>
              </p:txBody>
            </p:sp>
          </p:grpSp>
        </p:grpSp>
        <p:grpSp>
          <p:nvGrpSpPr>
            <p:cNvPr id="10" name="Group 29"/>
            <p:cNvGrpSpPr>
              <a:grpSpLocks/>
            </p:cNvGrpSpPr>
            <p:nvPr/>
          </p:nvGrpSpPr>
          <p:grpSpPr bwMode="auto">
            <a:xfrm>
              <a:off x="1245" y="3679"/>
              <a:ext cx="1366" cy="477"/>
              <a:chOff x="1245" y="3692"/>
              <a:chExt cx="1366" cy="477"/>
            </a:xfrm>
          </p:grpSpPr>
          <p:pic>
            <p:nvPicPr>
              <p:cNvPr id="405534" name="Picture 30" descr="plm_diagram_p05"/>
              <p:cNvPicPr preferRelativeResize="0">
                <a:picLocks noChangeAspect="1" noChangeArrowheads="1"/>
              </p:cNvPicPr>
              <p:nvPr/>
            </p:nvPicPr>
            <p:blipFill>
              <a:blip r:embed="rId4" cstate="print"/>
              <a:srcRect l="8603" t="37749" r="52370" b="56026"/>
              <a:stretch>
                <a:fillRect/>
              </a:stretch>
            </p:blipFill>
            <p:spPr bwMode="auto">
              <a:xfrm>
                <a:off x="1774" y="3692"/>
                <a:ext cx="304" cy="187"/>
              </a:xfrm>
              <a:prstGeom prst="rect">
                <a:avLst/>
              </a:prstGeom>
              <a:noFill/>
            </p:spPr>
          </p:pic>
          <p:sp>
            <p:nvSpPr>
              <p:cNvPr id="405535" name="AutoShape 31"/>
              <p:cNvSpPr>
                <a:spLocks noChangeArrowheads="1"/>
              </p:cNvSpPr>
              <p:nvPr/>
            </p:nvSpPr>
            <p:spPr bwMode="auto">
              <a:xfrm>
                <a:off x="1245" y="3802"/>
                <a:ext cx="1366" cy="367"/>
              </a:xfrm>
              <a:prstGeom prst="roundRect">
                <a:avLst>
                  <a:gd name="adj" fmla="val 15569"/>
                </a:avLst>
              </a:prstGeom>
              <a:solidFill>
                <a:srgbClr val="C0C0C0"/>
              </a:solidFill>
              <a:ln w="9525" algn="ctr">
                <a:noFill/>
                <a:round/>
                <a:headEnd/>
                <a:tailEnd/>
              </a:ln>
              <a:effectLst>
                <a:prstShdw prst="shdw17" dist="17961" dir="2700000">
                  <a:srgbClr val="C0C0C0">
                    <a:gamma/>
                    <a:shade val="60000"/>
                    <a:invGamma/>
                  </a:srgbClr>
                </a:prstShdw>
              </a:effectLst>
            </p:spPr>
            <p:txBody>
              <a:bodyPr/>
              <a:lstStyle/>
              <a:p>
                <a:endParaRPr lang="zh-CN" altLang="en-US"/>
              </a:p>
            </p:txBody>
          </p:sp>
          <p:sp>
            <p:nvSpPr>
              <p:cNvPr id="405536" name="Text Box 32"/>
              <p:cNvSpPr txBox="1">
                <a:spLocks noChangeArrowheads="1"/>
              </p:cNvSpPr>
              <p:nvPr/>
            </p:nvSpPr>
            <p:spPr bwMode="auto">
              <a:xfrm>
                <a:off x="2188" y="3830"/>
                <a:ext cx="240" cy="96"/>
              </a:xfrm>
              <a:prstGeom prst="rect">
                <a:avLst/>
              </a:prstGeom>
              <a:noFill/>
              <a:ln w="9525">
                <a:noFill/>
                <a:miter lim="800000"/>
                <a:headEnd/>
                <a:tailEnd/>
              </a:ln>
              <a:effectLst/>
            </p:spPr>
            <p:txBody>
              <a:bodyPr wrap="none" lIns="0" tIns="0" rIns="0" bIns="0">
                <a:spAutoFit/>
              </a:bodyPr>
              <a:lstStyle/>
              <a:p>
                <a:pPr algn="l"/>
                <a:r>
                  <a:rPr lang="zh-CN" altLang="en-US" sz="1000" b="1" dirty="0">
                    <a:solidFill>
                      <a:srgbClr val="363D62"/>
                    </a:solidFill>
                    <a:latin typeface="宋体" charset="-122"/>
                    <a:ea typeface="宋体" charset="-122"/>
                  </a:rPr>
                  <a:t>服务器</a:t>
                </a:r>
              </a:p>
            </p:txBody>
          </p:sp>
          <p:grpSp>
            <p:nvGrpSpPr>
              <p:cNvPr id="11" name="Group 33"/>
              <p:cNvGrpSpPr>
                <a:grpSpLocks/>
              </p:cNvGrpSpPr>
              <p:nvPr/>
            </p:nvGrpSpPr>
            <p:grpSpPr bwMode="auto">
              <a:xfrm>
                <a:off x="1311" y="3949"/>
                <a:ext cx="361" cy="170"/>
                <a:chOff x="1367" y="3931"/>
                <a:chExt cx="361" cy="170"/>
              </a:xfrm>
            </p:grpSpPr>
            <p:sp>
              <p:nvSpPr>
                <p:cNvPr id="405538" name="AutoShape 34"/>
                <p:cNvSpPr>
                  <a:spLocks noChangeArrowheads="1"/>
                </p:cNvSpPr>
                <p:nvPr/>
              </p:nvSpPr>
              <p:spPr bwMode="auto">
                <a:xfrm>
                  <a:off x="1367" y="3931"/>
                  <a:ext cx="361" cy="170"/>
                </a:xfrm>
                <a:prstGeom prst="can">
                  <a:avLst>
                    <a:gd name="adj" fmla="val 22986"/>
                  </a:avLst>
                </a:prstGeom>
                <a:gradFill rotWithShape="1">
                  <a:gsLst>
                    <a:gs pos="0">
                      <a:srgbClr val="A9A9A9"/>
                    </a:gs>
                    <a:gs pos="50000">
                      <a:srgbClr val="A9A9A9">
                        <a:gamma/>
                        <a:tint val="63922"/>
                        <a:invGamma/>
                      </a:srgbClr>
                    </a:gs>
                    <a:gs pos="100000">
                      <a:srgbClr val="A9A9A9"/>
                    </a:gs>
                  </a:gsLst>
                  <a:lin ang="0" scaled="1"/>
                </a:gradFill>
                <a:ln w="9525">
                  <a:noFill/>
                  <a:round/>
                  <a:headEnd/>
                  <a:tailEnd/>
                </a:ln>
                <a:effectLst>
                  <a:prstShdw prst="shdw17" dist="17961" dir="2700000">
                    <a:srgbClr val="A9A9A9">
                      <a:gamma/>
                      <a:shade val="60000"/>
                      <a:invGamma/>
                    </a:srgbClr>
                  </a:prstShdw>
                </a:effectLst>
              </p:spPr>
              <p:txBody>
                <a:bodyPr/>
                <a:lstStyle/>
                <a:p>
                  <a:endParaRPr lang="zh-CN" altLang="en-US"/>
                </a:p>
              </p:txBody>
            </p:sp>
            <p:sp>
              <p:nvSpPr>
                <p:cNvPr id="405539" name="Text Box 35"/>
                <p:cNvSpPr txBox="1">
                  <a:spLocks noChangeArrowheads="1"/>
                </p:cNvSpPr>
                <p:nvPr/>
              </p:nvSpPr>
              <p:spPr bwMode="auto">
                <a:xfrm>
                  <a:off x="1443" y="3969"/>
                  <a:ext cx="200" cy="96"/>
                </a:xfrm>
                <a:prstGeom prst="rect">
                  <a:avLst/>
                </a:prstGeom>
                <a:noFill/>
                <a:ln w="9525">
                  <a:noFill/>
                  <a:miter lim="800000"/>
                  <a:headEnd/>
                  <a:tailEnd/>
                </a:ln>
                <a:effectLst/>
              </p:spPr>
              <p:txBody>
                <a:bodyPr wrap="none" lIns="0" tIns="0" rIns="0" bIns="0">
                  <a:spAutoFit/>
                </a:bodyPr>
                <a:lstStyle/>
                <a:p>
                  <a:r>
                    <a:rPr lang="en-US" altLang="ja-JP" sz="1000">
                      <a:solidFill>
                        <a:srgbClr val="363D62"/>
                      </a:solidFill>
                      <a:latin typeface="宋体" charset="-122"/>
                      <a:ea typeface="宋体" charset="-122"/>
                    </a:rPr>
                    <a:t>Model</a:t>
                  </a:r>
                </a:p>
              </p:txBody>
            </p:sp>
          </p:grpSp>
          <p:pic>
            <p:nvPicPr>
              <p:cNvPr id="405540" name="Picture 36" descr="Oracle"/>
              <p:cNvPicPr preferRelativeResize="0">
                <a:picLocks noChangeAspect="1" noChangeArrowheads="1"/>
              </p:cNvPicPr>
              <p:nvPr/>
            </p:nvPicPr>
            <p:blipFill>
              <a:blip r:embed="rId7" cstate="print">
                <a:clrChange>
                  <a:clrFrom>
                    <a:srgbClr val="FFFFFF"/>
                  </a:clrFrom>
                  <a:clrTo>
                    <a:srgbClr val="FFFFFF">
                      <a:alpha val="0"/>
                    </a:srgbClr>
                  </a:clrTo>
                </a:clrChange>
              </a:blip>
              <a:srcRect/>
              <a:stretch>
                <a:fillRect/>
              </a:stretch>
            </p:blipFill>
            <p:spPr bwMode="auto">
              <a:xfrm>
                <a:off x="1367" y="3846"/>
                <a:ext cx="460" cy="59"/>
              </a:xfrm>
              <a:prstGeom prst="rect">
                <a:avLst/>
              </a:prstGeom>
              <a:noFill/>
            </p:spPr>
          </p:pic>
          <p:grpSp>
            <p:nvGrpSpPr>
              <p:cNvPr id="12" name="Group 37"/>
              <p:cNvGrpSpPr>
                <a:grpSpLocks/>
              </p:cNvGrpSpPr>
              <p:nvPr/>
            </p:nvGrpSpPr>
            <p:grpSpPr bwMode="auto">
              <a:xfrm>
                <a:off x="1719" y="3951"/>
                <a:ext cx="361" cy="170"/>
                <a:chOff x="1759" y="3795"/>
                <a:chExt cx="361" cy="170"/>
              </a:xfrm>
            </p:grpSpPr>
            <p:sp>
              <p:nvSpPr>
                <p:cNvPr id="405542" name="AutoShape 38"/>
                <p:cNvSpPr>
                  <a:spLocks noChangeArrowheads="1"/>
                </p:cNvSpPr>
                <p:nvPr/>
              </p:nvSpPr>
              <p:spPr bwMode="auto">
                <a:xfrm>
                  <a:off x="1759" y="3795"/>
                  <a:ext cx="361" cy="170"/>
                </a:xfrm>
                <a:prstGeom prst="can">
                  <a:avLst>
                    <a:gd name="adj" fmla="val 22986"/>
                  </a:avLst>
                </a:prstGeom>
                <a:gradFill rotWithShape="1">
                  <a:gsLst>
                    <a:gs pos="0">
                      <a:srgbClr val="A9A9A9"/>
                    </a:gs>
                    <a:gs pos="50000">
                      <a:srgbClr val="A9A9A9">
                        <a:gamma/>
                        <a:tint val="63922"/>
                        <a:invGamma/>
                      </a:srgbClr>
                    </a:gs>
                    <a:gs pos="100000">
                      <a:srgbClr val="A9A9A9"/>
                    </a:gs>
                  </a:gsLst>
                  <a:lin ang="0" scaled="1"/>
                </a:gradFill>
                <a:ln w="9525">
                  <a:noFill/>
                  <a:round/>
                  <a:headEnd/>
                  <a:tailEnd/>
                </a:ln>
                <a:effectLst>
                  <a:prstShdw prst="shdw17" dist="17961" dir="2700000">
                    <a:srgbClr val="A9A9A9">
                      <a:gamma/>
                      <a:shade val="60000"/>
                      <a:invGamma/>
                    </a:srgbClr>
                  </a:prstShdw>
                </a:effectLst>
              </p:spPr>
              <p:txBody>
                <a:bodyPr/>
                <a:lstStyle/>
                <a:p>
                  <a:endParaRPr lang="zh-CN" altLang="en-US"/>
                </a:p>
              </p:txBody>
            </p:sp>
            <p:sp>
              <p:nvSpPr>
                <p:cNvPr id="405543" name="Text Box 39"/>
                <p:cNvSpPr txBox="1">
                  <a:spLocks noChangeArrowheads="1"/>
                </p:cNvSpPr>
                <p:nvPr/>
              </p:nvSpPr>
              <p:spPr bwMode="auto">
                <a:xfrm>
                  <a:off x="1842" y="3835"/>
                  <a:ext cx="200" cy="96"/>
                </a:xfrm>
                <a:prstGeom prst="rect">
                  <a:avLst/>
                </a:prstGeom>
                <a:noFill/>
                <a:ln w="9525">
                  <a:noFill/>
                  <a:miter lim="800000"/>
                  <a:headEnd/>
                  <a:tailEnd/>
                </a:ln>
                <a:effectLst/>
              </p:spPr>
              <p:txBody>
                <a:bodyPr wrap="none" lIns="0" tIns="0" rIns="0" bIns="0">
                  <a:spAutoFit/>
                </a:bodyPr>
                <a:lstStyle/>
                <a:p>
                  <a:r>
                    <a:rPr lang="en-US" altLang="ja-JP" sz="1000">
                      <a:solidFill>
                        <a:srgbClr val="363D62"/>
                      </a:solidFill>
                      <a:latin typeface="宋体" charset="-122"/>
                      <a:ea typeface="宋体" charset="-122"/>
                    </a:rPr>
                    <a:t>Files</a:t>
                  </a:r>
                </a:p>
              </p:txBody>
            </p:sp>
          </p:grpSp>
          <p:grpSp>
            <p:nvGrpSpPr>
              <p:cNvPr id="13" name="Group 40"/>
              <p:cNvGrpSpPr>
                <a:grpSpLocks/>
              </p:cNvGrpSpPr>
              <p:nvPr/>
            </p:nvGrpSpPr>
            <p:grpSpPr bwMode="auto">
              <a:xfrm>
                <a:off x="2143" y="3945"/>
                <a:ext cx="361" cy="170"/>
                <a:chOff x="2199" y="3939"/>
                <a:chExt cx="361" cy="170"/>
              </a:xfrm>
            </p:grpSpPr>
            <p:sp>
              <p:nvSpPr>
                <p:cNvPr id="405545" name="AutoShape 41"/>
                <p:cNvSpPr>
                  <a:spLocks noChangeArrowheads="1"/>
                </p:cNvSpPr>
                <p:nvPr/>
              </p:nvSpPr>
              <p:spPr bwMode="auto">
                <a:xfrm>
                  <a:off x="2199" y="3939"/>
                  <a:ext cx="361" cy="170"/>
                </a:xfrm>
                <a:prstGeom prst="can">
                  <a:avLst>
                    <a:gd name="adj" fmla="val 22986"/>
                  </a:avLst>
                </a:prstGeom>
                <a:gradFill rotWithShape="1">
                  <a:gsLst>
                    <a:gs pos="0">
                      <a:srgbClr val="A9A9A9"/>
                    </a:gs>
                    <a:gs pos="50000">
                      <a:srgbClr val="A9A9A9">
                        <a:gamma/>
                        <a:tint val="63922"/>
                        <a:invGamma/>
                      </a:srgbClr>
                    </a:gs>
                    <a:gs pos="100000">
                      <a:srgbClr val="A9A9A9"/>
                    </a:gs>
                  </a:gsLst>
                  <a:lin ang="0" scaled="1"/>
                </a:gradFill>
                <a:ln w="9525">
                  <a:noFill/>
                  <a:round/>
                  <a:headEnd/>
                  <a:tailEnd/>
                </a:ln>
                <a:effectLst>
                  <a:prstShdw prst="shdw17" dist="17961" dir="2700000">
                    <a:srgbClr val="A9A9A9">
                      <a:gamma/>
                      <a:shade val="60000"/>
                      <a:invGamma/>
                    </a:srgbClr>
                  </a:prstShdw>
                </a:effectLst>
              </p:spPr>
              <p:txBody>
                <a:bodyPr/>
                <a:lstStyle/>
                <a:p>
                  <a:endParaRPr lang="zh-CN" altLang="en-US"/>
                </a:p>
              </p:txBody>
            </p:sp>
            <p:sp>
              <p:nvSpPr>
                <p:cNvPr id="405546" name="Text Box 42"/>
                <p:cNvSpPr txBox="1">
                  <a:spLocks noChangeArrowheads="1"/>
                </p:cNvSpPr>
                <p:nvPr/>
              </p:nvSpPr>
              <p:spPr bwMode="auto">
                <a:xfrm>
                  <a:off x="2240" y="3983"/>
                  <a:ext cx="280" cy="96"/>
                </a:xfrm>
                <a:prstGeom prst="rect">
                  <a:avLst/>
                </a:prstGeom>
                <a:noFill/>
                <a:ln w="9525">
                  <a:noFill/>
                  <a:miter lim="800000"/>
                  <a:headEnd/>
                  <a:tailEnd/>
                </a:ln>
                <a:effectLst/>
              </p:spPr>
              <p:txBody>
                <a:bodyPr wrap="none" lIns="0" tIns="0" rIns="0" bIns="0">
                  <a:spAutoFit/>
                </a:bodyPr>
                <a:lstStyle/>
                <a:p>
                  <a:r>
                    <a:rPr lang="en-US" altLang="ja-JP" sz="1000">
                      <a:solidFill>
                        <a:srgbClr val="363D62"/>
                      </a:solidFill>
                      <a:latin typeface="宋体" charset="-122"/>
                      <a:ea typeface="宋体" charset="-122"/>
                    </a:rPr>
                    <a:t>Objects</a:t>
                  </a:r>
                </a:p>
              </p:txBody>
            </p:sp>
          </p:grpSp>
          <p:pic>
            <p:nvPicPr>
              <p:cNvPr id="405547" name="Picture 43" descr="ibm_black"/>
              <p:cNvPicPr preferRelativeResize="0">
                <a:picLocks noChangeAspect="1" noChangeArrowheads="1"/>
              </p:cNvPicPr>
              <p:nvPr/>
            </p:nvPicPr>
            <p:blipFill>
              <a:blip r:embed="rId8" cstate="print"/>
              <a:srcRect/>
              <a:stretch>
                <a:fillRect/>
              </a:stretch>
            </p:blipFill>
            <p:spPr bwMode="auto">
              <a:xfrm>
                <a:off x="1866" y="3818"/>
                <a:ext cx="276" cy="116"/>
              </a:xfrm>
              <a:prstGeom prst="rect">
                <a:avLst/>
              </a:prstGeom>
              <a:noFill/>
            </p:spPr>
          </p:pic>
        </p:grpSp>
        <p:grpSp>
          <p:nvGrpSpPr>
            <p:cNvPr id="14" name="Group 44"/>
            <p:cNvGrpSpPr>
              <a:grpSpLocks/>
            </p:cNvGrpSpPr>
            <p:nvPr/>
          </p:nvGrpSpPr>
          <p:grpSpPr bwMode="auto">
            <a:xfrm>
              <a:off x="1184" y="638"/>
              <a:ext cx="4130" cy="3103"/>
              <a:chOff x="1202" y="651"/>
              <a:chExt cx="4076" cy="3103"/>
            </a:xfrm>
          </p:grpSpPr>
          <p:grpSp>
            <p:nvGrpSpPr>
              <p:cNvPr id="15" name="Group 45"/>
              <p:cNvGrpSpPr>
                <a:grpSpLocks/>
              </p:cNvGrpSpPr>
              <p:nvPr/>
            </p:nvGrpSpPr>
            <p:grpSpPr bwMode="auto">
              <a:xfrm>
                <a:off x="1202" y="651"/>
                <a:ext cx="4076" cy="3103"/>
                <a:chOff x="1202" y="651"/>
                <a:chExt cx="4076" cy="3103"/>
              </a:xfrm>
            </p:grpSpPr>
            <p:sp>
              <p:nvSpPr>
                <p:cNvPr id="405550" name="Rectangle 46"/>
                <p:cNvSpPr>
                  <a:spLocks noChangeArrowheads="1"/>
                </p:cNvSpPr>
                <p:nvPr/>
              </p:nvSpPr>
              <p:spPr bwMode="auto">
                <a:xfrm>
                  <a:off x="1202" y="1223"/>
                  <a:ext cx="3389" cy="2443"/>
                </a:xfrm>
                <a:prstGeom prst="rect">
                  <a:avLst/>
                </a:prstGeom>
                <a:solidFill>
                  <a:srgbClr val="9999FF"/>
                </a:solidFill>
                <a:ln w="38100">
                  <a:noFill/>
                  <a:miter lim="800000"/>
                  <a:headEnd/>
                  <a:tailEnd/>
                </a:ln>
                <a:effectLst/>
              </p:spPr>
              <p:txBody>
                <a:bodyPr wrap="none" anchor="ctr"/>
                <a:lstStyle/>
                <a:p>
                  <a:endParaRPr lang="zh-CN" altLang="en-US"/>
                </a:p>
              </p:txBody>
            </p:sp>
            <p:sp>
              <p:nvSpPr>
                <p:cNvPr id="405551" name="Oval 47"/>
                <p:cNvSpPr>
                  <a:spLocks noChangeArrowheads="1"/>
                </p:cNvSpPr>
                <p:nvPr/>
              </p:nvSpPr>
              <p:spPr bwMode="auto">
                <a:xfrm>
                  <a:off x="4272" y="3572"/>
                  <a:ext cx="315" cy="182"/>
                </a:xfrm>
                <a:prstGeom prst="ellipse">
                  <a:avLst/>
                </a:prstGeom>
                <a:solidFill>
                  <a:srgbClr val="9999FF"/>
                </a:solidFill>
                <a:ln w="38100" algn="ctr">
                  <a:noFill/>
                  <a:round/>
                  <a:headEnd/>
                  <a:tailEnd/>
                </a:ln>
                <a:effectLst/>
              </p:spPr>
              <p:txBody>
                <a:bodyPr wrap="none" anchor="ctr"/>
                <a:lstStyle/>
                <a:p>
                  <a:endParaRPr lang="zh-CN" altLang="en-US"/>
                </a:p>
              </p:txBody>
            </p:sp>
            <p:sp>
              <p:nvSpPr>
                <p:cNvPr id="405552" name="Oval 48"/>
                <p:cNvSpPr>
                  <a:spLocks noChangeArrowheads="1"/>
                </p:cNvSpPr>
                <p:nvPr/>
              </p:nvSpPr>
              <p:spPr bwMode="auto">
                <a:xfrm>
                  <a:off x="1202" y="3572"/>
                  <a:ext cx="315" cy="182"/>
                </a:xfrm>
                <a:prstGeom prst="ellipse">
                  <a:avLst/>
                </a:prstGeom>
                <a:solidFill>
                  <a:srgbClr val="9999FF"/>
                </a:solidFill>
                <a:ln w="38100" algn="ctr">
                  <a:noFill/>
                  <a:round/>
                  <a:headEnd/>
                  <a:tailEnd/>
                </a:ln>
                <a:effectLst/>
              </p:spPr>
              <p:txBody>
                <a:bodyPr wrap="none" anchor="ctr"/>
                <a:lstStyle/>
                <a:p>
                  <a:endParaRPr lang="zh-CN" altLang="en-US"/>
                </a:p>
              </p:txBody>
            </p:sp>
            <p:sp>
              <p:nvSpPr>
                <p:cNvPr id="405553" name="Oval 49"/>
                <p:cNvSpPr>
                  <a:spLocks noChangeArrowheads="1"/>
                </p:cNvSpPr>
                <p:nvPr/>
              </p:nvSpPr>
              <p:spPr bwMode="auto">
                <a:xfrm>
                  <a:off x="1202" y="1136"/>
                  <a:ext cx="315" cy="182"/>
                </a:xfrm>
                <a:prstGeom prst="ellipse">
                  <a:avLst/>
                </a:prstGeom>
                <a:solidFill>
                  <a:srgbClr val="9999FF"/>
                </a:solidFill>
                <a:ln w="38100" algn="ctr">
                  <a:noFill/>
                  <a:round/>
                  <a:headEnd/>
                  <a:tailEnd/>
                </a:ln>
                <a:effectLst/>
              </p:spPr>
              <p:txBody>
                <a:bodyPr wrap="none" anchor="ctr"/>
                <a:lstStyle/>
                <a:p>
                  <a:endParaRPr lang="zh-CN" altLang="en-US"/>
                </a:p>
              </p:txBody>
            </p:sp>
            <p:sp>
              <p:nvSpPr>
                <p:cNvPr id="405554" name="Oval 50"/>
                <p:cNvSpPr>
                  <a:spLocks noChangeArrowheads="1"/>
                </p:cNvSpPr>
                <p:nvPr/>
              </p:nvSpPr>
              <p:spPr bwMode="auto">
                <a:xfrm>
                  <a:off x="4963" y="1138"/>
                  <a:ext cx="315" cy="182"/>
                </a:xfrm>
                <a:prstGeom prst="ellipse">
                  <a:avLst/>
                </a:prstGeom>
                <a:solidFill>
                  <a:srgbClr val="9999FF"/>
                </a:solidFill>
                <a:ln w="38100" algn="ctr">
                  <a:noFill/>
                  <a:round/>
                  <a:headEnd/>
                  <a:tailEnd/>
                </a:ln>
                <a:effectLst/>
              </p:spPr>
              <p:txBody>
                <a:bodyPr wrap="none" anchor="ctr"/>
                <a:lstStyle/>
                <a:p>
                  <a:endParaRPr lang="zh-CN" altLang="en-US"/>
                </a:p>
              </p:txBody>
            </p:sp>
            <p:sp>
              <p:nvSpPr>
                <p:cNvPr id="405555" name="Rectangle 51"/>
                <p:cNvSpPr>
                  <a:spLocks noChangeArrowheads="1"/>
                </p:cNvSpPr>
                <p:nvPr/>
              </p:nvSpPr>
              <p:spPr bwMode="auto">
                <a:xfrm flipV="1">
                  <a:off x="1725" y="651"/>
                  <a:ext cx="3082" cy="2620"/>
                </a:xfrm>
                <a:prstGeom prst="rect">
                  <a:avLst/>
                </a:prstGeom>
                <a:solidFill>
                  <a:srgbClr val="9999FF"/>
                </a:solidFill>
                <a:ln w="38100">
                  <a:noFill/>
                  <a:miter lim="800000"/>
                  <a:headEnd/>
                  <a:tailEnd/>
                </a:ln>
                <a:effectLst/>
              </p:spPr>
              <p:txBody>
                <a:bodyPr wrap="none" anchor="ctr"/>
                <a:lstStyle/>
                <a:p>
                  <a:endParaRPr lang="zh-CN" altLang="en-US"/>
                </a:p>
              </p:txBody>
            </p:sp>
          </p:grpSp>
          <p:sp>
            <p:nvSpPr>
              <p:cNvPr id="405556" name="Text Box 52"/>
              <p:cNvSpPr txBox="1">
                <a:spLocks noChangeArrowheads="1"/>
              </p:cNvSpPr>
              <p:nvPr/>
            </p:nvSpPr>
            <p:spPr bwMode="auto">
              <a:xfrm>
                <a:off x="2210" y="1098"/>
                <a:ext cx="1400" cy="231"/>
              </a:xfrm>
              <a:prstGeom prst="rect">
                <a:avLst/>
              </a:prstGeom>
              <a:noFill/>
              <a:ln w="38100">
                <a:noFill/>
                <a:miter lim="800000"/>
                <a:headEnd/>
                <a:tailEnd/>
              </a:ln>
              <a:effectLst/>
            </p:spPr>
            <p:txBody>
              <a:bodyPr anchorCtr="1">
                <a:spAutoFit/>
              </a:bodyPr>
              <a:lstStyle/>
              <a:p>
                <a:r>
                  <a:rPr lang="en-US" altLang="zh-CN" b="1">
                    <a:solidFill>
                      <a:srgbClr val="F3F3F3"/>
                    </a:solidFill>
                    <a:effectLst>
                      <a:outerShdw blurRad="38100" dist="38100" dir="2700000" algn="tl">
                        <a:srgbClr val="C0C0C0"/>
                      </a:outerShdw>
                    </a:effectLst>
                    <a:latin typeface="宋体" charset="-122"/>
                    <a:ea typeface="宋体" charset="-122"/>
                  </a:rPr>
                  <a:t>PERA</a:t>
                </a:r>
                <a:r>
                  <a:rPr lang="en-US" altLang="ja-JP" b="1">
                    <a:solidFill>
                      <a:srgbClr val="F3F3F3"/>
                    </a:solidFill>
                    <a:effectLst>
                      <a:outerShdw blurRad="38100" dist="38100" dir="2700000" algn="tl">
                        <a:srgbClr val="C0C0C0"/>
                      </a:outerShdw>
                    </a:effectLst>
                    <a:latin typeface="宋体" charset="-122"/>
                    <a:ea typeface="宋体" charset="-122"/>
                  </a:rPr>
                  <a:t> </a:t>
                </a:r>
                <a:r>
                  <a:rPr lang="zh-CN" altLang="en-US" b="1">
                    <a:solidFill>
                      <a:srgbClr val="F3F3F3"/>
                    </a:solidFill>
                    <a:effectLst>
                      <a:outerShdw blurRad="38100" dist="38100" dir="2700000" algn="tl">
                        <a:srgbClr val="C0C0C0"/>
                      </a:outerShdw>
                    </a:effectLst>
                    <a:latin typeface="宋体" charset="-122"/>
                    <a:ea typeface="宋体" charset="-122"/>
                  </a:rPr>
                  <a:t>平台</a:t>
                </a:r>
              </a:p>
            </p:txBody>
          </p:sp>
        </p:grpSp>
        <p:sp>
          <p:nvSpPr>
            <p:cNvPr id="405557" name="AutoShape 53"/>
            <p:cNvSpPr>
              <a:spLocks noChangeArrowheads="1"/>
            </p:cNvSpPr>
            <p:nvPr/>
          </p:nvSpPr>
          <p:spPr bwMode="auto">
            <a:xfrm>
              <a:off x="1248" y="1291"/>
              <a:ext cx="3272" cy="1732"/>
            </a:xfrm>
            <a:prstGeom prst="roundRect">
              <a:avLst>
                <a:gd name="adj" fmla="val 7819"/>
              </a:avLst>
            </a:prstGeom>
            <a:solidFill>
              <a:srgbClr val="C0CAD8"/>
            </a:solidFill>
            <a:ln w="9525" algn="ctr">
              <a:noFill/>
              <a:round/>
              <a:headEnd/>
              <a:tailEnd/>
            </a:ln>
            <a:effectLst>
              <a:prstShdw prst="shdw17" dist="17961" dir="2700000">
                <a:srgbClr val="C0CAD8">
                  <a:gamma/>
                  <a:shade val="60000"/>
                  <a:invGamma/>
                </a:srgbClr>
              </a:prstShdw>
            </a:effectLst>
          </p:spPr>
          <p:txBody>
            <a:bodyPr/>
            <a:lstStyle/>
            <a:p>
              <a:endParaRPr lang="zh-CN" altLang="en-US"/>
            </a:p>
          </p:txBody>
        </p:sp>
        <p:grpSp>
          <p:nvGrpSpPr>
            <p:cNvPr id="16" name="Group 54"/>
            <p:cNvGrpSpPr>
              <a:grpSpLocks/>
            </p:cNvGrpSpPr>
            <p:nvPr/>
          </p:nvGrpSpPr>
          <p:grpSpPr bwMode="auto">
            <a:xfrm>
              <a:off x="1300" y="1426"/>
              <a:ext cx="3143" cy="1187"/>
              <a:chOff x="1335" y="1439"/>
              <a:chExt cx="3110" cy="1187"/>
            </a:xfrm>
          </p:grpSpPr>
          <p:grpSp>
            <p:nvGrpSpPr>
              <p:cNvPr id="17" name="Group 55"/>
              <p:cNvGrpSpPr>
                <a:grpSpLocks/>
              </p:cNvGrpSpPr>
              <p:nvPr/>
            </p:nvGrpSpPr>
            <p:grpSpPr bwMode="auto">
              <a:xfrm>
                <a:off x="1335" y="1439"/>
                <a:ext cx="3110" cy="1187"/>
                <a:chOff x="1391" y="1439"/>
                <a:chExt cx="3110" cy="1187"/>
              </a:xfrm>
            </p:grpSpPr>
            <p:sp>
              <p:nvSpPr>
                <p:cNvPr id="405560" name="Rectangle 56"/>
                <p:cNvSpPr>
                  <a:spLocks noChangeArrowheads="1"/>
                </p:cNvSpPr>
                <p:nvPr/>
              </p:nvSpPr>
              <p:spPr bwMode="auto">
                <a:xfrm>
                  <a:off x="1393" y="1627"/>
                  <a:ext cx="3108" cy="999"/>
                </a:xfrm>
                <a:prstGeom prst="rect">
                  <a:avLst/>
                </a:prstGeom>
                <a:solidFill>
                  <a:srgbClr val="336699"/>
                </a:solidFill>
                <a:ln w="9525">
                  <a:noFill/>
                  <a:miter lim="800000"/>
                  <a:headEnd/>
                  <a:tailEnd/>
                </a:ln>
                <a:effectLst/>
              </p:spPr>
              <p:txBody>
                <a:bodyPr wrap="none" anchor="ctr"/>
                <a:lstStyle/>
                <a:p>
                  <a:endParaRPr lang="zh-CN" altLang="en-US"/>
                </a:p>
              </p:txBody>
            </p:sp>
            <p:sp>
              <p:nvSpPr>
                <p:cNvPr id="405561" name="AutoShape 57"/>
                <p:cNvSpPr>
                  <a:spLocks noChangeArrowheads="1"/>
                </p:cNvSpPr>
                <p:nvPr/>
              </p:nvSpPr>
              <p:spPr bwMode="auto">
                <a:xfrm>
                  <a:off x="1391" y="1439"/>
                  <a:ext cx="3110" cy="757"/>
                </a:xfrm>
                <a:prstGeom prst="roundRect">
                  <a:avLst>
                    <a:gd name="adj" fmla="val 16667"/>
                  </a:avLst>
                </a:prstGeom>
                <a:solidFill>
                  <a:srgbClr val="336699"/>
                </a:solidFill>
                <a:ln w="9525">
                  <a:noFill/>
                  <a:round/>
                  <a:headEnd/>
                  <a:tailEnd/>
                </a:ln>
                <a:effectLst/>
              </p:spPr>
              <p:txBody>
                <a:bodyPr wrap="none" anchor="ctr"/>
                <a:lstStyle/>
                <a:p>
                  <a:endParaRPr lang="zh-CN" altLang="en-US"/>
                </a:p>
              </p:txBody>
            </p:sp>
          </p:grpSp>
          <p:sp>
            <p:nvSpPr>
              <p:cNvPr id="405562" name="AutoShape 58"/>
              <p:cNvSpPr>
                <a:spLocks noChangeArrowheads="1"/>
              </p:cNvSpPr>
              <p:nvPr/>
            </p:nvSpPr>
            <p:spPr bwMode="auto">
              <a:xfrm flipV="1">
                <a:off x="1386" y="1584"/>
                <a:ext cx="2983" cy="27"/>
              </a:xfrm>
              <a:prstGeom prst="roundRect">
                <a:avLst>
                  <a:gd name="adj" fmla="val 16667"/>
                </a:avLst>
              </a:prstGeom>
              <a:solidFill>
                <a:srgbClr val="3B78B5"/>
              </a:solidFill>
              <a:ln w="9525">
                <a:noFill/>
                <a:round/>
                <a:headEnd/>
                <a:tailEnd/>
              </a:ln>
              <a:effectLst/>
            </p:spPr>
            <p:txBody>
              <a:bodyPr wrap="none" anchor="ctr"/>
              <a:lstStyle/>
              <a:p>
                <a:endParaRPr lang="zh-CN" altLang="en-US"/>
              </a:p>
            </p:txBody>
          </p:sp>
          <p:grpSp>
            <p:nvGrpSpPr>
              <p:cNvPr id="18" name="Group 59"/>
              <p:cNvGrpSpPr>
                <a:grpSpLocks/>
              </p:cNvGrpSpPr>
              <p:nvPr/>
            </p:nvGrpSpPr>
            <p:grpSpPr bwMode="auto">
              <a:xfrm>
                <a:off x="1387" y="1938"/>
                <a:ext cx="2996" cy="33"/>
                <a:chOff x="1443" y="1938"/>
                <a:chExt cx="2996" cy="33"/>
              </a:xfrm>
            </p:grpSpPr>
            <p:sp>
              <p:nvSpPr>
                <p:cNvPr id="405564" name="AutoShape 60"/>
                <p:cNvSpPr>
                  <a:spLocks noChangeArrowheads="1"/>
                </p:cNvSpPr>
                <p:nvPr/>
              </p:nvSpPr>
              <p:spPr bwMode="auto">
                <a:xfrm flipV="1">
                  <a:off x="1456" y="1943"/>
                  <a:ext cx="2983" cy="28"/>
                </a:xfrm>
                <a:prstGeom prst="roundRect">
                  <a:avLst>
                    <a:gd name="adj" fmla="val 16667"/>
                  </a:avLst>
                </a:prstGeom>
                <a:solidFill>
                  <a:srgbClr val="254B71"/>
                </a:solidFill>
                <a:ln w="9525">
                  <a:noFill/>
                  <a:round/>
                  <a:headEnd/>
                  <a:tailEnd/>
                </a:ln>
                <a:effectLst/>
              </p:spPr>
              <p:txBody>
                <a:bodyPr wrap="none" anchor="ctr"/>
                <a:lstStyle/>
                <a:p>
                  <a:endParaRPr lang="zh-CN" altLang="en-US"/>
                </a:p>
              </p:txBody>
            </p:sp>
            <p:sp>
              <p:nvSpPr>
                <p:cNvPr id="405565" name="AutoShape 61"/>
                <p:cNvSpPr>
                  <a:spLocks noChangeArrowheads="1"/>
                </p:cNvSpPr>
                <p:nvPr/>
              </p:nvSpPr>
              <p:spPr bwMode="auto">
                <a:xfrm flipV="1">
                  <a:off x="1443" y="1938"/>
                  <a:ext cx="2983" cy="27"/>
                </a:xfrm>
                <a:prstGeom prst="roundRect">
                  <a:avLst>
                    <a:gd name="adj" fmla="val 16667"/>
                  </a:avLst>
                </a:prstGeom>
                <a:solidFill>
                  <a:srgbClr val="3B78B5"/>
                </a:solidFill>
                <a:ln w="9525">
                  <a:noFill/>
                  <a:round/>
                  <a:headEnd/>
                  <a:tailEnd/>
                </a:ln>
                <a:effectLst/>
              </p:spPr>
              <p:txBody>
                <a:bodyPr wrap="none" anchor="ctr"/>
                <a:lstStyle/>
                <a:p>
                  <a:endParaRPr lang="zh-CN" altLang="en-US"/>
                </a:p>
              </p:txBody>
            </p:sp>
          </p:grpSp>
          <p:grpSp>
            <p:nvGrpSpPr>
              <p:cNvPr id="19" name="Group 62"/>
              <p:cNvGrpSpPr>
                <a:grpSpLocks/>
              </p:cNvGrpSpPr>
              <p:nvPr/>
            </p:nvGrpSpPr>
            <p:grpSpPr bwMode="auto">
              <a:xfrm>
                <a:off x="1387" y="2434"/>
                <a:ext cx="2996" cy="33"/>
                <a:chOff x="1443" y="2434"/>
                <a:chExt cx="2996" cy="33"/>
              </a:xfrm>
            </p:grpSpPr>
            <p:sp>
              <p:nvSpPr>
                <p:cNvPr id="405567" name="AutoShape 63"/>
                <p:cNvSpPr>
                  <a:spLocks noChangeArrowheads="1"/>
                </p:cNvSpPr>
                <p:nvPr/>
              </p:nvSpPr>
              <p:spPr bwMode="auto">
                <a:xfrm flipV="1">
                  <a:off x="1456" y="2439"/>
                  <a:ext cx="2983" cy="28"/>
                </a:xfrm>
                <a:prstGeom prst="roundRect">
                  <a:avLst>
                    <a:gd name="adj" fmla="val 16667"/>
                  </a:avLst>
                </a:prstGeom>
                <a:solidFill>
                  <a:srgbClr val="254B71"/>
                </a:solidFill>
                <a:ln w="9525">
                  <a:noFill/>
                  <a:round/>
                  <a:headEnd/>
                  <a:tailEnd/>
                </a:ln>
                <a:effectLst/>
              </p:spPr>
              <p:txBody>
                <a:bodyPr wrap="none" anchor="ctr"/>
                <a:lstStyle/>
                <a:p>
                  <a:endParaRPr lang="zh-CN" altLang="en-US"/>
                </a:p>
              </p:txBody>
            </p:sp>
            <p:sp>
              <p:nvSpPr>
                <p:cNvPr id="405568" name="AutoShape 64"/>
                <p:cNvSpPr>
                  <a:spLocks noChangeArrowheads="1"/>
                </p:cNvSpPr>
                <p:nvPr/>
              </p:nvSpPr>
              <p:spPr bwMode="auto">
                <a:xfrm flipV="1">
                  <a:off x="1443" y="2434"/>
                  <a:ext cx="2983" cy="27"/>
                </a:xfrm>
                <a:prstGeom prst="roundRect">
                  <a:avLst>
                    <a:gd name="adj" fmla="val 16667"/>
                  </a:avLst>
                </a:prstGeom>
                <a:solidFill>
                  <a:srgbClr val="3B78B5"/>
                </a:solidFill>
                <a:ln w="9525">
                  <a:noFill/>
                  <a:round/>
                  <a:headEnd/>
                  <a:tailEnd/>
                </a:ln>
                <a:effectLst/>
              </p:spPr>
              <p:txBody>
                <a:bodyPr wrap="none" anchor="ctr"/>
                <a:lstStyle/>
                <a:p>
                  <a:endParaRPr lang="zh-CN" altLang="en-US"/>
                </a:p>
              </p:txBody>
            </p:sp>
          </p:grpSp>
        </p:grpSp>
        <p:grpSp>
          <p:nvGrpSpPr>
            <p:cNvPr id="20" name="Group 65"/>
            <p:cNvGrpSpPr>
              <a:grpSpLocks/>
            </p:cNvGrpSpPr>
            <p:nvPr/>
          </p:nvGrpSpPr>
          <p:grpSpPr bwMode="auto">
            <a:xfrm>
              <a:off x="1270" y="1771"/>
              <a:ext cx="3221" cy="506"/>
              <a:chOff x="1305" y="1784"/>
              <a:chExt cx="3187" cy="506"/>
            </a:xfrm>
          </p:grpSpPr>
          <p:sp>
            <p:nvSpPr>
              <p:cNvPr id="405570" name="Line 66"/>
              <p:cNvSpPr>
                <a:spLocks noChangeShapeType="1"/>
              </p:cNvSpPr>
              <p:nvPr/>
            </p:nvSpPr>
            <p:spPr bwMode="auto">
              <a:xfrm>
                <a:off x="1305" y="2290"/>
                <a:ext cx="3182" cy="0"/>
              </a:xfrm>
              <a:prstGeom prst="line">
                <a:avLst/>
              </a:prstGeom>
              <a:noFill/>
              <a:ln w="31750">
                <a:solidFill>
                  <a:srgbClr val="C1CDD9"/>
                </a:solidFill>
                <a:round/>
                <a:headEnd/>
                <a:tailEnd/>
              </a:ln>
              <a:effectLst/>
            </p:spPr>
            <p:txBody>
              <a:bodyPr wrap="none" anchor="ctr"/>
              <a:lstStyle/>
              <a:p>
                <a:endParaRPr lang="zh-CN" altLang="en-US"/>
              </a:p>
            </p:txBody>
          </p:sp>
          <p:sp>
            <p:nvSpPr>
              <p:cNvPr id="405571" name="Line 67"/>
              <p:cNvSpPr>
                <a:spLocks noChangeShapeType="1"/>
              </p:cNvSpPr>
              <p:nvPr/>
            </p:nvSpPr>
            <p:spPr bwMode="auto">
              <a:xfrm>
                <a:off x="1310" y="1784"/>
                <a:ext cx="3182" cy="0"/>
              </a:xfrm>
              <a:prstGeom prst="line">
                <a:avLst/>
              </a:prstGeom>
              <a:noFill/>
              <a:ln w="31750">
                <a:solidFill>
                  <a:srgbClr val="C1CDD9"/>
                </a:solidFill>
                <a:round/>
                <a:headEnd/>
                <a:tailEnd/>
              </a:ln>
              <a:effectLst/>
            </p:spPr>
            <p:txBody>
              <a:bodyPr wrap="none" anchor="ctr"/>
              <a:lstStyle/>
              <a:p>
                <a:endParaRPr lang="zh-CN" altLang="en-US"/>
              </a:p>
            </p:txBody>
          </p:sp>
        </p:grpSp>
        <p:sp>
          <p:nvSpPr>
            <p:cNvPr id="405572" name="Text Box 68"/>
            <p:cNvSpPr txBox="1">
              <a:spLocks noChangeArrowheads="1"/>
            </p:cNvSpPr>
            <p:nvPr/>
          </p:nvSpPr>
          <p:spPr bwMode="auto">
            <a:xfrm>
              <a:off x="1746" y="2280"/>
              <a:ext cx="2200" cy="173"/>
            </a:xfrm>
            <a:prstGeom prst="rect">
              <a:avLst/>
            </a:prstGeom>
            <a:noFill/>
            <a:ln w="9525">
              <a:noFill/>
              <a:miter lim="800000"/>
              <a:headEnd/>
              <a:tailEnd/>
            </a:ln>
            <a:effectLst/>
          </p:spPr>
          <p:txBody>
            <a:bodyPr>
              <a:spAutoFit/>
            </a:bodyPr>
            <a:lstStyle/>
            <a:p>
              <a:r>
                <a:rPr lang="en-US" altLang="zh-CN" sz="1200" b="1">
                  <a:solidFill>
                    <a:srgbClr val="F0F0FF"/>
                  </a:solidFill>
                  <a:effectLst>
                    <a:outerShdw blurRad="38100" dist="38100" dir="2700000" algn="tl">
                      <a:srgbClr val="C0C0C0"/>
                    </a:outerShdw>
                  </a:effectLst>
                  <a:latin typeface="宋体" charset="-122"/>
                  <a:ea typeface="宋体" charset="-122"/>
                </a:rPr>
                <a:t>PERA.BASE </a:t>
              </a:r>
              <a:r>
                <a:rPr lang="zh-CN" altLang="en-US" sz="1200" b="1">
                  <a:solidFill>
                    <a:srgbClr val="F0F0FF"/>
                  </a:solidFill>
                  <a:effectLst>
                    <a:outerShdw blurRad="38100" dist="38100" dir="2700000" algn="tl">
                      <a:srgbClr val="C0C0C0"/>
                    </a:outerShdw>
                  </a:effectLst>
                  <a:latin typeface="宋体" charset="-122"/>
                  <a:ea typeface="宋体" charset="-122"/>
                </a:rPr>
                <a:t>模块</a:t>
              </a:r>
            </a:p>
          </p:txBody>
        </p:sp>
        <p:sp>
          <p:nvSpPr>
            <p:cNvPr id="405573" name="Text Box 69"/>
            <p:cNvSpPr txBox="1">
              <a:spLocks noChangeArrowheads="1"/>
            </p:cNvSpPr>
            <p:nvPr/>
          </p:nvSpPr>
          <p:spPr bwMode="auto">
            <a:xfrm>
              <a:off x="1868" y="1776"/>
              <a:ext cx="1978" cy="173"/>
            </a:xfrm>
            <a:prstGeom prst="rect">
              <a:avLst/>
            </a:prstGeom>
            <a:noFill/>
            <a:ln w="9525">
              <a:noFill/>
              <a:miter lim="800000"/>
              <a:headEnd/>
              <a:tailEnd/>
            </a:ln>
            <a:effectLst/>
          </p:spPr>
          <p:txBody>
            <a:bodyPr>
              <a:spAutoFit/>
            </a:bodyPr>
            <a:lstStyle/>
            <a:p>
              <a:r>
                <a:rPr lang="en-US" altLang="zh-CN" sz="1200" b="1">
                  <a:solidFill>
                    <a:srgbClr val="F0F0FF"/>
                  </a:solidFill>
                  <a:effectLst>
                    <a:outerShdw blurRad="38100" dist="38100" dir="2700000" algn="tl">
                      <a:srgbClr val="C0C0C0"/>
                    </a:outerShdw>
                  </a:effectLst>
                  <a:latin typeface="宋体" charset="-122"/>
                  <a:ea typeface="宋体" charset="-122"/>
                </a:rPr>
                <a:t>PERA </a:t>
              </a:r>
              <a:r>
                <a:rPr lang="zh-CN" altLang="en-US" sz="1200" b="1">
                  <a:solidFill>
                    <a:srgbClr val="F0F0FF"/>
                  </a:solidFill>
                  <a:effectLst>
                    <a:outerShdw blurRad="38100" dist="38100" dir="2700000" algn="tl">
                      <a:srgbClr val="C0C0C0"/>
                    </a:outerShdw>
                  </a:effectLst>
                  <a:latin typeface="宋体" charset="-122"/>
                  <a:ea typeface="宋体" charset="-122"/>
                </a:rPr>
                <a:t>子平台</a:t>
              </a:r>
            </a:p>
          </p:txBody>
        </p:sp>
        <p:sp>
          <p:nvSpPr>
            <p:cNvPr id="405574" name="Text Box 70"/>
            <p:cNvSpPr txBox="1">
              <a:spLocks noChangeArrowheads="1"/>
            </p:cNvSpPr>
            <p:nvPr/>
          </p:nvSpPr>
          <p:spPr bwMode="auto">
            <a:xfrm>
              <a:off x="1754" y="1430"/>
              <a:ext cx="2173" cy="173"/>
            </a:xfrm>
            <a:prstGeom prst="rect">
              <a:avLst/>
            </a:prstGeom>
            <a:noFill/>
            <a:ln w="9525">
              <a:noFill/>
              <a:miter lim="800000"/>
              <a:headEnd/>
              <a:tailEnd/>
            </a:ln>
            <a:effectLst/>
          </p:spPr>
          <p:txBody>
            <a:bodyPr>
              <a:spAutoFit/>
            </a:bodyPr>
            <a:lstStyle/>
            <a:p>
              <a:r>
                <a:rPr lang="zh-CN" altLang="en-US" sz="1200" b="1" dirty="0">
                  <a:solidFill>
                    <a:srgbClr val="F0F0FF"/>
                  </a:solidFill>
                  <a:effectLst>
                    <a:outerShdw blurRad="38100" dist="38100" dir="2700000" algn="tl">
                      <a:srgbClr val="C0C0C0"/>
                    </a:outerShdw>
                  </a:effectLst>
                  <a:latin typeface="宋体" charset="-122"/>
                  <a:ea typeface="宋体" charset="-122"/>
                </a:rPr>
                <a:t>企业级协同合作</a:t>
              </a:r>
            </a:p>
          </p:txBody>
        </p:sp>
        <p:sp>
          <p:nvSpPr>
            <p:cNvPr id="405575" name="Text Box 71"/>
            <p:cNvSpPr txBox="1">
              <a:spLocks noChangeArrowheads="1"/>
            </p:cNvSpPr>
            <p:nvPr/>
          </p:nvSpPr>
          <p:spPr bwMode="auto">
            <a:xfrm>
              <a:off x="1825" y="1277"/>
              <a:ext cx="2016" cy="134"/>
            </a:xfrm>
            <a:prstGeom prst="rect">
              <a:avLst/>
            </a:prstGeom>
            <a:noFill/>
            <a:ln w="9525">
              <a:noFill/>
              <a:miter lim="800000"/>
              <a:headEnd/>
              <a:tailEnd/>
            </a:ln>
            <a:effectLst/>
          </p:spPr>
          <p:txBody>
            <a:bodyPr wrap="none" lIns="0" tIns="0" rIns="0" bIns="0">
              <a:spAutoFit/>
            </a:bodyPr>
            <a:lstStyle/>
            <a:p>
              <a:r>
                <a:rPr lang="en-US" altLang="zh-CN" sz="1400" b="1">
                  <a:solidFill>
                    <a:srgbClr val="363D62"/>
                  </a:solidFill>
                  <a:effectLst>
                    <a:outerShdw blurRad="38100" dist="38100" dir="2700000" algn="tl">
                      <a:srgbClr val="C0C0C0"/>
                    </a:outerShdw>
                  </a:effectLst>
                  <a:latin typeface="宋体" charset="-122"/>
                  <a:ea typeface="宋体" charset="-122"/>
                </a:rPr>
                <a:t>Application Exchange Framework</a:t>
              </a:r>
              <a:r>
                <a:rPr lang="ja-JP" altLang="en-US" sz="1400" b="1">
                  <a:solidFill>
                    <a:srgbClr val="363D62"/>
                  </a:solidFill>
                  <a:effectLst>
                    <a:outerShdw blurRad="38100" dist="38100" dir="2700000" algn="tl">
                      <a:srgbClr val="C0C0C0"/>
                    </a:outerShdw>
                  </a:effectLst>
                  <a:latin typeface="宋体" charset="-122"/>
                  <a:ea typeface="宋体" charset="-122"/>
                </a:rPr>
                <a:t> </a:t>
              </a:r>
              <a:r>
                <a:rPr lang="en-US" altLang="ja-JP" sz="1400" b="1">
                  <a:solidFill>
                    <a:srgbClr val="363D62"/>
                  </a:solidFill>
                  <a:effectLst>
                    <a:outerShdw blurRad="38100" dist="38100" dir="2700000" algn="tl">
                      <a:srgbClr val="C0C0C0"/>
                    </a:outerShdw>
                  </a:effectLst>
                  <a:latin typeface="宋体" charset="-122"/>
                  <a:ea typeface="宋体" charset="-122"/>
                </a:rPr>
                <a:t>(AEF)</a:t>
              </a:r>
            </a:p>
          </p:txBody>
        </p:sp>
        <p:grpSp>
          <p:nvGrpSpPr>
            <p:cNvPr id="21" name="Group 72"/>
            <p:cNvGrpSpPr>
              <a:grpSpLocks/>
            </p:cNvGrpSpPr>
            <p:nvPr/>
          </p:nvGrpSpPr>
          <p:grpSpPr bwMode="auto">
            <a:xfrm>
              <a:off x="1237" y="2622"/>
              <a:ext cx="3283" cy="1065"/>
              <a:chOff x="1282" y="2635"/>
              <a:chExt cx="3238" cy="1065"/>
            </a:xfrm>
          </p:grpSpPr>
          <p:grpSp>
            <p:nvGrpSpPr>
              <p:cNvPr id="22" name="Group 73"/>
              <p:cNvGrpSpPr>
                <a:grpSpLocks/>
              </p:cNvGrpSpPr>
              <p:nvPr/>
            </p:nvGrpSpPr>
            <p:grpSpPr bwMode="auto">
              <a:xfrm>
                <a:off x="1282" y="3058"/>
                <a:ext cx="3238" cy="642"/>
                <a:chOff x="1282" y="3058"/>
                <a:chExt cx="3238" cy="642"/>
              </a:xfrm>
            </p:grpSpPr>
            <p:sp>
              <p:nvSpPr>
                <p:cNvPr id="405578" name="AutoShape 74"/>
                <p:cNvSpPr>
                  <a:spLocks noChangeArrowheads="1"/>
                </p:cNvSpPr>
                <p:nvPr/>
              </p:nvSpPr>
              <p:spPr bwMode="auto">
                <a:xfrm>
                  <a:off x="1282" y="3074"/>
                  <a:ext cx="3238" cy="626"/>
                </a:xfrm>
                <a:prstGeom prst="roundRect">
                  <a:avLst>
                    <a:gd name="adj" fmla="val 7819"/>
                  </a:avLst>
                </a:prstGeom>
                <a:solidFill>
                  <a:srgbClr val="C0CAD8"/>
                </a:solidFill>
                <a:ln w="9525" algn="ctr">
                  <a:noFill/>
                  <a:round/>
                  <a:headEnd/>
                  <a:tailEnd/>
                </a:ln>
                <a:effectLst>
                  <a:prstShdw prst="shdw17" dist="17961" dir="2700000">
                    <a:srgbClr val="C0CAD8">
                      <a:gamma/>
                      <a:shade val="60000"/>
                      <a:invGamma/>
                    </a:srgbClr>
                  </a:prstShdw>
                </a:effectLst>
              </p:spPr>
              <p:txBody>
                <a:bodyPr/>
                <a:lstStyle/>
                <a:p>
                  <a:endParaRPr lang="zh-CN" altLang="en-US"/>
                </a:p>
              </p:txBody>
            </p:sp>
            <p:grpSp>
              <p:nvGrpSpPr>
                <p:cNvPr id="23" name="Group 75"/>
                <p:cNvGrpSpPr>
                  <a:grpSpLocks/>
                </p:cNvGrpSpPr>
                <p:nvPr/>
              </p:nvGrpSpPr>
              <p:grpSpPr bwMode="auto">
                <a:xfrm>
                  <a:off x="1389" y="3058"/>
                  <a:ext cx="3056" cy="616"/>
                  <a:chOff x="1479" y="3068"/>
                  <a:chExt cx="3056" cy="616"/>
                </a:xfrm>
              </p:grpSpPr>
              <p:sp>
                <p:nvSpPr>
                  <p:cNvPr id="405580" name="Text Box 76"/>
                  <p:cNvSpPr txBox="1">
                    <a:spLocks noChangeArrowheads="1"/>
                  </p:cNvSpPr>
                  <p:nvPr/>
                </p:nvSpPr>
                <p:spPr bwMode="auto">
                  <a:xfrm>
                    <a:off x="2408" y="3072"/>
                    <a:ext cx="1179" cy="134"/>
                  </a:xfrm>
                  <a:prstGeom prst="rect">
                    <a:avLst/>
                  </a:prstGeom>
                  <a:noFill/>
                  <a:ln w="9525">
                    <a:noFill/>
                    <a:miter lim="800000"/>
                    <a:headEnd/>
                    <a:tailEnd/>
                  </a:ln>
                  <a:effectLst/>
                </p:spPr>
                <p:txBody>
                  <a:bodyPr lIns="0" tIns="0" rIns="0" bIns="0">
                    <a:spAutoFit/>
                  </a:bodyPr>
                  <a:lstStyle/>
                  <a:p>
                    <a:r>
                      <a:rPr lang="zh-CN" altLang="en-US" sz="1400" b="1">
                        <a:solidFill>
                          <a:srgbClr val="363D62"/>
                        </a:solidFill>
                        <a:effectLst>
                          <a:outerShdw blurRad="38100" dist="38100" dir="2700000" algn="tl">
                            <a:srgbClr val="C0C0C0"/>
                          </a:outerShdw>
                        </a:effectLst>
                        <a:latin typeface="宋体" charset="-122"/>
                        <a:ea typeface="宋体" charset="-122"/>
                      </a:rPr>
                      <a:t>交互核心</a:t>
                    </a:r>
                    <a:endParaRPr lang="en-US" altLang="ja-JP" sz="1400" b="1">
                      <a:solidFill>
                        <a:srgbClr val="363D62"/>
                      </a:solidFill>
                      <a:effectLst>
                        <a:outerShdw blurRad="38100" dist="38100" dir="2700000" algn="tl">
                          <a:srgbClr val="C0C0C0"/>
                        </a:outerShdw>
                      </a:effectLst>
                      <a:latin typeface="宋体" charset="-122"/>
                      <a:ea typeface="宋体" charset="-122"/>
                    </a:endParaRPr>
                  </a:p>
                </p:txBody>
              </p:sp>
              <p:sp>
                <p:nvSpPr>
                  <p:cNvPr id="405581" name="AutoShape 77"/>
                  <p:cNvSpPr>
                    <a:spLocks noChangeArrowheads="1"/>
                  </p:cNvSpPr>
                  <p:nvPr/>
                </p:nvSpPr>
                <p:spPr bwMode="auto">
                  <a:xfrm>
                    <a:off x="1483" y="3235"/>
                    <a:ext cx="3052" cy="128"/>
                  </a:xfrm>
                  <a:prstGeom prst="roundRect">
                    <a:avLst>
                      <a:gd name="adj" fmla="val 26111"/>
                    </a:avLst>
                  </a:prstGeom>
                  <a:solidFill>
                    <a:srgbClr val="94A5BD"/>
                  </a:solidFill>
                  <a:ln w="9525" algn="ctr">
                    <a:noFill/>
                    <a:round/>
                    <a:headEnd/>
                    <a:tailEnd/>
                  </a:ln>
                  <a:effectLst>
                    <a:prstShdw prst="shdw17" dist="17961" dir="2700000">
                      <a:srgbClr val="94A5BD">
                        <a:gamma/>
                        <a:shade val="60000"/>
                        <a:invGamma/>
                      </a:srgbClr>
                    </a:prstShdw>
                  </a:effectLst>
                </p:spPr>
                <p:txBody>
                  <a:bodyPr/>
                  <a:lstStyle/>
                  <a:p>
                    <a:endParaRPr lang="zh-CN" altLang="en-US"/>
                  </a:p>
                </p:txBody>
              </p:sp>
              <p:sp>
                <p:nvSpPr>
                  <p:cNvPr id="405582" name="Text Box 78"/>
                  <p:cNvSpPr txBox="1">
                    <a:spLocks noChangeArrowheads="1"/>
                  </p:cNvSpPr>
                  <p:nvPr/>
                </p:nvSpPr>
                <p:spPr bwMode="auto">
                  <a:xfrm>
                    <a:off x="2310" y="3236"/>
                    <a:ext cx="1338" cy="115"/>
                  </a:xfrm>
                  <a:prstGeom prst="rect">
                    <a:avLst/>
                  </a:prstGeom>
                  <a:noFill/>
                  <a:ln w="9525">
                    <a:noFill/>
                    <a:miter lim="800000"/>
                    <a:headEnd/>
                    <a:tailEnd/>
                  </a:ln>
                  <a:effectLst/>
                </p:spPr>
                <p:txBody>
                  <a:bodyPr lIns="0" tIns="0" rIns="0" bIns="0">
                    <a:spAutoFit/>
                  </a:bodyPr>
                  <a:lstStyle/>
                  <a:p>
                    <a:r>
                      <a:rPr lang="zh-CN" altLang="en-US" sz="1200" dirty="0">
                        <a:solidFill>
                          <a:srgbClr val="363D62"/>
                        </a:solidFill>
                        <a:latin typeface="宋体" charset="-122"/>
                        <a:ea typeface="宋体" charset="-122"/>
                      </a:rPr>
                      <a:t>动态数据模型</a:t>
                    </a:r>
                  </a:p>
                </p:txBody>
              </p:sp>
              <p:sp>
                <p:nvSpPr>
                  <p:cNvPr id="405583" name="AutoShape 79"/>
                  <p:cNvSpPr>
                    <a:spLocks noChangeArrowheads="1"/>
                  </p:cNvSpPr>
                  <p:nvPr/>
                </p:nvSpPr>
                <p:spPr bwMode="auto">
                  <a:xfrm>
                    <a:off x="1479" y="3392"/>
                    <a:ext cx="3052" cy="132"/>
                  </a:xfrm>
                  <a:prstGeom prst="roundRect">
                    <a:avLst>
                      <a:gd name="adj" fmla="val 26667"/>
                    </a:avLst>
                  </a:prstGeom>
                  <a:solidFill>
                    <a:srgbClr val="94A5BD"/>
                  </a:solidFill>
                  <a:ln w="9525" algn="ctr">
                    <a:noFill/>
                    <a:round/>
                    <a:headEnd/>
                    <a:tailEnd/>
                  </a:ln>
                  <a:effectLst>
                    <a:prstShdw prst="shdw17" dist="17961" dir="2700000">
                      <a:srgbClr val="94A5BD">
                        <a:gamma/>
                        <a:shade val="60000"/>
                        <a:invGamma/>
                      </a:srgbClr>
                    </a:prstShdw>
                  </a:effectLst>
                </p:spPr>
                <p:txBody>
                  <a:bodyPr/>
                  <a:lstStyle/>
                  <a:p>
                    <a:endParaRPr lang="zh-CN" altLang="en-US"/>
                  </a:p>
                </p:txBody>
              </p:sp>
              <p:sp>
                <p:nvSpPr>
                  <p:cNvPr id="405584" name="Text Box 80"/>
                  <p:cNvSpPr txBox="1">
                    <a:spLocks noChangeArrowheads="1"/>
                  </p:cNvSpPr>
                  <p:nvPr/>
                </p:nvSpPr>
                <p:spPr bwMode="auto">
                  <a:xfrm>
                    <a:off x="2258" y="3400"/>
                    <a:ext cx="1504" cy="115"/>
                  </a:xfrm>
                  <a:prstGeom prst="rect">
                    <a:avLst/>
                  </a:prstGeom>
                  <a:noFill/>
                  <a:ln w="9525">
                    <a:noFill/>
                    <a:miter lim="800000"/>
                    <a:headEnd/>
                    <a:tailEnd/>
                  </a:ln>
                  <a:effectLst/>
                </p:spPr>
                <p:txBody>
                  <a:bodyPr lIns="0" tIns="0" rIns="0" bIns="0">
                    <a:spAutoFit/>
                  </a:bodyPr>
                  <a:lstStyle/>
                  <a:p>
                    <a:r>
                      <a:rPr lang="zh-CN" altLang="en-US" sz="1200">
                        <a:solidFill>
                          <a:srgbClr val="363D62"/>
                        </a:solidFill>
                        <a:latin typeface="宋体" charset="-122"/>
                        <a:ea typeface="宋体" charset="-122"/>
                      </a:rPr>
                      <a:t>商务信息服务</a:t>
                    </a:r>
                    <a:endParaRPr lang="en-US" altLang="ja-JP" sz="1200">
                      <a:solidFill>
                        <a:srgbClr val="363D62"/>
                      </a:solidFill>
                      <a:latin typeface="宋体" charset="-122"/>
                      <a:ea typeface="宋体" charset="-122"/>
                    </a:endParaRPr>
                  </a:p>
                </p:txBody>
              </p:sp>
              <p:sp>
                <p:nvSpPr>
                  <p:cNvPr id="405585" name="AutoShape 81"/>
                  <p:cNvSpPr>
                    <a:spLocks noChangeArrowheads="1"/>
                  </p:cNvSpPr>
                  <p:nvPr/>
                </p:nvSpPr>
                <p:spPr bwMode="auto">
                  <a:xfrm>
                    <a:off x="1479" y="3552"/>
                    <a:ext cx="3052" cy="124"/>
                  </a:xfrm>
                  <a:prstGeom prst="roundRect">
                    <a:avLst>
                      <a:gd name="adj" fmla="val 26111"/>
                    </a:avLst>
                  </a:prstGeom>
                  <a:solidFill>
                    <a:srgbClr val="94A5BD"/>
                  </a:solidFill>
                  <a:ln w="9525" algn="ctr">
                    <a:noFill/>
                    <a:round/>
                    <a:headEnd/>
                    <a:tailEnd/>
                  </a:ln>
                  <a:effectLst>
                    <a:prstShdw prst="shdw17" dist="17961" dir="2700000">
                      <a:srgbClr val="94A5BD">
                        <a:gamma/>
                        <a:shade val="60000"/>
                        <a:invGamma/>
                      </a:srgbClr>
                    </a:prstShdw>
                  </a:effectLst>
                </p:spPr>
                <p:txBody>
                  <a:bodyPr/>
                  <a:lstStyle/>
                  <a:p>
                    <a:endParaRPr lang="zh-CN" altLang="en-US"/>
                  </a:p>
                </p:txBody>
              </p:sp>
              <p:sp>
                <p:nvSpPr>
                  <p:cNvPr id="405586" name="Text Box 82"/>
                  <p:cNvSpPr txBox="1">
                    <a:spLocks noChangeArrowheads="1"/>
                  </p:cNvSpPr>
                  <p:nvPr/>
                </p:nvSpPr>
                <p:spPr bwMode="auto">
                  <a:xfrm>
                    <a:off x="1628" y="3569"/>
                    <a:ext cx="2759" cy="115"/>
                  </a:xfrm>
                  <a:prstGeom prst="rect">
                    <a:avLst/>
                  </a:prstGeom>
                  <a:noFill/>
                  <a:ln w="9525">
                    <a:noFill/>
                    <a:miter lim="800000"/>
                    <a:headEnd/>
                    <a:tailEnd/>
                  </a:ln>
                  <a:effectLst/>
                </p:spPr>
                <p:txBody>
                  <a:bodyPr lIns="0" tIns="0" rIns="0" bIns="0">
                    <a:spAutoFit/>
                  </a:bodyPr>
                  <a:lstStyle/>
                  <a:p>
                    <a:r>
                      <a:rPr lang="en-US" altLang="ja-JP" sz="1200" dirty="0" err="1">
                        <a:solidFill>
                          <a:srgbClr val="363D62"/>
                        </a:solidFill>
                        <a:latin typeface="宋体" charset="-122"/>
                        <a:ea typeface="宋体" charset="-122"/>
                      </a:rPr>
                      <a:t>TurboCache</a:t>
                    </a:r>
                    <a:r>
                      <a:rPr lang="en-US" altLang="zh-CN" sz="1200" dirty="0">
                        <a:solidFill>
                          <a:srgbClr val="363D62"/>
                        </a:solidFill>
                        <a:latin typeface="宋体" charset="-122"/>
                        <a:ea typeface="宋体" charset="-122"/>
                      </a:rPr>
                      <a:t>             </a:t>
                    </a:r>
                    <a:r>
                      <a:rPr lang="en-US" altLang="ja-JP" sz="1200" dirty="0">
                        <a:solidFill>
                          <a:srgbClr val="363D62"/>
                        </a:solidFill>
                        <a:latin typeface="宋体" charset="-122"/>
                        <a:ea typeface="宋体" charset="-122"/>
                      </a:rPr>
                      <a:t> </a:t>
                    </a:r>
                    <a:r>
                      <a:rPr lang="en-US" altLang="ja-JP" sz="1200" dirty="0" err="1">
                        <a:solidFill>
                          <a:srgbClr val="363D62"/>
                        </a:solidFill>
                        <a:ea typeface="ＭＳ Ｐゴシック" pitchFamily="34" charset="-128"/>
                      </a:rPr>
                      <a:t>Adaplets</a:t>
                    </a:r>
                    <a:r>
                      <a:rPr lang="en-US" altLang="zh-CN" sz="1200" dirty="0">
                        <a:solidFill>
                          <a:srgbClr val="363D62"/>
                        </a:solidFill>
                        <a:ea typeface="宋体" charset="-122"/>
                      </a:rPr>
                      <a:t>                    </a:t>
                    </a:r>
                    <a:r>
                      <a:rPr lang="en-US" altLang="ja-JP" sz="1200" dirty="0">
                        <a:solidFill>
                          <a:srgbClr val="363D62"/>
                        </a:solidFill>
                        <a:latin typeface="宋体" charset="-122"/>
                        <a:ea typeface="宋体" charset="-122"/>
                      </a:rPr>
                      <a:t> </a:t>
                    </a:r>
                    <a:r>
                      <a:rPr lang="en-US" altLang="ja-JP" sz="1200" dirty="0" err="1">
                        <a:solidFill>
                          <a:srgbClr val="363D62"/>
                        </a:solidFill>
                        <a:latin typeface="宋体" charset="-122"/>
                        <a:ea typeface="宋体" charset="-122"/>
                      </a:rPr>
                      <a:t>Storelets</a:t>
                    </a:r>
                    <a:endParaRPr lang="en-US" altLang="ja-JP" sz="1200" dirty="0">
                      <a:solidFill>
                        <a:srgbClr val="363D62"/>
                      </a:solidFill>
                      <a:latin typeface="宋体" charset="-122"/>
                      <a:ea typeface="宋体" charset="-122"/>
                    </a:endParaRPr>
                  </a:p>
                </p:txBody>
              </p:sp>
              <p:sp>
                <p:nvSpPr>
                  <p:cNvPr id="405587" name="Text Box 83"/>
                  <p:cNvSpPr txBox="1">
                    <a:spLocks noChangeArrowheads="1"/>
                  </p:cNvSpPr>
                  <p:nvPr/>
                </p:nvSpPr>
                <p:spPr bwMode="auto">
                  <a:xfrm>
                    <a:off x="1569" y="3068"/>
                    <a:ext cx="1" cy="173"/>
                  </a:xfrm>
                  <a:prstGeom prst="rect">
                    <a:avLst/>
                  </a:prstGeom>
                  <a:noFill/>
                  <a:ln w="9525">
                    <a:noFill/>
                    <a:miter lim="800000"/>
                    <a:headEnd/>
                    <a:tailEnd/>
                  </a:ln>
                  <a:effectLst>
                    <a:outerShdw dist="17961" dir="2700000" algn="ctr" rotWithShape="0">
                      <a:srgbClr val="363D62"/>
                    </a:outerShdw>
                  </a:effectLst>
                </p:spPr>
                <p:txBody>
                  <a:bodyPr wrap="none" lIns="0" tIns="0" rIns="0" bIns="0" anchor="ctr">
                    <a:spAutoFit/>
                  </a:bodyPr>
                  <a:lstStyle/>
                  <a:p>
                    <a:pPr algn="l" eaLnBrk="0" hangingPunct="0"/>
                    <a:endParaRPr lang="en-US" altLang="ja-JP" b="1">
                      <a:solidFill>
                        <a:srgbClr val="EAEAEA"/>
                      </a:solidFill>
                      <a:latin typeface="宋体" charset="-122"/>
                      <a:ea typeface="宋体" charset="-122"/>
                    </a:endParaRPr>
                  </a:p>
                </p:txBody>
              </p:sp>
              <p:sp>
                <p:nvSpPr>
                  <p:cNvPr id="405588" name="Text Box 84"/>
                  <p:cNvSpPr txBox="1">
                    <a:spLocks noChangeArrowheads="1"/>
                  </p:cNvSpPr>
                  <p:nvPr/>
                </p:nvSpPr>
                <p:spPr bwMode="auto">
                  <a:xfrm>
                    <a:off x="4205" y="3068"/>
                    <a:ext cx="1" cy="173"/>
                  </a:xfrm>
                  <a:prstGeom prst="rect">
                    <a:avLst/>
                  </a:prstGeom>
                  <a:noFill/>
                  <a:ln w="9525">
                    <a:noFill/>
                    <a:miter lim="800000"/>
                    <a:headEnd/>
                    <a:tailEnd/>
                  </a:ln>
                  <a:effectLst>
                    <a:outerShdw dist="17961" dir="2700000" algn="ctr" rotWithShape="0">
                      <a:srgbClr val="363D62"/>
                    </a:outerShdw>
                  </a:effectLst>
                </p:spPr>
                <p:txBody>
                  <a:bodyPr wrap="none" lIns="0" tIns="0" rIns="0" bIns="0" anchor="ctr">
                    <a:spAutoFit/>
                  </a:bodyPr>
                  <a:lstStyle/>
                  <a:p>
                    <a:pPr algn="l" eaLnBrk="0" hangingPunct="0"/>
                    <a:endParaRPr lang="en-US" altLang="ja-JP" b="1">
                      <a:solidFill>
                        <a:srgbClr val="EAEAEA"/>
                      </a:solidFill>
                      <a:latin typeface="宋体" charset="-122"/>
                      <a:ea typeface="宋体" charset="-122"/>
                    </a:endParaRPr>
                  </a:p>
                </p:txBody>
              </p:sp>
            </p:grpSp>
          </p:grpSp>
          <p:grpSp>
            <p:nvGrpSpPr>
              <p:cNvPr id="24" name="Group 85"/>
              <p:cNvGrpSpPr>
                <a:grpSpLocks/>
              </p:cNvGrpSpPr>
              <p:nvPr/>
            </p:nvGrpSpPr>
            <p:grpSpPr bwMode="auto">
              <a:xfrm>
                <a:off x="1303" y="2635"/>
                <a:ext cx="3186" cy="371"/>
                <a:chOff x="1303" y="2635"/>
                <a:chExt cx="3186" cy="371"/>
              </a:xfrm>
            </p:grpSpPr>
            <p:grpSp>
              <p:nvGrpSpPr>
                <p:cNvPr id="25" name="Group 86"/>
                <p:cNvGrpSpPr>
                  <a:grpSpLocks/>
                </p:cNvGrpSpPr>
                <p:nvPr/>
              </p:nvGrpSpPr>
              <p:grpSpPr bwMode="auto">
                <a:xfrm>
                  <a:off x="1303" y="2638"/>
                  <a:ext cx="3186" cy="368"/>
                  <a:chOff x="1303" y="2638"/>
                  <a:chExt cx="3186" cy="368"/>
                </a:xfrm>
              </p:grpSpPr>
              <p:pic>
                <p:nvPicPr>
                  <p:cNvPr id="405591" name="Picture 87" descr="plm_diagram_p08"/>
                  <p:cNvPicPr preferRelativeResize="0">
                    <a:picLocks noChangeAspect="1" noChangeArrowheads="1"/>
                  </p:cNvPicPr>
                  <p:nvPr/>
                </p:nvPicPr>
                <p:blipFill>
                  <a:blip r:embed="rId9" cstate="print"/>
                  <a:srcRect l="5455" t="65613" r="50124" b="10686"/>
                  <a:stretch>
                    <a:fillRect/>
                  </a:stretch>
                </p:blipFill>
                <p:spPr bwMode="auto">
                  <a:xfrm>
                    <a:off x="1303" y="2638"/>
                    <a:ext cx="3186" cy="368"/>
                  </a:xfrm>
                  <a:prstGeom prst="rect">
                    <a:avLst/>
                  </a:prstGeom>
                  <a:noFill/>
                </p:spPr>
              </p:pic>
              <p:pic>
                <p:nvPicPr>
                  <p:cNvPr id="405592" name="Picture 88"/>
                  <p:cNvPicPr preferRelativeResize="0">
                    <a:picLocks noChangeAspect="1" noChangeArrowheads="1"/>
                  </p:cNvPicPr>
                  <p:nvPr/>
                </p:nvPicPr>
                <p:blipFill>
                  <a:blip r:embed="rId10" cstate="print"/>
                  <a:srcRect/>
                  <a:stretch>
                    <a:fillRect/>
                  </a:stretch>
                </p:blipFill>
                <p:spPr bwMode="auto">
                  <a:xfrm>
                    <a:off x="1409" y="2667"/>
                    <a:ext cx="2976" cy="274"/>
                  </a:xfrm>
                  <a:prstGeom prst="rect">
                    <a:avLst/>
                  </a:prstGeom>
                  <a:noFill/>
                </p:spPr>
              </p:pic>
              <p:graphicFrame>
                <p:nvGraphicFramePr>
                  <p:cNvPr id="405593" name="Object 89"/>
                  <p:cNvGraphicFramePr>
                    <a:graphicFrameLocks noChangeAspect="1"/>
                  </p:cNvGraphicFramePr>
                  <p:nvPr/>
                </p:nvGraphicFramePr>
                <p:xfrm>
                  <a:off x="1366" y="2756"/>
                  <a:ext cx="3035" cy="120"/>
                </p:xfrm>
                <a:graphic>
                  <a:graphicData uri="http://schemas.openxmlformats.org/presentationml/2006/ole">
                    <mc:AlternateContent xmlns:mc="http://schemas.openxmlformats.org/markup-compatibility/2006">
                      <mc:Choice xmlns:v="urn:schemas-microsoft-com:vml" Requires="v">
                        <p:oleObj spid="_x0000_s78852" name="ビットマップ イメージ" r:id="rId11" imgW="7478169" imgH="285866" progId="PBrush">
                          <p:embed/>
                        </p:oleObj>
                      </mc:Choice>
                      <mc:Fallback>
                        <p:oleObj name="ビットマップ イメージ" r:id="rId11" imgW="7478169" imgH="285866" progId="PBrush">
                          <p:embed/>
                          <p:pic>
                            <p:nvPicPr>
                              <p:cNvPr id="0" name="Picture 2"/>
                              <p:cNvPicPr preferRelativeResize="0">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366" y="2756"/>
                                <a:ext cx="3035" cy="1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405594" name="Text Box 90"/>
                <p:cNvSpPr txBox="1">
                  <a:spLocks noChangeArrowheads="1"/>
                </p:cNvSpPr>
                <p:nvPr/>
              </p:nvSpPr>
              <p:spPr bwMode="auto">
                <a:xfrm>
                  <a:off x="1460" y="2815"/>
                  <a:ext cx="2936" cy="173"/>
                </a:xfrm>
                <a:prstGeom prst="rect">
                  <a:avLst/>
                </a:prstGeom>
                <a:noFill/>
                <a:ln w="9525">
                  <a:noFill/>
                  <a:miter lim="800000"/>
                  <a:headEnd/>
                  <a:tailEnd/>
                </a:ln>
                <a:effectLst/>
              </p:spPr>
              <p:txBody>
                <a:bodyPr>
                  <a:spAutoFit/>
                </a:bodyPr>
                <a:lstStyle/>
                <a:p>
                  <a:r>
                    <a:rPr lang="en-US" altLang="zh-CN" sz="1200" b="1">
                      <a:solidFill>
                        <a:schemeClr val="bg1"/>
                      </a:solidFill>
                      <a:latin typeface="宋体" charset="-122"/>
                      <a:ea typeface="宋体" charset="-122"/>
                    </a:rPr>
                    <a:t>Schema, Process, </a:t>
                  </a:r>
                  <a:r>
                    <a:rPr lang="en-US" altLang="ja-JP" sz="1200" b="1">
                      <a:solidFill>
                        <a:schemeClr val="bg1"/>
                      </a:solidFill>
                      <a:latin typeface="宋体" charset="-122"/>
                      <a:ea typeface="宋体" charset="-122"/>
                    </a:rPr>
                    <a:t>UI</a:t>
                  </a:r>
                  <a:r>
                    <a:rPr lang="en-US" altLang="zh-CN" sz="1200" b="1">
                      <a:solidFill>
                        <a:schemeClr val="bg1"/>
                      </a:solidFill>
                      <a:latin typeface="宋体" charset="-122"/>
                      <a:ea typeface="宋体" charset="-122"/>
                    </a:rPr>
                    <a:t> Component</a:t>
                  </a:r>
                  <a:endParaRPr lang="ja-JP" altLang="en-US" sz="1200" b="1">
                    <a:solidFill>
                      <a:schemeClr val="bg1"/>
                    </a:solidFill>
                    <a:latin typeface="宋体" charset="-122"/>
                    <a:ea typeface="宋体" charset="-122"/>
                  </a:endParaRPr>
                </a:p>
              </p:txBody>
            </p:sp>
            <p:sp>
              <p:nvSpPr>
                <p:cNvPr id="405595" name="Text Box 91"/>
                <p:cNvSpPr txBox="1">
                  <a:spLocks noChangeArrowheads="1"/>
                </p:cNvSpPr>
                <p:nvPr/>
              </p:nvSpPr>
              <p:spPr bwMode="auto">
                <a:xfrm>
                  <a:off x="1413" y="2635"/>
                  <a:ext cx="2936" cy="173"/>
                </a:xfrm>
                <a:prstGeom prst="rect">
                  <a:avLst/>
                </a:prstGeom>
                <a:noFill/>
                <a:ln w="9525">
                  <a:noFill/>
                  <a:miter lim="800000"/>
                  <a:headEnd/>
                  <a:tailEnd/>
                </a:ln>
                <a:effectLst/>
              </p:spPr>
              <p:txBody>
                <a:bodyPr>
                  <a:spAutoFit/>
                </a:bodyPr>
                <a:lstStyle/>
                <a:p>
                  <a:r>
                    <a:rPr lang="en-US" altLang="zh-CN" sz="1200" b="1">
                      <a:solidFill>
                        <a:schemeClr val="bg1"/>
                      </a:solidFill>
                      <a:effectLst>
                        <a:outerShdw blurRad="38100" dist="38100" dir="2700000" algn="tl">
                          <a:srgbClr val="C0C0C0"/>
                        </a:outerShdw>
                      </a:effectLst>
                      <a:latin typeface="宋体" charset="-122"/>
                      <a:ea typeface="宋体" charset="-122"/>
                    </a:rPr>
                    <a:t>PERA</a:t>
                  </a:r>
                  <a:r>
                    <a:rPr lang="en-US" altLang="ja-JP" sz="1200" b="1">
                      <a:solidFill>
                        <a:schemeClr val="bg1"/>
                      </a:solidFill>
                      <a:effectLst>
                        <a:outerShdw blurRad="38100" dist="38100" dir="2700000" algn="tl">
                          <a:srgbClr val="C0C0C0"/>
                        </a:outerShdw>
                      </a:effectLst>
                      <a:latin typeface="宋体" charset="-122"/>
                      <a:ea typeface="宋体" charset="-122"/>
                    </a:rPr>
                    <a:t> </a:t>
                  </a:r>
                  <a:r>
                    <a:rPr lang="en-US" altLang="zh-CN" sz="1200" b="1">
                      <a:solidFill>
                        <a:schemeClr val="bg1"/>
                      </a:solidFill>
                      <a:effectLst>
                        <a:outerShdw blurRad="38100" dist="38100" dir="2700000" algn="tl">
                          <a:srgbClr val="C0C0C0"/>
                        </a:outerShdw>
                      </a:effectLst>
                      <a:latin typeface="宋体" charset="-122"/>
                      <a:ea typeface="宋体" charset="-122"/>
                    </a:rPr>
                    <a:t>Modeling Studio</a:t>
                  </a:r>
                  <a:endParaRPr lang="en-US" altLang="ja-JP" sz="1200" b="1">
                    <a:solidFill>
                      <a:schemeClr val="bg1"/>
                    </a:solidFill>
                    <a:effectLst>
                      <a:outerShdw blurRad="38100" dist="38100" dir="2700000" algn="tl">
                        <a:srgbClr val="C0C0C0"/>
                      </a:outerShdw>
                    </a:effectLst>
                    <a:latin typeface="宋体" charset="-122"/>
                    <a:ea typeface="宋体" charset="-122"/>
                  </a:endParaRPr>
                </a:p>
              </p:txBody>
            </p:sp>
          </p:grpSp>
        </p:grpSp>
        <p:sp>
          <p:nvSpPr>
            <p:cNvPr id="405596" name="Text Box 92"/>
            <p:cNvSpPr txBox="1">
              <a:spLocks noChangeArrowheads="1"/>
            </p:cNvSpPr>
            <p:nvPr/>
          </p:nvSpPr>
          <p:spPr bwMode="auto">
            <a:xfrm>
              <a:off x="1292" y="2434"/>
              <a:ext cx="772" cy="164"/>
            </a:xfrm>
            <a:prstGeom prst="rect">
              <a:avLst/>
            </a:prstGeom>
            <a:noFill/>
            <a:ln w="9525" algn="ctr">
              <a:noFill/>
              <a:miter lim="800000"/>
              <a:headEnd/>
              <a:tailEnd/>
            </a:ln>
            <a:effectLst/>
          </p:spPr>
          <p:txBody>
            <a:bodyPr>
              <a:spAutoFit/>
            </a:bodyPr>
            <a:lstStyle/>
            <a:p>
              <a:pPr>
                <a:spcBef>
                  <a:spcPct val="50000"/>
                </a:spcBef>
              </a:pPr>
              <a:r>
                <a:rPr lang="en-US" altLang="zh-CN" sz="1100" b="1" dirty="0" err="1">
                  <a:solidFill>
                    <a:srgbClr val="FFFFFF"/>
                  </a:solidFill>
                  <a:ea typeface="宋体" charset="-122"/>
                </a:rPr>
                <a:t>PERA.DataMan</a:t>
              </a:r>
              <a:endParaRPr lang="en-US" altLang="zh-CN" sz="1100" b="1" dirty="0">
                <a:solidFill>
                  <a:srgbClr val="FFFFFF"/>
                </a:solidFill>
                <a:ea typeface="宋体" charset="-122"/>
              </a:endParaRPr>
            </a:p>
          </p:txBody>
        </p:sp>
        <p:sp>
          <p:nvSpPr>
            <p:cNvPr id="405597" name="Text Box 93"/>
            <p:cNvSpPr txBox="1">
              <a:spLocks noChangeArrowheads="1"/>
            </p:cNvSpPr>
            <p:nvPr/>
          </p:nvSpPr>
          <p:spPr bwMode="auto">
            <a:xfrm>
              <a:off x="2017" y="2451"/>
              <a:ext cx="772" cy="164"/>
            </a:xfrm>
            <a:prstGeom prst="rect">
              <a:avLst/>
            </a:prstGeom>
            <a:noFill/>
            <a:ln w="9525" algn="ctr">
              <a:noFill/>
              <a:miter lim="800000"/>
              <a:headEnd/>
              <a:tailEnd/>
            </a:ln>
            <a:effectLst/>
          </p:spPr>
          <p:txBody>
            <a:bodyPr>
              <a:spAutoFit/>
            </a:bodyPr>
            <a:lstStyle/>
            <a:p>
              <a:pPr>
                <a:spcBef>
                  <a:spcPct val="50000"/>
                </a:spcBef>
              </a:pPr>
              <a:r>
                <a:rPr lang="en-US" altLang="zh-CN" sz="1100" b="1">
                  <a:solidFill>
                    <a:srgbClr val="FFFFFF"/>
                  </a:solidFill>
                  <a:ea typeface="宋体" charset="-122"/>
                </a:rPr>
                <a:t>PERA.DDH</a:t>
              </a:r>
            </a:p>
          </p:txBody>
        </p:sp>
        <p:sp>
          <p:nvSpPr>
            <p:cNvPr id="405598" name="Text Box 94"/>
            <p:cNvSpPr txBox="1">
              <a:spLocks noChangeArrowheads="1"/>
            </p:cNvSpPr>
            <p:nvPr/>
          </p:nvSpPr>
          <p:spPr bwMode="auto">
            <a:xfrm>
              <a:off x="2698" y="2451"/>
              <a:ext cx="817" cy="164"/>
            </a:xfrm>
            <a:prstGeom prst="rect">
              <a:avLst/>
            </a:prstGeom>
            <a:noFill/>
            <a:ln w="9525" algn="ctr">
              <a:noFill/>
              <a:miter lim="800000"/>
              <a:headEnd/>
              <a:tailEnd/>
            </a:ln>
            <a:effectLst/>
          </p:spPr>
          <p:txBody>
            <a:bodyPr>
              <a:spAutoFit/>
            </a:bodyPr>
            <a:lstStyle/>
            <a:p>
              <a:pPr>
                <a:spcBef>
                  <a:spcPct val="50000"/>
                </a:spcBef>
              </a:pPr>
              <a:r>
                <a:rPr lang="en-US" altLang="zh-CN" sz="1100" b="1">
                  <a:solidFill>
                    <a:srgbClr val="FFFFFF"/>
                  </a:solidFill>
                  <a:ea typeface="宋体" charset="-122"/>
                </a:rPr>
                <a:t>PERA.WorkFlow</a:t>
              </a:r>
            </a:p>
          </p:txBody>
        </p:sp>
        <p:sp>
          <p:nvSpPr>
            <p:cNvPr id="405599" name="Text Box 95"/>
            <p:cNvSpPr txBox="1">
              <a:spLocks noChangeArrowheads="1"/>
            </p:cNvSpPr>
            <p:nvPr/>
          </p:nvSpPr>
          <p:spPr bwMode="auto">
            <a:xfrm>
              <a:off x="3470" y="2451"/>
              <a:ext cx="907" cy="164"/>
            </a:xfrm>
            <a:prstGeom prst="rect">
              <a:avLst/>
            </a:prstGeom>
            <a:noFill/>
            <a:ln w="9525" algn="ctr">
              <a:noFill/>
              <a:miter lim="800000"/>
              <a:headEnd/>
              <a:tailEnd/>
            </a:ln>
            <a:effectLst/>
          </p:spPr>
          <p:txBody>
            <a:bodyPr>
              <a:spAutoFit/>
            </a:bodyPr>
            <a:lstStyle/>
            <a:p>
              <a:pPr>
                <a:spcBef>
                  <a:spcPct val="50000"/>
                </a:spcBef>
              </a:pPr>
              <a:r>
                <a:rPr lang="en-US" altLang="zh-CN" sz="1100" b="1">
                  <a:solidFill>
                    <a:srgbClr val="FFFFFF"/>
                  </a:solidFill>
                  <a:ea typeface="宋体" charset="-122"/>
                </a:rPr>
                <a:t>PERA.KnowlMan</a:t>
              </a:r>
            </a:p>
          </p:txBody>
        </p:sp>
        <p:sp>
          <p:nvSpPr>
            <p:cNvPr id="405600" name="Text Box 96"/>
            <p:cNvSpPr txBox="1">
              <a:spLocks noChangeArrowheads="1"/>
            </p:cNvSpPr>
            <p:nvPr/>
          </p:nvSpPr>
          <p:spPr bwMode="auto">
            <a:xfrm>
              <a:off x="1383" y="2025"/>
              <a:ext cx="907" cy="164"/>
            </a:xfrm>
            <a:prstGeom prst="rect">
              <a:avLst/>
            </a:prstGeom>
            <a:noFill/>
            <a:ln w="9525" algn="ctr">
              <a:noFill/>
              <a:miter lim="800000"/>
              <a:headEnd/>
              <a:tailEnd/>
            </a:ln>
            <a:effectLst/>
          </p:spPr>
          <p:txBody>
            <a:bodyPr>
              <a:spAutoFit/>
            </a:bodyPr>
            <a:lstStyle/>
            <a:p>
              <a:pPr>
                <a:spcBef>
                  <a:spcPct val="50000"/>
                </a:spcBef>
              </a:pPr>
              <a:r>
                <a:rPr lang="en-US" altLang="zh-CN" sz="1100" b="1" dirty="0" err="1">
                  <a:solidFill>
                    <a:srgbClr val="FFFFFF"/>
                  </a:solidFill>
                  <a:ea typeface="宋体" charset="-122"/>
                </a:rPr>
                <a:t>PERA.Simulation</a:t>
              </a:r>
              <a:endParaRPr lang="en-US" altLang="zh-CN" sz="1100" b="1" dirty="0">
                <a:solidFill>
                  <a:srgbClr val="FFFFFF"/>
                </a:solidFill>
                <a:ea typeface="宋体" charset="-122"/>
              </a:endParaRPr>
            </a:p>
          </p:txBody>
        </p:sp>
        <p:sp>
          <p:nvSpPr>
            <p:cNvPr id="405601" name="Text Box 97"/>
            <p:cNvSpPr txBox="1">
              <a:spLocks noChangeArrowheads="1"/>
            </p:cNvSpPr>
            <p:nvPr/>
          </p:nvSpPr>
          <p:spPr bwMode="auto">
            <a:xfrm>
              <a:off x="2381" y="2025"/>
              <a:ext cx="907" cy="164"/>
            </a:xfrm>
            <a:prstGeom prst="rect">
              <a:avLst/>
            </a:prstGeom>
            <a:noFill/>
            <a:ln w="9525" algn="ctr">
              <a:noFill/>
              <a:miter lim="800000"/>
              <a:headEnd/>
              <a:tailEnd/>
            </a:ln>
            <a:effectLst/>
          </p:spPr>
          <p:txBody>
            <a:bodyPr>
              <a:spAutoFit/>
            </a:bodyPr>
            <a:lstStyle/>
            <a:p>
              <a:pPr>
                <a:spcBef>
                  <a:spcPct val="50000"/>
                </a:spcBef>
              </a:pPr>
              <a:r>
                <a:rPr lang="en-US" altLang="zh-CN" sz="1100" b="1">
                  <a:solidFill>
                    <a:srgbClr val="FFFFFF"/>
                  </a:solidFill>
                  <a:ea typeface="宋体" charset="-122"/>
                </a:rPr>
                <a:t>PERA.Quality</a:t>
              </a:r>
            </a:p>
          </p:txBody>
        </p:sp>
        <p:sp>
          <p:nvSpPr>
            <p:cNvPr id="405602" name="Text Box 98"/>
            <p:cNvSpPr txBox="1">
              <a:spLocks noChangeArrowheads="1"/>
            </p:cNvSpPr>
            <p:nvPr/>
          </p:nvSpPr>
          <p:spPr bwMode="auto">
            <a:xfrm>
              <a:off x="3379" y="2025"/>
              <a:ext cx="907" cy="164"/>
            </a:xfrm>
            <a:prstGeom prst="rect">
              <a:avLst/>
            </a:prstGeom>
            <a:noFill/>
            <a:ln w="9525" algn="ctr">
              <a:noFill/>
              <a:miter lim="800000"/>
              <a:headEnd/>
              <a:tailEnd/>
            </a:ln>
            <a:effectLst/>
          </p:spPr>
          <p:txBody>
            <a:bodyPr>
              <a:spAutoFit/>
            </a:bodyPr>
            <a:lstStyle/>
            <a:p>
              <a:pPr>
                <a:spcBef>
                  <a:spcPct val="50000"/>
                </a:spcBef>
              </a:pPr>
              <a:r>
                <a:rPr lang="en-US" altLang="zh-CN" sz="1100" b="1">
                  <a:solidFill>
                    <a:srgbClr val="FFFFFF"/>
                  </a:solidFill>
                  <a:ea typeface="宋体" charset="-122"/>
                </a:rPr>
                <a:t>PERA.Innovation</a:t>
              </a:r>
            </a:p>
          </p:txBody>
        </p:sp>
        <p:sp>
          <p:nvSpPr>
            <p:cNvPr id="405603" name="Text Box 99"/>
            <p:cNvSpPr txBox="1">
              <a:spLocks noChangeArrowheads="1"/>
            </p:cNvSpPr>
            <p:nvPr/>
          </p:nvSpPr>
          <p:spPr bwMode="auto">
            <a:xfrm>
              <a:off x="1247" y="1616"/>
              <a:ext cx="907" cy="164"/>
            </a:xfrm>
            <a:prstGeom prst="rect">
              <a:avLst/>
            </a:prstGeom>
            <a:noFill/>
            <a:ln w="9525" algn="ctr">
              <a:noFill/>
              <a:miter lim="800000"/>
              <a:headEnd/>
              <a:tailEnd/>
            </a:ln>
            <a:effectLst/>
          </p:spPr>
          <p:txBody>
            <a:bodyPr>
              <a:spAutoFit/>
            </a:bodyPr>
            <a:lstStyle/>
            <a:p>
              <a:pPr>
                <a:spcBef>
                  <a:spcPct val="50000"/>
                </a:spcBef>
              </a:pPr>
              <a:r>
                <a:rPr lang="en-US" altLang="zh-CN" sz="1100" b="1">
                  <a:solidFill>
                    <a:srgbClr val="FFFFFF"/>
                  </a:solidFill>
                  <a:ea typeface="宋体" charset="-122"/>
                </a:rPr>
                <a:t>R&amp;D-BUS</a:t>
              </a:r>
            </a:p>
          </p:txBody>
        </p:sp>
        <p:sp>
          <p:nvSpPr>
            <p:cNvPr id="405604" name="Text Box 100"/>
            <p:cNvSpPr txBox="1">
              <a:spLocks noChangeArrowheads="1"/>
            </p:cNvSpPr>
            <p:nvPr/>
          </p:nvSpPr>
          <p:spPr bwMode="auto">
            <a:xfrm>
              <a:off x="1882" y="1616"/>
              <a:ext cx="907" cy="164"/>
            </a:xfrm>
            <a:prstGeom prst="rect">
              <a:avLst/>
            </a:prstGeom>
            <a:noFill/>
            <a:ln w="9525" algn="ctr">
              <a:noFill/>
              <a:miter lim="800000"/>
              <a:headEnd/>
              <a:tailEnd/>
            </a:ln>
            <a:effectLst/>
          </p:spPr>
          <p:txBody>
            <a:bodyPr>
              <a:spAutoFit/>
            </a:bodyPr>
            <a:lstStyle/>
            <a:p>
              <a:pPr>
                <a:spcBef>
                  <a:spcPct val="50000"/>
                </a:spcBef>
              </a:pPr>
              <a:r>
                <a:rPr lang="zh-CN" altLang="en-US" sz="1100" b="1">
                  <a:solidFill>
                    <a:srgbClr val="FFFFFF"/>
                  </a:solidFill>
                  <a:ea typeface="宋体" charset="-122"/>
                </a:rPr>
                <a:t>流程管理</a:t>
              </a:r>
            </a:p>
          </p:txBody>
        </p:sp>
        <p:sp>
          <p:nvSpPr>
            <p:cNvPr id="405605" name="Text Box 101"/>
            <p:cNvSpPr txBox="1">
              <a:spLocks noChangeArrowheads="1"/>
            </p:cNvSpPr>
            <p:nvPr/>
          </p:nvSpPr>
          <p:spPr bwMode="auto">
            <a:xfrm>
              <a:off x="3334" y="1616"/>
              <a:ext cx="907" cy="164"/>
            </a:xfrm>
            <a:prstGeom prst="rect">
              <a:avLst/>
            </a:prstGeom>
            <a:noFill/>
            <a:ln w="9525" algn="ctr">
              <a:noFill/>
              <a:miter lim="800000"/>
              <a:headEnd/>
              <a:tailEnd/>
            </a:ln>
            <a:effectLst/>
          </p:spPr>
          <p:txBody>
            <a:bodyPr>
              <a:spAutoFit/>
            </a:bodyPr>
            <a:lstStyle/>
            <a:p>
              <a:pPr>
                <a:spcBef>
                  <a:spcPct val="50000"/>
                </a:spcBef>
              </a:pPr>
              <a:r>
                <a:rPr lang="zh-CN" altLang="en-US" sz="1100" b="1">
                  <a:solidFill>
                    <a:srgbClr val="FFFFFF"/>
                  </a:solidFill>
                  <a:ea typeface="宋体" charset="-122"/>
                </a:rPr>
                <a:t>人员权限</a:t>
              </a:r>
            </a:p>
          </p:txBody>
        </p:sp>
        <p:sp>
          <p:nvSpPr>
            <p:cNvPr id="405606" name="Text Box 102"/>
            <p:cNvSpPr txBox="1">
              <a:spLocks noChangeArrowheads="1"/>
            </p:cNvSpPr>
            <p:nvPr/>
          </p:nvSpPr>
          <p:spPr bwMode="auto">
            <a:xfrm>
              <a:off x="2608" y="1616"/>
              <a:ext cx="907" cy="164"/>
            </a:xfrm>
            <a:prstGeom prst="rect">
              <a:avLst/>
            </a:prstGeom>
            <a:noFill/>
            <a:ln w="9525" algn="ctr">
              <a:noFill/>
              <a:miter lim="800000"/>
              <a:headEnd/>
              <a:tailEnd/>
            </a:ln>
            <a:effectLst/>
          </p:spPr>
          <p:txBody>
            <a:bodyPr>
              <a:spAutoFit/>
            </a:bodyPr>
            <a:lstStyle/>
            <a:p>
              <a:pPr>
                <a:spcBef>
                  <a:spcPct val="50000"/>
                </a:spcBef>
              </a:pPr>
              <a:r>
                <a:rPr lang="zh-CN" altLang="en-US" sz="1100" b="1">
                  <a:solidFill>
                    <a:srgbClr val="FFFFFF"/>
                  </a:solidFill>
                  <a:ea typeface="宋体" charset="-122"/>
                </a:rPr>
                <a:t>数据管理</a:t>
              </a:r>
            </a:p>
          </p:txBody>
        </p:sp>
      </p:grpSp>
      <p:sp>
        <p:nvSpPr>
          <p:cNvPr id="405607" name="Rectangle 103"/>
          <p:cNvSpPr>
            <a:spLocks noGrp="1" noChangeArrowheads="1"/>
          </p:cNvSpPr>
          <p:nvPr>
            <p:ph type="title" sz="quarter"/>
          </p:nvPr>
        </p:nvSpPr>
        <p:spPr>
          <a:xfrm>
            <a:off x="647700" y="692150"/>
            <a:ext cx="5653088" cy="498475"/>
          </a:xfrm>
          <a:noFill/>
          <a:ln/>
        </p:spPr>
        <p:txBody>
          <a:bodyPr/>
          <a:lstStyle/>
          <a:p>
            <a:r>
              <a:rPr lang="en-US" altLang="zh-CN" sz="2400">
                <a:ea typeface="宋体" charset="-122"/>
              </a:rPr>
              <a:t>PERA CAXMAN</a:t>
            </a:r>
            <a:r>
              <a:rPr lang="zh-CN" altLang="en-US" sz="2400">
                <a:ea typeface="宋体" charset="-122"/>
              </a:rPr>
              <a:t>集成</a:t>
            </a:r>
            <a:endParaRPr lang="ja-JP" altLang="en-US" sz="2400">
              <a:ea typeface="宋体" charset="-122"/>
            </a:endParaRPr>
          </a:p>
        </p:txBody>
      </p:sp>
      <p:sp>
        <p:nvSpPr>
          <p:cNvPr id="405608" name="AutoShape 104"/>
          <p:cNvSpPr>
            <a:spLocks noChangeArrowheads="1"/>
          </p:cNvSpPr>
          <p:nvPr/>
        </p:nvSpPr>
        <p:spPr bwMode="auto">
          <a:xfrm>
            <a:off x="947738" y="6192838"/>
            <a:ext cx="1857375" cy="260350"/>
          </a:xfrm>
          <a:prstGeom prst="wedgeRoundRectCallout">
            <a:avLst>
              <a:gd name="adj1" fmla="val -16667"/>
              <a:gd name="adj2" fmla="val -17208"/>
              <a:gd name="adj3" fmla="val 16667"/>
            </a:avLst>
          </a:prstGeom>
          <a:gradFill rotWithShape="1">
            <a:gsLst>
              <a:gs pos="0">
                <a:srgbClr val="C8C864">
                  <a:gamma/>
                  <a:tint val="18039"/>
                  <a:invGamma/>
                </a:srgbClr>
              </a:gs>
              <a:gs pos="100000">
                <a:srgbClr val="C8C864"/>
              </a:gs>
            </a:gsLst>
            <a:lin ang="5400000" scaled="1"/>
          </a:gradFill>
          <a:ln w="6350">
            <a:solidFill>
              <a:schemeClr val="tx1"/>
            </a:solidFill>
            <a:prstDash val="sysDot"/>
            <a:miter lim="800000"/>
            <a:headEnd/>
            <a:tailEnd/>
          </a:ln>
          <a:effectLst/>
        </p:spPr>
        <p:txBody>
          <a:bodyPr lIns="0" tIns="10800" rIns="0" bIns="10800" anchor="ctr" anchorCtr="1">
            <a:spAutoFit/>
          </a:bodyPr>
          <a:lstStyle/>
          <a:p>
            <a:r>
              <a:rPr lang="zh-CN" altLang="en-US" sz="1400" b="1">
                <a:solidFill>
                  <a:schemeClr val="tx2"/>
                </a:solidFill>
                <a:effectLst>
                  <a:outerShdw blurRad="38100" dist="38100" dir="2700000" algn="tl">
                    <a:srgbClr val="000000"/>
                  </a:outerShdw>
                </a:effectLst>
                <a:latin typeface="宋体" charset="-122"/>
                <a:ea typeface="宋体" charset="-122"/>
              </a:rPr>
              <a:t>具备丰富的集成插件</a:t>
            </a:r>
          </a:p>
        </p:txBody>
      </p:sp>
      <p:grpSp>
        <p:nvGrpSpPr>
          <p:cNvPr id="26" name="Group 105"/>
          <p:cNvGrpSpPr>
            <a:grpSpLocks/>
          </p:cNvGrpSpPr>
          <p:nvPr/>
        </p:nvGrpSpPr>
        <p:grpSpPr bwMode="auto">
          <a:xfrm>
            <a:off x="2071670" y="1714488"/>
            <a:ext cx="1038225" cy="3759200"/>
            <a:chOff x="722" y="1232"/>
            <a:chExt cx="654" cy="2368"/>
          </a:xfrm>
        </p:grpSpPr>
        <p:grpSp>
          <p:nvGrpSpPr>
            <p:cNvPr id="27" name="Group 106"/>
            <p:cNvGrpSpPr>
              <a:grpSpLocks/>
            </p:cNvGrpSpPr>
            <p:nvPr/>
          </p:nvGrpSpPr>
          <p:grpSpPr bwMode="auto">
            <a:xfrm>
              <a:off x="722" y="1232"/>
              <a:ext cx="654" cy="2368"/>
              <a:chOff x="722" y="1232"/>
              <a:chExt cx="654" cy="2368"/>
            </a:xfrm>
          </p:grpSpPr>
          <p:sp>
            <p:nvSpPr>
              <p:cNvPr id="405611" name="Arc 107"/>
              <p:cNvSpPr>
                <a:spLocks/>
              </p:cNvSpPr>
              <p:nvPr/>
            </p:nvSpPr>
            <p:spPr bwMode="auto">
              <a:xfrm rot="5400000">
                <a:off x="420" y="2160"/>
                <a:ext cx="1525" cy="386"/>
              </a:xfrm>
              <a:custGeom>
                <a:avLst/>
                <a:gdLst>
                  <a:gd name="G0" fmla="+- 20156 0 0"/>
                  <a:gd name="G1" fmla="+- 0 0 0"/>
                  <a:gd name="G2" fmla="+- 21600 0 0"/>
                  <a:gd name="T0" fmla="*/ 40862 w 40862"/>
                  <a:gd name="T1" fmla="*/ 6149 h 21600"/>
                  <a:gd name="T2" fmla="*/ 0 w 40862"/>
                  <a:gd name="T3" fmla="*/ 7766 h 21600"/>
                  <a:gd name="T4" fmla="*/ 20156 w 40862"/>
                  <a:gd name="T5" fmla="*/ 0 h 21600"/>
                </a:gdLst>
                <a:ahLst/>
                <a:cxnLst>
                  <a:cxn ang="0">
                    <a:pos x="T0" y="T1"/>
                  </a:cxn>
                  <a:cxn ang="0">
                    <a:pos x="T2" y="T3"/>
                  </a:cxn>
                  <a:cxn ang="0">
                    <a:pos x="T4" y="T5"/>
                  </a:cxn>
                </a:cxnLst>
                <a:rect l="0" t="0" r="r" b="b"/>
                <a:pathLst>
                  <a:path w="40862" h="21600" fill="none" extrusionOk="0">
                    <a:moveTo>
                      <a:pt x="40862" y="6149"/>
                    </a:moveTo>
                    <a:cubicBezTo>
                      <a:pt x="38140" y="15314"/>
                      <a:pt x="29716" y="21599"/>
                      <a:pt x="20156" y="21600"/>
                    </a:cubicBezTo>
                    <a:cubicBezTo>
                      <a:pt x="11223" y="21600"/>
                      <a:pt x="3211" y="16101"/>
                      <a:pt x="0" y="7765"/>
                    </a:cubicBezTo>
                  </a:path>
                  <a:path w="40862" h="21600" stroke="0" extrusionOk="0">
                    <a:moveTo>
                      <a:pt x="40862" y="6149"/>
                    </a:moveTo>
                    <a:cubicBezTo>
                      <a:pt x="38140" y="15314"/>
                      <a:pt x="29716" y="21599"/>
                      <a:pt x="20156" y="21600"/>
                    </a:cubicBezTo>
                    <a:cubicBezTo>
                      <a:pt x="11223" y="21600"/>
                      <a:pt x="3211" y="16101"/>
                      <a:pt x="0" y="7765"/>
                    </a:cubicBezTo>
                    <a:lnTo>
                      <a:pt x="20156" y="0"/>
                    </a:lnTo>
                    <a:close/>
                  </a:path>
                </a:pathLst>
              </a:custGeom>
              <a:solidFill>
                <a:srgbClr val="FFFFFF">
                  <a:alpha val="50000"/>
                </a:srgbClr>
              </a:solidFill>
              <a:ln w="9525">
                <a:solidFill>
                  <a:srgbClr val="885454"/>
                </a:solidFill>
                <a:round/>
                <a:headEnd/>
                <a:tailEnd/>
              </a:ln>
              <a:effectLst/>
            </p:spPr>
            <p:txBody>
              <a:bodyPr wrap="none" anchor="ctr"/>
              <a:lstStyle/>
              <a:p>
                <a:endParaRPr lang="zh-CN" altLang="en-US"/>
              </a:p>
            </p:txBody>
          </p:sp>
          <p:grpSp>
            <p:nvGrpSpPr>
              <p:cNvPr id="28" name="Group 108"/>
              <p:cNvGrpSpPr>
                <a:grpSpLocks/>
              </p:cNvGrpSpPr>
              <p:nvPr/>
            </p:nvGrpSpPr>
            <p:grpSpPr bwMode="auto">
              <a:xfrm>
                <a:off x="722" y="1232"/>
                <a:ext cx="533" cy="2368"/>
                <a:chOff x="722" y="1232"/>
                <a:chExt cx="533" cy="2368"/>
              </a:xfrm>
            </p:grpSpPr>
            <p:sp>
              <p:nvSpPr>
                <p:cNvPr id="405613" name="Line 109"/>
                <p:cNvSpPr>
                  <a:spLocks noChangeShapeType="1"/>
                </p:cNvSpPr>
                <p:nvPr/>
              </p:nvSpPr>
              <p:spPr bwMode="auto">
                <a:xfrm rot="5400000" flipV="1">
                  <a:off x="756" y="1574"/>
                  <a:ext cx="570" cy="318"/>
                </a:xfrm>
                <a:prstGeom prst="line">
                  <a:avLst/>
                </a:prstGeom>
                <a:noFill/>
                <a:ln w="28575">
                  <a:solidFill>
                    <a:srgbClr val="885454"/>
                  </a:solidFill>
                  <a:round/>
                  <a:headEnd/>
                  <a:tailEnd/>
                </a:ln>
                <a:effectLst/>
              </p:spPr>
              <p:txBody>
                <a:bodyPr/>
                <a:lstStyle/>
                <a:p>
                  <a:endParaRPr lang="zh-CN" altLang="en-US"/>
                </a:p>
              </p:txBody>
            </p:sp>
            <p:sp>
              <p:nvSpPr>
                <p:cNvPr id="405614" name="Line 110"/>
                <p:cNvSpPr>
                  <a:spLocks noChangeShapeType="1"/>
                </p:cNvSpPr>
                <p:nvPr/>
              </p:nvSpPr>
              <p:spPr bwMode="auto">
                <a:xfrm rot="5400000" flipH="1" flipV="1">
                  <a:off x="713" y="3069"/>
                  <a:ext cx="810" cy="252"/>
                </a:xfrm>
                <a:prstGeom prst="line">
                  <a:avLst/>
                </a:prstGeom>
                <a:noFill/>
                <a:ln w="28575">
                  <a:solidFill>
                    <a:srgbClr val="885454"/>
                  </a:solidFill>
                  <a:round/>
                  <a:headEnd/>
                  <a:tailEnd/>
                </a:ln>
                <a:effectLst/>
              </p:spPr>
              <p:txBody>
                <a:bodyPr/>
                <a:lstStyle/>
                <a:p>
                  <a:endParaRPr lang="zh-CN" altLang="en-US"/>
                </a:p>
              </p:txBody>
            </p:sp>
            <p:sp>
              <p:nvSpPr>
                <p:cNvPr id="405615" name="Line 111"/>
                <p:cNvSpPr>
                  <a:spLocks noChangeShapeType="1"/>
                </p:cNvSpPr>
                <p:nvPr/>
              </p:nvSpPr>
              <p:spPr bwMode="auto">
                <a:xfrm rot="5400000" flipV="1">
                  <a:off x="899" y="1880"/>
                  <a:ext cx="179" cy="533"/>
                </a:xfrm>
                <a:prstGeom prst="line">
                  <a:avLst/>
                </a:prstGeom>
                <a:noFill/>
                <a:ln w="28575">
                  <a:solidFill>
                    <a:srgbClr val="885454"/>
                  </a:solidFill>
                  <a:round/>
                  <a:headEnd/>
                  <a:tailEnd/>
                </a:ln>
                <a:effectLst/>
              </p:spPr>
              <p:txBody>
                <a:bodyPr/>
                <a:lstStyle/>
                <a:p>
                  <a:endParaRPr lang="zh-CN" altLang="en-US"/>
                </a:p>
              </p:txBody>
            </p:sp>
            <p:sp>
              <p:nvSpPr>
                <p:cNvPr id="405616" name="Line 112"/>
                <p:cNvSpPr>
                  <a:spLocks noChangeShapeType="1"/>
                </p:cNvSpPr>
                <p:nvPr/>
              </p:nvSpPr>
              <p:spPr bwMode="auto">
                <a:xfrm rot="5400000" flipV="1">
                  <a:off x="806" y="1716"/>
                  <a:ext cx="382" cy="442"/>
                </a:xfrm>
                <a:prstGeom prst="line">
                  <a:avLst/>
                </a:prstGeom>
                <a:noFill/>
                <a:ln w="28575">
                  <a:solidFill>
                    <a:srgbClr val="885454"/>
                  </a:solidFill>
                  <a:round/>
                  <a:headEnd/>
                  <a:tailEnd/>
                </a:ln>
                <a:effectLst/>
              </p:spPr>
              <p:txBody>
                <a:bodyPr/>
                <a:lstStyle/>
                <a:p>
                  <a:endParaRPr lang="zh-CN" altLang="en-US"/>
                </a:p>
              </p:txBody>
            </p:sp>
            <p:sp>
              <p:nvSpPr>
                <p:cNvPr id="405617" name="Line 113"/>
                <p:cNvSpPr>
                  <a:spLocks noChangeShapeType="1"/>
                </p:cNvSpPr>
                <p:nvPr/>
              </p:nvSpPr>
              <p:spPr bwMode="auto">
                <a:xfrm rot="5400000" flipV="1">
                  <a:off x="763" y="1483"/>
                  <a:ext cx="718" cy="216"/>
                </a:xfrm>
                <a:prstGeom prst="line">
                  <a:avLst/>
                </a:prstGeom>
                <a:noFill/>
                <a:ln w="28575">
                  <a:solidFill>
                    <a:srgbClr val="885454"/>
                  </a:solidFill>
                  <a:round/>
                  <a:headEnd/>
                  <a:tailEnd/>
                </a:ln>
                <a:effectLst/>
              </p:spPr>
              <p:txBody>
                <a:bodyPr/>
                <a:lstStyle/>
                <a:p>
                  <a:endParaRPr lang="zh-CN" altLang="en-US"/>
                </a:p>
              </p:txBody>
            </p:sp>
            <p:sp>
              <p:nvSpPr>
                <p:cNvPr id="405618" name="Line 114"/>
                <p:cNvSpPr>
                  <a:spLocks noChangeShapeType="1"/>
                </p:cNvSpPr>
                <p:nvPr/>
              </p:nvSpPr>
              <p:spPr bwMode="auto">
                <a:xfrm rot="5400000" flipH="1" flipV="1">
                  <a:off x="905" y="2321"/>
                  <a:ext cx="207" cy="480"/>
                </a:xfrm>
                <a:prstGeom prst="line">
                  <a:avLst/>
                </a:prstGeom>
                <a:noFill/>
                <a:ln w="28575">
                  <a:solidFill>
                    <a:srgbClr val="885454"/>
                  </a:solidFill>
                  <a:round/>
                  <a:headEnd/>
                  <a:tailEnd/>
                </a:ln>
                <a:effectLst/>
              </p:spPr>
              <p:txBody>
                <a:bodyPr/>
                <a:lstStyle/>
                <a:p>
                  <a:endParaRPr lang="zh-CN" altLang="en-US"/>
                </a:p>
              </p:txBody>
            </p:sp>
            <p:sp>
              <p:nvSpPr>
                <p:cNvPr id="405619" name="Line 115"/>
                <p:cNvSpPr>
                  <a:spLocks noChangeShapeType="1"/>
                </p:cNvSpPr>
                <p:nvPr/>
              </p:nvSpPr>
              <p:spPr bwMode="auto">
                <a:xfrm rot="5400000" flipH="1" flipV="1">
                  <a:off x="793" y="2586"/>
                  <a:ext cx="415" cy="449"/>
                </a:xfrm>
                <a:prstGeom prst="line">
                  <a:avLst/>
                </a:prstGeom>
                <a:noFill/>
                <a:ln w="28575">
                  <a:solidFill>
                    <a:srgbClr val="885454"/>
                  </a:solidFill>
                  <a:round/>
                  <a:headEnd/>
                  <a:tailEnd/>
                </a:ln>
                <a:effectLst/>
              </p:spPr>
              <p:txBody>
                <a:bodyPr/>
                <a:lstStyle/>
                <a:p>
                  <a:endParaRPr lang="zh-CN" altLang="en-US"/>
                </a:p>
              </p:txBody>
            </p:sp>
            <p:sp>
              <p:nvSpPr>
                <p:cNvPr id="405620" name="Line 116"/>
                <p:cNvSpPr>
                  <a:spLocks noChangeShapeType="1"/>
                </p:cNvSpPr>
                <p:nvPr/>
              </p:nvSpPr>
              <p:spPr bwMode="auto">
                <a:xfrm rot="5400000" flipH="1" flipV="1">
                  <a:off x="769" y="2900"/>
                  <a:ext cx="521" cy="265"/>
                </a:xfrm>
                <a:prstGeom prst="line">
                  <a:avLst/>
                </a:prstGeom>
                <a:noFill/>
                <a:ln w="28575">
                  <a:solidFill>
                    <a:srgbClr val="885454"/>
                  </a:solidFill>
                  <a:round/>
                  <a:headEnd/>
                  <a:tailEnd/>
                </a:ln>
                <a:effectLst/>
              </p:spPr>
              <p:txBody>
                <a:bodyPr/>
                <a:lstStyle/>
                <a:p>
                  <a:endParaRPr lang="zh-CN" altLang="en-US"/>
                </a:p>
              </p:txBody>
            </p:sp>
            <p:sp>
              <p:nvSpPr>
                <p:cNvPr id="405621" name="Line 117"/>
                <p:cNvSpPr>
                  <a:spLocks noChangeShapeType="1"/>
                </p:cNvSpPr>
                <p:nvPr/>
              </p:nvSpPr>
              <p:spPr bwMode="auto">
                <a:xfrm rot="-5400000">
                  <a:off x="992" y="2103"/>
                  <a:ext cx="13" cy="490"/>
                </a:xfrm>
                <a:prstGeom prst="line">
                  <a:avLst/>
                </a:prstGeom>
                <a:noFill/>
                <a:ln w="28575">
                  <a:solidFill>
                    <a:srgbClr val="885454"/>
                  </a:solidFill>
                  <a:round/>
                  <a:headEnd/>
                  <a:tailEnd/>
                </a:ln>
                <a:effectLst/>
              </p:spPr>
              <p:txBody>
                <a:bodyPr/>
                <a:lstStyle/>
                <a:p>
                  <a:endParaRPr lang="zh-CN" altLang="en-US"/>
                </a:p>
              </p:txBody>
            </p:sp>
          </p:grpSp>
        </p:grpSp>
        <p:grpSp>
          <p:nvGrpSpPr>
            <p:cNvPr id="29" name="Group 118"/>
            <p:cNvGrpSpPr>
              <a:grpSpLocks/>
            </p:cNvGrpSpPr>
            <p:nvPr/>
          </p:nvGrpSpPr>
          <p:grpSpPr bwMode="auto">
            <a:xfrm>
              <a:off x="1035" y="1887"/>
              <a:ext cx="232" cy="941"/>
              <a:chOff x="1081" y="1907"/>
              <a:chExt cx="232" cy="888"/>
            </a:xfrm>
          </p:grpSpPr>
          <p:sp>
            <p:nvSpPr>
              <p:cNvPr id="405623" name="AutoShape 119"/>
              <p:cNvSpPr>
                <a:spLocks noChangeArrowheads="1"/>
              </p:cNvSpPr>
              <p:nvPr/>
            </p:nvSpPr>
            <p:spPr bwMode="auto">
              <a:xfrm rot="16200000">
                <a:off x="768" y="2241"/>
                <a:ext cx="858" cy="232"/>
              </a:xfrm>
              <a:prstGeom prst="roundRect">
                <a:avLst>
                  <a:gd name="adj" fmla="val 16667"/>
                </a:avLst>
              </a:prstGeom>
              <a:gradFill rotWithShape="0">
                <a:gsLst>
                  <a:gs pos="0">
                    <a:srgbClr val="885454">
                      <a:gamma/>
                      <a:tint val="73725"/>
                      <a:invGamma/>
                    </a:srgbClr>
                  </a:gs>
                  <a:gs pos="100000">
                    <a:srgbClr val="885454"/>
                  </a:gs>
                </a:gsLst>
                <a:path path="shape">
                  <a:fillToRect l="50000" t="50000" r="50000" b="50000"/>
                </a:path>
              </a:gradFill>
              <a:ln w="9525" algn="ctr">
                <a:noFill/>
                <a:round/>
                <a:headEnd/>
                <a:tailEnd/>
              </a:ln>
              <a:effectLst/>
            </p:spPr>
            <p:txBody>
              <a:bodyPr/>
              <a:lstStyle/>
              <a:p>
                <a:endParaRPr lang="zh-CN" altLang="en-US"/>
              </a:p>
            </p:txBody>
          </p:sp>
          <p:sp>
            <p:nvSpPr>
              <p:cNvPr id="405624" name="Text Box 120"/>
              <p:cNvSpPr txBox="1">
                <a:spLocks noChangeArrowheads="1"/>
              </p:cNvSpPr>
              <p:nvPr/>
            </p:nvSpPr>
            <p:spPr bwMode="auto">
              <a:xfrm rot="16200000">
                <a:off x="758" y="2284"/>
                <a:ext cx="888" cy="134"/>
              </a:xfrm>
              <a:prstGeom prst="rect">
                <a:avLst/>
              </a:prstGeom>
              <a:noFill/>
              <a:ln w="9525">
                <a:noFill/>
                <a:miter lim="800000"/>
                <a:headEnd/>
                <a:tailEnd/>
              </a:ln>
              <a:effectLst>
                <a:outerShdw dist="17961" dir="2700000" algn="ctr" rotWithShape="0">
                  <a:srgbClr val="000000"/>
                </a:outerShdw>
              </a:effectLst>
            </p:spPr>
            <p:txBody>
              <a:bodyPr lIns="0" tIns="0" rIns="0" bIns="0">
                <a:spAutoFit/>
              </a:bodyPr>
              <a:lstStyle/>
              <a:p>
                <a:r>
                  <a:rPr lang="en-US" altLang="zh-CN" sz="1400" b="1">
                    <a:solidFill>
                      <a:schemeClr val="bg1"/>
                    </a:solidFill>
                    <a:effectLst>
                      <a:outerShdw blurRad="38100" dist="38100" dir="2700000" algn="tl">
                        <a:srgbClr val="C0C0C0"/>
                      </a:outerShdw>
                    </a:effectLst>
                    <a:latin typeface="宋体" charset="-122"/>
                    <a:ea typeface="宋体" charset="-122"/>
                  </a:rPr>
                  <a:t>DDH </a:t>
                </a:r>
                <a:r>
                  <a:rPr lang="zh-CN" altLang="en-US" sz="1400" b="1">
                    <a:solidFill>
                      <a:schemeClr val="bg1"/>
                    </a:solidFill>
                    <a:effectLst>
                      <a:outerShdw blurRad="38100" dist="38100" dir="2700000" algn="tl">
                        <a:srgbClr val="C0C0C0"/>
                      </a:outerShdw>
                    </a:effectLst>
                    <a:latin typeface="宋体" charset="-122"/>
                    <a:ea typeface="宋体" charset="-122"/>
                  </a:rPr>
                  <a:t>集成</a:t>
                </a:r>
              </a:p>
            </p:txBody>
          </p:sp>
        </p:grpSp>
      </p:grpSp>
      <p:grpSp>
        <p:nvGrpSpPr>
          <p:cNvPr id="30" name="Group 121"/>
          <p:cNvGrpSpPr>
            <a:grpSpLocks/>
          </p:cNvGrpSpPr>
          <p:nvPr/>
        </p:nvGrpSpPr>
        <p:grpSpPr bwMode="auto">
          <a:xfrm>
            <a:off x="179388" y="1341438"/>
            <a:ext cx="2184400" cy="4679950"/>
            <a:chOff x="-23" y="845"/>
            <a:chExt cx="907" cy="2948"/>
          </a:xfrm>
        </p:grpSpPr>
        <p:pic>
          <p:nvPicPr>
            <p:cNvPr id="405626" name="Picture 122"/>
            <p:cNvPicPr>
              <a:picLocks noChangeAspect="1" noChangeArrowheads="1"/>
            </p:cNvPicPr>
            <p:nvPr/>
          </p:nvPicPr>
          <p:blipFill>
            <a:blip r:embed="rId13" cstate="print"/>
            <a:srcRect/>
            <a:stretch>
              <a:fillRect/>
            </a:stretch>
          </p:blipFill>
          <p:spPr bwMode="auto">
            <a:xfrm>
              <a:off x="555" y="1112"/>
              <a:ext cx="288" cy="322"/>
            </a:xfrm>
            <a:prstGeom prst="rect">
              <a:avLst/>
            </a:prstGeom>
            <a:noFill/>
          </p:spPr>
        </p:pic>
        <p:pic>
          <p:nvPicPr>
            <p:cNvPr id="405627" name="Picture 123"/>
            <p:cNvPicPr>
              <a:picLocks noChangeAspect="1" noChangeArrowheads="1"/>
            </p:cNvPicPr>
            <p:nvPr/>
          </p:nvPicPr>
          <p:blipFill>
            <a:blip r:embed="rId14" cstate="print"/>
            <a:srcRect/>
            <a:stretch>
              <a:fillRect/>
            </a:stretch>
          </p:blipFill>
          <p:spPr bwMode="auto">
            <a:xfrm>
              <a:off x="432" y="2056"/>
              <a:ext cx="368" cy="195"/>
            </a:xfrm>
            <a:prstGeom prst="rect">
              <a:avLst/>
            </a:prstGeom>
            <a:noFill/>
          </p:spPr>
        </p:pic>
        <p:pic>
          <p:nvPicPr>
            <p:cNvPr id="405628" name="Picture 124"/>
            <p:cNvPicPr>
              <a:picLocks noChangeAspect="1" noChangeArrowheads="1"/>
            </p:cNvPicPr>
            <p:nvPr/>
          </p:nvPicPr>
          <p:blipFill>
            <a:blip r:embed="rId15" cstate="print"/>
            <a:srcRect/>
            <a:stretch>
              <a:fillRect/>
            </a:stretch>
          </p:blipFill>
          <p:spPr bwMode="auto">
            <a:xfrm>
              <a:off x="350" y="2690"/>
              <a:ext cx="288" cy="286"/>
            </a:xfrm>
            <a:prstGeom prst="rect">
              <a:avLst/>
            </a:prstGeom>
            <a:noFill/>
          </p:spPr>
        </p:pic>
        <p:pic>
          <p:nvPicPr>
            <p:cNvPr id="405629" name="Picture 125"/>
            <p:cNvPicPr>
              <a:picLocks noChangeAspect="1" noChangeArrowheads="1"/>
            </p:cNvPicPr>
            <p:nvPr/>
          </p:nvPicPr>
          <p:blipFill>
            <a:blip r:embed="rId16" cstate="print"/>
            <a:srcRect/>
            <a:stretch>
              <a:fillRect/>
            </a:stretch>
          </p:blipFill>
          <p:spPr bwMode="auto">
            <a:xfrm>
              <a:off x="21" y="3458"/>
              <a:ext cx="267" cy="154"/>
            </a:xfrm>
            <a:prstGeom prst="rect">
              <a:avLst/>
            </a:prstGeom>
            <a:noFill/>
          </p:spPr>
        </p:pic>
        <p:pic>
          <p:nvPicPr>
            <p:cNvPr id="405630" name="Picture 126"/>
            <p:cNvPicPr>
              <a:picLocks noChangeAspect="1" noChangeArrowheads="1"/>
            </p:cNvPicPr>
            <p:nvPr/>
          </p:nvPicPr>
          <p:blipFill>
            <a:blip r:embed="rId17" cstate="print"/>
            <a:srcRect/>
            <a:stretch>
              <a:fillRect/>
            </a:stretch>
          </p:blipFill>
          <p:spPr bwMode="auto">
            <a:xfrm>
              <a:off x="309" y="3455"/>
              <a:ext cx="329" cy="202"/>
            </a:xfrm>
            <a:prstGeom prst="rect">
              <a:avLst/>
            </a:prstGeom>
            <a:noFill/>
          </p:spPr>
        </p:pic>
        <p:pic>
          <p:nvPicPr>
            <p:cNvPr id="405631" name="Picture 127"/>
            <p:cNvPicPr>
              <a:picLocks noChangeAspect="1" noChangeArrowheads="1"/>
            </p:cNvPicPr>
            <p:nvPr/>
          </p:nvPicPr>
          <p:blipFill>
            <a:blip r:embed="rId18" cstate="print"/>
            <a:srcRect/>
            <a:stretch>
              <a:fillRect/>
            </a:stretch>
          </p:blipFill>
          <p:spPr bwMode="auto">
            <a:xfrm>
              <a:off x="391" y="1780"/>
              <a:ext cx="246" cy="153"/>
            </a:xfrm>
            <a:prstGeom prst="rect">
              <a:avLst/>
            </a:prstGeom>
            <a:noFill/>
          </p:spPr>
        </p:pic>
        <p:pic>
          <p:nvPicPr>
            <p:cNvPr id="405632" name="Picture 128"/>
            <p:cNvPicPr>
              <a:picLocks noChangeAspect="1" noChangeArrowheads="1"/>
            </p:cNvPicPr>
            <p:nvPr/>
          </p:nvPicPr>
          <p:blipFill>
            <a:blip r:embed="rId19" cstate="print"/>
            <a:srcRect/>
            <a:stretch>
              <a:fillRect/>
            </a:stretch>
          </p:blipFill>
          <p:spPr bwMode="auto">
            <a:xfrm>
              <a:off x="452" y="936"/>
              <a:ext cx="255" cy="181"/>
            </a:xfrm>
            <a:prstGeom prst="rect">
              <a:avLst/>
            </a:prstGeom>
            <a:noFill/>
          </p:spPr>
        </p:pic>
        <p:pic>
          <p:nvPicPr>
            <p:cNvPr id="405633" name="Picture 129"/>
            <p:cNvPicPr>
              <a:picLocks noChangeAspect="1" noChangeArrowheads="1"/>
            </p:cNvPicPr>
            <p:nvPr/>
          </p:nvPicPr>
          <p:blipFill>
            <a:blip r:embed="rId20" cstate="print"/>
            <a:srcRect/>
            <a:stretch>
              <a:fillRect/>
            </a:stretch>
          </p:blipFill>
          <p:spPr bwMode="auto">
            <a:xfrm>
              <a:off x="514" y="3153"/>
              <a:ext cx="370" cy="96"/>
            </a:xfrm>
            <a:prstGeom prst="rect">
              <a:avLst/>
            </a:prstGeom>
            <a:noFill/>
          </p:spPr>
        </p:pic>
        <p:pic>
          <p:nvPicPr>
            <p:cNvPr id="405634" name="Picture 130"/>
            <p:cNvPicPr>
              <a:picLocks noChangeAspect="1" noChangeArrowheads="1"/>
            </p:cNvPicPr>
            <p:nvPr/>
          </p:nvPicPr>
          <p:blipFill>
            <a:blip r:embed="rId21" cstate="print"/>
            <a:srcRect/>
            <a:stretch>
              <a:fillRect/>
            </a:stretch>
          </p:blipFill>
          <p:spPr bwMode="auto">
            <a:xfrm>
              <a:off x="678" y="2223"/>
              <a:ext cx="206" cy="249"/>
            </a:xfrm>
            <a:prstGeom prst="rect">
              <a:avLst/>
            </a:prstGeom>
            <a:noFill/>
          </p:spPr>
        </p:pic>
        <p:pic>
          <p:nvPicPr>
            <p:cNvPr id="405635" name="Picture 131"/>
            <p:cNvPicPr>
              <a:picLocks noChangeAspect="1" noChangeArrowheads="1"/>
            </p:cNvPicPr>
            <p:nvPr/>
          </p:nvPicPr>
          <p:blipFill>
            <a:blip r:embed="rId22" cstate="print"/>
            <a:srcRect/>
            <a:stretch>
              <a:fillRect/>
            </a:stretch>
          </p:blipFill>
          <p:spPr bwMode="auto">
            <a:xfrm>
              <a:off x="0" y="3612"/>
              <a:ext cx="329" cy="181"/>
            </a:xfrm>
            <a:prstGeom prst="rect">
              <a:avLst/>
            </a:prstGeom>
            <a:noFill/>
          </p:spPr>
        </p:pic>
        <p:pic>
          <p:nvPicPr>
            <p:cNvPr id="405636" name="Picture 132"/>
            <p:cNvPicPr>
              <a:picLocks noChangeAspect="1" noChangeArrowheads="1"/>
            </p:cNvPicPr>
            <p:nvPr/>
          </p:nvPicPr>
          <p:blipFill>
            <a:blip r:embed="rId23" cstate="print"/>
            <a:srcRect/>
            <a:stretch>
              <a:fillRect/>
            </a:stretch>
          </p:blipFill>
          <p:spPr bwMode="auto">
            <a:xfrm>
              <a:off x="350" y="3611"/>
              <a:ext cx="308" cy="182"/>
            </a:xfrm>
            <a:prstGeom prst="rect">
              <a:avLst/>
            </a:prstGeom>
            <a:noFill/>
          </p:spPr>
        </p:pic>
        <p:pic>
          <p:nvPicPr>
            <p:cNvPr id="405637" name="Picture 133"/>
            <p:cNvPicPr>
              <a:picLocks noChangeAspect="1" noChangeArrowheads="1"/>
            </p:cNvPicPr>
            <p:nvPr/>
          </p:nvPicPr>
          <p:blipFill>
            <a:blip r:embed="rId24" cstate="print"/>
            <a:srcRect/>
            <a:stretch>
              <a:fillRect/>
            </a:stretch>
          </p:blipFill>
          <p:spPr bwMode="auto">
            <a:xfrm>
              <a:off x="288" y="922"/>
              <a:ext cx="175" cy="213"/>
            </a:xfrm>
            <a:prstGeom prst="rect">
              <a:avLst/>
            </a:prstGeom>
            <a:noFill/>
          </p:spPr>
        </p:pic>
        <p:pic>
          <p:nvPicPr>
            <p:cNvPr id="405638" name="Picture 134"/>
            <p:cNvPicPr>
              <a:picLocks noChangeAspect="1" noChangeArrowheads="1"/>
            </p:cNvPicPr>
            <p:nvPr/>
          </p:nvPicPr>
          <p:blipFill>
            <a:blip r:embed="rId25" cstate="print"/>
            <a:srcRect/>
            <a:stretch>
              <a:fillRect/>
            </a:stretch>
          </p:blipFill>
          <p:spPr bwMode="auto">
            <a:xfrm>
              <a:off x="391" y="3288"/>
              <a:ext cx="382" cy="233"/>
            </a:xfrm>
            <a:prstGeom prst="rect">
              <a:avLst/>
            </a:prstGeom>
            <a:noFill/>
          </p:spPr>
        </p:pic>
        <p:pic>
          <p:nvPicPr>
            <p:cNvPr id="405639" name="Picture 135"/>
            <p:cNvPicPr>
              <a:picLocks noChangeAspect="1" noChangeArrowheads="1"/>
            </p:cNvPicPr>
            <p:nvPr/>
          </p:nvPicPr>
          <p:blipFill>
            <a:blip r:embed="rId26" cstate="print"/>
            <a:srcRect/>
            <a:stretch>
              <a:fillRect/>
            </a:stretch>
          </p:blipFill>
          <p:spPr bwMode="auto">
            <a:xfrm>
              <a:off x="576" y="2815"/>
              <a:ext cx="246" cy="161"/>
            </a:xfrm>
            <a:prstGeom prst="rect">
              <a:avLst/>
            </a:prstGeom>
            <a:noFill/>
          </p:spPr>
        </p:pic>
        <p:pic>
          <p:nvPicPr>
            <p:cNvPr id="405640" name="Picture 136"/>
            <p:cNvPicPr>
              <a:picLocks noChangeAspect="1" noChangeArrowheads="1"/>
            </p:cNvPicPr>
            <p:nvPr/>
          </p:nvPicPr>
          <p:blipFill>
            <a:blip r:embed="rId27" cstate="print"/>
            <a:srcRect/>
            <a:stretch>
              <a:fillRect/>
            </a:stretch>
          </p:blipFill>
          <p:spPr bwMode="auto">
            <a:xfrm>
              <a:off x="82" y="845"/>
              <a:ext cx="258" cy="278"/>
            </a:xfrm>
            <a:prstGeom prst="rect">
              <a:avLst/>
            </a:prstGeom>
            <a:noFill/>
          </p:spPr>
        </p:pic>
        <p:pic>
          <p:nvPicPr>
            <p:cNvPr id="405641" name="Picture 137"/>
            <p:cNvPicPr>
              <a:picLocks noChangeAspect="1" noChangeArrowheads="1"/>
            </p:cNvPicPr>
            <p:nvPr/>
          </p:nvPicPr>
          <p:blipFill>
            <a:blip r:embed="rId28" cstate="print"/>
            <a:srcRect/>
            <a:stretch>
              <a:fillRect/>
            </a:stretch>
          </p:blipFill>
          <p:spPr bwMode="auto">
            <a:xfrm>
              <a:off x="82" y="1347"/>
              <a:ext cx="222" cy="150"/>
            </a:xfrm>
            <a:prstGeom prst="rect">
              <a:avLst/>
            </a:prstGeom>
            <a:noFill/>
          </p:spPr>
        </p:pic>
        <p:pic>
          <p:nvPicPr>
            <p:cNvPr id="405642" name="Picture 138"/>
            <p:cNvPicPr>
              <a:picLocks noChangeAspect="1" noChangeArrowheads="1"/>
            </p:cNvPicPr>
            <p:nvPr/>
          </p:nvPicPr>
          <p:blipFill>
            <a:blip r:embed="rId29" cstate="print"/>
            <a:srcRect/>
            <a:stretch>
              <a:fillRect/>
            </a:stretch>
          </p:blipFill>
          <p:spPr bwMode="auto">
            <a:xfrm>
              <a:off x="82" y="1737"/>
              <a:ext cx="288" cy="151"/>
            </a:xfrm>
            <a:prstGeom prst="rect">
              <a:avLst/>
            </a:prstGeom>
            <a:noFill/>
          </p:spPr>
        </p:pic>
        <p:pic>
          <p:nvPicPr>
            <p:cNvPr id="405643" name="Picture 139"/>
            <p:cNvPicPr>
              <a:picLocks noChangeAspect="1" noChangeArrowheads="1"/>
            </p:cNvPicPr>
            <p:nvPr/>
          </p:nvPicPr>
          <p:blipFill>
            <a:blip r:embed="rId30" cstate="print"/>
            <a:srcRect/>
            <a:stretch>
              <a:fillRect/>
            </a:stretch>
          </p:blipFill>
          <p:spPr bwMode="auto">
            <a:xfrm>
              <a:off x="82" y="1931"/>
              <a:ext cx="394" cy="189"/>
            </a:xfrm>
            <a:prstGeom prst="rect">
              <a:avLst/>
            </a:prstGeom>
            <a:noFill/>
          </p:spPr>
        </p:pic>
        <p:pic>
          <p:nvPicPr>
            <p:cNvPr id="405644" name="Picture 140"/>
            <p:cNvPicPr>
              <a:picLocks noChangeAspect="1" noChangeArrowheads="1"/>
            </p:cNvPicPr>
            <p:nvPr/>
          </p:nvPicPr>
          <p:blipFill>
            <a:blip r:embed="rId31" cstate="print"/>
            <a:srcRect/>
            <a:stretch>
              <a:fillRect/>
            </a:stretch>
          </p:blipFill>
          <p:spPr bwMode="auto">
            <a:xfrm>
              <a:off x="82" y="2562"/>
              <a:ext cx="249" cy="97"/>
            </a:xfrm>
            <a:prstGeom prst="rect">
              <a:avLst/>
            </a:prstGeom>
            <a:noFill/>
          </p:spPr>
        </p:pic>
        <p:pic>
          <p:nvPicPr>
            <p:cNvPr id="405645" name="Picture 141"/>
            <p:cNvPicPr>
              <a:picLocks noChangeAspect="1" noChangeArrowheads="1"/>
            </p:cNvPicPr>
            <p:nvPr/>
          </p:nvPicPr>
          <p:blipFill>
            <a:blip r:embed="rId32" cstate="print"/>
            <a:srcRect/>
            <a:stretch>
              <a:fillRect/>
            </a:stretch>
          </p:blipFill>
          <p:spPr bwMode="auto">
            <a:xfrm>
              <a:off x="-23" y="2917"/>
              <a:ext cx="272" cy="196"/>
            </a:xfrm>
            <a:prstGeom prst="rect">
              <a:avLst/>
            </a:prstGeom>
            <a:noFill/>
          </p:spPr>
        </p:pic>
        <p:pic>
          <p:nvPicPr>
            <p:cNvPr id="405646" name="Picture 142"/>
            <p:cNvPicPr>
              <a:picLocks noChangeAspect="1" noChangeArrowheads="1"/>
            </p:cNvPicPr>
            <p:nvPr/>
          </p:nvPicPr>
          <p:blipFill>
            <a:blip r:embed="rId33" cstate="print"/>
            <a:srcRect/>
            <a:stretch>
              <a:fillRect/>
            </a:stretch>
          </p:blipFill>
          <p:spPr bwMode="auto">
            <a:xfrm>
              <a:off x="103" y="2125"/>
              <a:ext cx="134" cy="126"/>
            </a:xfrm>
            <a:prstGeom prst="rect">
              <a:avLst/>
            </a:prstGeom>
            <a:noFill/>
          </p:spPr>
        </p:pic>
        <p:pic>
          <p:nvPicPr>
            <p:cNvPr id="405647" name="Picture 143"/>
            <p:cNvPicPr>
              <a:picLocks noChangeAspect="1" noChangeArrowheads="1"/>
            </p:cNvPicPr>
            <p:nvPr/>
          </p:nvPicPr>
          <p:blipFill>
            <a:blip r:embed="rId34" cstate="print"/>
            <a:srcRect/>
            <a:stretch>
              <a:fillRect/>
            </a:stretch>
          </p:blipFill>
          <p:spPr bwMode="auto">
            <a:xfrm>
              <a:off x="103" y="2299"/>
              <a:ext cx="173" cy="88"/>
            </a:xfrm>
            <a:prstGeom prst="rect">
              <a:avLst/>
            </a:prstGeom>
            <a:noFill/>
          </p:spPr>
        </p:pic>
        <p:pic>
          <p:nvPicPr>
            <p:cNvPr id="405648" name="Picture 144"/>
            <p:cNvPicPr>
              <a:picLocks noChangeAspect="1" noChangeArrowheads="1"/>
            </p:cNvPicPr>
            <p:nvPr/>
          </p:nvPicPr>
          <p:blipFill>
            <a:blip r:embed="rId35" cstate="print"/>
            <a:srcRect/>
            <a:stretch>
              <a:fillRect/>
            </a:stretch>
          </p:blipFill>
          <p:spPr bwMode="auto">
            <a:xfrm>
              <a:off x="103" y="2727"/>
              <a:ext cx="235" cy="113"/>
            </a:xfrm>
            <a:prstGeom prst="rect">
              <a:avLst/>
            </a:prstGeom>
            <a:noFill/>
          </p:spPr>
        </p:pic>
        <p:pic>
          <p:nvPicPr>
            <p:cNvPr id="405649" name="Picture 145"/>
            <p:cNvPicPr>
              <a:picLocks noChangeAspect="1" noChangeArrowheads="1"/>
            </p:cNvPicPr>
            <p:nvPr/>
          </p:nvPicPr>
          <p:blipFill>
            <a:blip r:embed="rId36" cstate="print"/>
            <a:srcRect/>
            <a:stretch>
              <a:fillRect/>
            </a:stretch>
          </p:blipFill>
          <p:spPr bwMode="auto">
            <a:xfrm>
              <a:off x="164" y="1130"/>
              <a:ext cx="370" cy="259"/>
            </a:xfrm>
            <a:prstGeom prst="rect">
              <a:avLst/>
            </a:prstGeom>
            <a:noFill/>
          </p:spPr>
        </p:pic>
        <p:pic>
          <p:nvPicPr>
            <p:cNvPr id="405650" name="Picture 146"/>
            <p:cNvPicPr>
              <a:picLocks noChangeAspect="1" noChangeArrowheads="1"/>
            </p:cNvPicPr>
            <p:nvPr/>
          </p:nvPicPr>
          <p:blipFill>
            <a:blip r:embed="rId37" cstate="print"/>
            <a:srcRect/>
            <a:stretch>
              <a:fillRect/>
            </a:stretch>
          </p:blipFill>
          <p:spPr bwMode="auto">
            <a:xfrm>
              <a:off x="62" y="1543"/>
              <a:ext cx="247" cy="254"/>
            </a:xfrm>
            <a:prstGeom prst="rect">
              <a:avLst/>
            </a:prstGeom>
            <a:noFill/>
          </p:spPr>
        </p:pic>
        <p:pic>
          <p:nvPicPr>
            <p:cNvPr id="405651" name="Picture 147"/>
            <p:cNvPicPr>
              <a:picLocks noChangeAspect="1" noChangeArrowheads="1"/>
            </p:cNvPicPr>
            <p:nvPr/>
          </p:nvPicPr>
          <p:blipFill>
            <a:blip r:embed="rId38" cstate="print"/>
            <a:srcRect/>
            <a:stretch>
              <a:fillRect/>
            </a:stretch>
          </p:blipFill>
          <p:spPr bwMode="auto">
            <a:xfrm>
              <a:off x="456" y="1510"/>
              <a:ext cx="247" cy="287"/>
            </a:xfrm>
            <a:prstGeom prst="rect">
              <a:avLst/>
            </a:prstGeom>
            <a:noFill/>
          </p:spPr>
        </p:pic>
        <p:pic>
          <p:nvPicPr>
            <p:cNvPr id="405652" name="Picture 148"/>
            <p:cNvPicPr>
              <a:picLocks noChangeAspect="1" noChangeArrowheads="1"/>
            </p:cNvPicPr>
            <p:nvPr/>
          </p:nvPicPr>
          <p:blipFill>
            <a:blip r:embed="rId39" cstate="print"/>
            <a:srcRect/>
            <a:stretch>
              <a:fillRect/>
            </a:stretch>
          </p:blipFill>
          <p:spPr bwMode="auto">
            <a:xfrm>
              <a:off x="288" y="2122"/>
              <a:ext cx="143" cy="219"/>
            </a:xfrm>
            <a:prstGeom prst="rect">
              <a:avLst/>
            </a:prstGeom>
            <a:noFill/>
          </p:spPr>
        </p:pic>
        <p:pic>
          <p:nvPicPr>
            <p:cNvPr id="405653" name="Picture 149"/>
            <p:cNvPicPr>
              <a:picLocks noChangeAspect="1" noChangeArrowheads="1"/>
            </p:cNvPicPr>
            <p:nvPr/>
          </p:nvPicPr>
          <p:blipFill>
            <a:blip r:embed="rId40" cstate="print"/>
            <a:srcRect/>
            <a:stretch>
              <a:fillRect/>
            </a:stretch>
          </p:blipFill>
          <p:spPr bwMode="auto">
            <a:xfrm>
              <a:off x="288" y="2332"/>
              <a:ext cx="411" cy="236"/>
            </a:xfrm>
            <a:prstGeom prst="rect">
              <a:avLst/>
            </a:prstGeom>
            <a:noFill/>
          </p:spPr>
        </p:pic>
        <p:pic>
          <p:nvPicPr>
            <p:cNvPr id="405654" name="Picture 150"/>
            <p:cNvPicPr>
              <a:picLocks noChangeAspect="1" noChangeArrowheads="1"/>
            </p:cNvPicPr>
            <p:nvPr/>
          </p:nvPicPr>
          <p:blipFill>
            <a:blip r:embed="rId41" cstate="print"/>
            <a:srcRect/>
            <a:stretch>
              <a:fillRect/>
            </a:stretch>
          </p:blipFill>
          <p:spPr bwMode="auto">
            <a:xfrm>
              <a:off x="62" y="3245"/>
              <a:ext cx="247" cy="230"/>
            </a:xfrm>
            <a:prstGeom prst="rect">
              <a:avLst/>
            </a:prstGeom>
            <a:noFill/>
          </p:spPr>
        </p:pic>
        <p:pic>
          <p:nvPicPr>
            <p:cNvPr id="405655" name="Picture 151"/>
            <p:cNvPicPr>
              <a:picLocks noChangeAspect="1" noChangeArrowheads="1"/>
            </p:cNvPicPr>
            <p:nvPr/>
          </p:nvPicPr>
          <p:blipFill>
            <a:blip r:embed="rId42" cstate="print"/>
            <a:srcRect/>
            <a:stretch>
              <a:fillRect/>
            </a:stretch>
          </p:blipFill>
          <p:spPr bwMode="auto">
            <a:xfrm>
              <a:off x="350" y="2995"/>
              <a:ext cx="164" cy="208"/>
            </a:xfrm>
            <a:prstGeom prst="rect">
              <a:avLst/>
            </a:prstGeom>
            <a:noFill/>
          </p:spPr>
        </p:pic>
        <p:pic>
          <p:nvPicPr>
            <p:cNvPr id="405656" name="Picture 152"/>
            <p:cNvPicPr>
              <a:picLocks noChangeAspect="1" noChangeArrowheads="1"/>
            </p:cNvPicPr>
            <p:nvPr/>
          </p:nvPicPr>
          <p:blipFill>
            <a:blip r:embed="rId43" cstate="print"/>
            <a:srcRect/>
            <a:stretch>
              <a:fillRect/>
            </a:stretch>
          </p:blipFill>
          <p:spPr bwMode="auto">
            <a:xfrm>
              <a:off x="267" y="3031"/>
              <a:ext cx="124" cy="172"/>
            </a:xfrm>
            <a:prstGeom prst="rect">
              <a:avLst/>
            </a:prstGeom>
            <a:noFill/>
          </p:spPr>
        </p:pic>
      </p:grpSp>
    </p:spTree>
  </p:cSld>
  <p:clrMapOvr>
    <a:masterClrMapping/>
  </p:clrMapOvr>
  <p:transition>
    <p:cover dir="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标题 1"/>
          <p:cNvSpPr>
            <a:spLocks noGrp="1"/>
          </p:cNvSpPr>
          <p:nvPr>
            <p:ph type="title"/>
          </p:nvPr>
        </p:nvSpPr>
        <p:spPr>
          <a:xfrm>
            <a:off x="0" y="-11289"/>
            <a:ext cx="8229600" cy="692696"/>
          </a:xfrm>
        </p:spPr>
        <p:txBody>
          <a:bodyPr>
            <a:normAutofit/>
          </a:bodyPr>
          <a:lstStyle/>
          <a:p>
            <a:r>
              <a:rPr dirty="0" smtClean="0"/>
              <a:t>组件部分</a:t>
            </a:r>
            <a:endParaRPr lang="zh-CN" altLang="en-US" dirty="0"/>
          </a:p>
        </p:txBody>
      </p:sp>
      <p:graphicFrame>
        <p:nvGraphicFramePr>
          <p:cNvPr id="1026" name="Object 2"/>
          <p:cNvGraphicFramePr>
            <a:graphicFrameLocks noChangeAspect="1"/>
          </p:cNvGraphicFramePr>
          <p:nvPr/>
        </p:nvGraphicFramePr>
        <p:xfrm>
          <a:off x="179388" y="836613"/>
          <a:ext cx="8785225" cy="5761037"/>
        </p:xfrm>
        <a:graphic>
          <a:graphicData uri="http://schemas.openxmlformats.org/presentationml/2006/ole">
            <mc:AlternateContent xmlns:mc="http://schemas.openxmlformats.org/markup-compatibility/2006">
              <mc:Choice xmlns:v="urn:schemas-microsoft-com:vml" Requires="v">
                <p:oleObj spid="_x0000_s79876" r:id="rId4" imgW="39674701" imgH="21022717" progId="">
                  <p:embed/>
                </p:oleObj>
              </mc:Choice>
              <mc:Fallback>
                <p:oleObj r:id="rId4" imgW="39674701" imgH="21022717" progId="">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9388" y="836613"/>
                        <a:ext cx="8785225" cy="57610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标题 1"/>
          <p:cNvSpPr txBox="1">
            <a:spLocks/>
          </p:cNvSpPr>
          <p:nvPr/>
        </p:nvSpPr>
        <p:spPr bwMode="auto">
          <a:xfrm>
            <a:off x="107950" y="-17463"/>
            <a:ext cx="6707188" cy="850901"/>
          </a:xfrm>
          <a:prstGeom prst="rect">
            <a:avLst/>
          </a:prstGeom>
          <a:noFill/>
          <a:ln w="9525">
            <a:noFill/>
            <a:miter lim="800000"/>
            <a:headEnd/>
            <a:tailEnd/>
          </a:ln>
        </p:spPr>
        <p:txBody>
          <a:bodyPr anchor="ctr"/>
          <a:lstStyle/>
          <a:p>
            <a:pPr eaLnBrk="0" hangingPunct="0">
              <a:defRPr/>
            </a:pPr>
            <a:r>
              <a:rPr lang="zh-CN" altLang="en-US" sz="2500" kern="0" dirty="0">
                <a:latin typeface="+mj-lt"/>
                <a:ea typeface="+mj-ea"/>
                <a:cs typeface="+mj-cs"/>
              </a:rPr>
              <a:t>工作场景</a:t>
            </a:r>
          </a:p>
        </p:txBody>
      </p:sp>
      <p:sp>
        <p:nvSpPr>
          <p:cNvPr id="16" name="AutoShape 4"/>
          <p:cNvSpPr>
            <a:spLocks noChangeArrowheads="1"/>
          </p:cNvSpPr>
          <p:nvPr/>
        </p:nvSpPr>
        <p:spPr bwMode="gray">
          <a:xfrm>
            <a:off x="428625" y="928688"/>
            <a:ext cx="8501063" cy="4084637"/>
          </a:xfrm>
          <a:prstGeom prst="homePlate">
            <a:avLst>
              <a:gd name="adj" fmla="val 27281"/>
            </a:avLst>
          </a:prstGeom>
          <a:gradFill rotWithShape="1">
            <a:gsLst>
              <a:gs pos="0">
                <a:srgbClr val="FBEAC7"/>
              </a:gs>
              <a:gs pos="17999">
                <a:srgbClr val="FEE7F2"/>
              </a:gs>
              <a:gs pos="36000">
                <a:srgbClr val="FAC77D"/>
              </a:gs>
              <a:gs pos="61000">
                <a:srgbClr val="FBA97D"/>
              </a:gs>
              <a:gs pos="82001">
                <a:srgbClr val="FBD49C"/>
              </a:gs>
              <a:gs pos="100000">
                <a:srgbClr val="FEE7F2"/>
              </a:gs>
            </a:gsLst>
            <a:lin ang="18900000" scaled="0"/>
          </a:gradFill>
          <a:ln w="12700" algn="ctr">
            <a:noFill/>
            <a:prstDash val="dash"/>
            <a:miter lim="800000"/>
            <a:headEnd/>
            <a:tailEnd/>
          </a:ln>
          <a:effectLst>
            <a:outerShdw dist="71842" dir="2700000" algn="ctr" rotWithShape="0">
              <a:srgbClr val="808080">
                <a:alpha val="50000"/>
              </a:srgbClr>
            </a:outerShdw>
          </a:effectLst>
        </p:spPr>
        <p:txBody>
          <a:bodyPr wrap="none" anchor="ctr"/>
          <a:lstStyle/>
          <a:p>
            <a:endParaRPr lang="zh-CN" altLang="en-US">
              <a:latin typeface="Calibri" pitchFamily="34" charset="0"/>
              <a:ea typeface="SimSun" pitchFamily="2" charset="-122"/>
            </a:endParaRPr>
          </a:p>
        </p:txBody>
      </p:sp>
      <p:sp>
        <p:nvSpPr>
          <p:cNvPr id="17" name="矩形 16"/>
          <p:cNvSpPr>
            <a:spLocks noChangeArrowheads="1"/>
          </p:cNvSpPr>
          <p:nvPr/>
        </p:nvSpPr>
        <p:spPr bwMode="auto">
          <a:xfrm>
            <a:off x="3995738" y="1997075"/>
            <a:ext cx="936625" cy="500063"/>
          </a:xfrm>
          <a:prstGeom prst="rect">
            <a:avLst/>
          </a:prstGeom>
          <a:gradFill rotWithShape="1">
            <a:gsLst>
              <a:gs pos="0">
                <a:schemeClr val="bg2"/>
              </a:gs>
              <a:gs pos="100000">
                <a:srgbClr val="595959"/>
              </a:gs>
            </a:gsLst>
            <a:lin ang="5400000" scaled="1"/>
          </a:gradFill>
          <a:ln w="19050">
            <a:solidFill>
              <a:srgbClr val="FEFEFE"/>
            </a:solidFill>
            <a:round/>
            <a:headEnd/>
            <a:tailEnd/>
          </a:ln>
          <a:effectLst>
            <a:outerShdw dist="53882" dir="2700000" algn="ctr" rotWithShape="0">
              <a:srgbClr val="000000">
                <a:alpha val="50000"/>
              </a:srgbClr>
            </a:outerShdw>
          </a:effectLst>
        </p:spPr>
        <p:txBody>
          <a:bodyPr wrap="none" anchor="ctr"/>
          <a:lstStyle/>
          <a:p>
            <a:pPr algn="ctr">
              <a:defRPr/>
            </a:pPr>
            <a:r>
              <a:rPr lang="zh-CN" altLang="en-US" sz="1200" dirty="0">
                <a:solidFill>
                  <a:schemeClr val="bg1"/>
                </a:solidFill>
              </a:rPr>
              <a:t>协同工作区</a:t>
            </a:r>
          </a:p>
        </p:txBody>
      </p:sp>
      <p:sp>
        <p:nvSpPr>
          <p:cNvPr id="18" name="矩形 17"/>
          <p:cNvSpPr>
            <a:spLocks noChangeArrowheads="1"/>
          </p:cNvSpPr>
          <p:nvPr/>
        </p:nvSpPr>
        <p:spPr bwMode="auto">
          <a:xfrm>
            <a:off x="5508625" y="1992313"/>
            <a:ext cx="1000125" cy="500062"/>
          </a:xfrm>
          <a:prstGeom prst="rect">
            <a:avLst/>
          </a:prstGeom>
          <a:gradFill rotWithShape="1">
            <a:gsLst>
              <a:gs pos="0">
                <a:schemeClr val="bg2"/>
              </a:gs>
              <a:gs pos="100000">
                <a:srgbClr val="595959"/>
              </a:gs>
            </a:gsLst>
            <a:lin ang="5400000" scaled="1"/>
          </a:gradFill>
          <a:ln w="19050">
            <a:solidFill>
              <a:srgbClr val="FEFEFE"/>
            </a:solidFill>
            <a:round/>
            <a:headEnd/>
            <a:tailEnd/>
          </a:ln>
          <a:effectLst>
            <a:outerShdw dist="53882" dir="2700000" algn="ctr" rotWithShape="0">
              <a:srgbClr val="000000">
                <a:alpha val="50000"/>
              </a:srgbClr>
            </a:outerShdw>
          </a:effectLst>
        </p:spPr>
        <p:txBody>
          <a:bodyPr wrap="none" anchor="ctr"/>
          <a:lstStyle/>
          <a:p>
            <a:pPr algn="ctr">
              <a:defRPr/>
            </a:pPr>
            <a:r>
              <a:rPr lang="zh-CN" altLang="en-US" sz="1200">
                <a:solidFill>
                  <a:schemeClr val="bg1"/>
                </a:solidFill>
              </a:rPr>
              <a:t>仿真模板</a:t>
            </a:r>
          </a:p>
        </p:txBody>
      </p:sp>
      <p:sp>
        <p:nvSpPr>
          <p:cNvPr id="23" name="菱形 22"/>
          <p:cNvSpPr>
            <a:spLocks noChangeArrowheads="1"/>
          </p:cNvSpPr>
          <p:nvPr/>
        </p:nvSpPr>
        <p:spPr bwMode="auto">
          <a:xfrm>
            <a:off x="4724400" y="1196975"/>
            <a:ext cx="1071563" cy="571500"/>
          </a:xfrm>
          <a:prstGeom prst="diamond">
            <a:avLst/>
          </a:prstGeom>
          <a:solidFill>
            <a:srgbClr val="CC99FF"/>
          </a:solidFill>
          <a:ln w="19050">
            <a:solidFill>
              <a:srgbClr val="FEFEFE"/>
            </a:solidFill>
            <a:round/>
            <a:headEnd/>
            <a:tailEnd/>
          </a:ln>
          <a:effectLst>
            <a:outerShdw dist="53882" dir="2700000" algn="ctr" rotWithShape="0">
              <a:srgbClr val="000000">
                <a:alpha val="50000"/>
              </a:srgbClr>
            </a:outerShdw>
          </a:effectLst>
        </p:spPr>
        <p:txBody>
          <a:bodyPr wrap="none" anchor="ctr"/>
          <a:lstStyle/>
          <a:p>
            <a:pPr algn="ctr">
              <a:defRPr/>
            </a:pPr>
            <a:r>
              <a:rPr lang="zh-CN" altLang="en-US" sz="1200">
                <a:solidFill>
                  <a:schemeClr val="bg1"/>
                </a:solidFill>
              </a:rPr>
              <a:t>创建运行</a:t>
            </a:r>
          </a:p>
        </p:txBody>
      </p:sp>
      <p:sp>
        <p:nvSpPr>
          <p:cNvPr id="24" name="矩形 23"/>
          <p:cNvSpPr>
            <a:spLocks noChangeArrowheads="1"/>
          </p:cNvSpPr>
          <p:nvPr/>
        </p:nvSpPr>
        <p:spPr bwMode="auto">
          <a:xfrm>
            <a:off x="7092950" y="1989138"/>
            <a:ext cx="1008063" cy="503237"/>
          </a:xfrm>
          <a:prstGeom prst="rect">
            <a:avLst/>
          </a:prstGeom>
          <a:gradFill rotWithShape="1">
            <a:gsLst>
              <a:gs pos="0">
                <a:schemeClr val="bg2"/>
              </a:gs>
              <a:gs pos="100000">
                <a:srgbClr val="595959"/>
              </a:gs>
            </a:gsLst>
            <a:lin ang="5400000" scaled="1"/>
          </a:gradFill>
          <a:ln w="19050">
            <a:solidFill>
              <a:srgbClr val="FEFEFE"/>
            </a:solidFill>
            <a:round/>
            <a:headEnd/>
            <a:tailEnd/>
          </a:ln>
          <a:effectLst>
            <a:outerShdw dist="53882" dir="2700000" algn="ctr" rotWithShape="0">
              <a:srgbClr val="000000">
                <a:alpha val="50000"/>
              </a:srgbClr>
            </a:outerShdw>
          </a:effectLst>
        </p:spPr>
        <p:txBody>
          <a:bodyPr wrap="none" anchor="ctr"/>
          <a:lstStyle/>
          <a:p>
            <a:pPr algn="ctr">
              <a:defRPr/>
            </a:pPr>
            <a:r>
              <a:rPr lang="zh-CN" altLang="en-US" sz="1200">
                <a:solidFill>
                  <a:schemeClr val="bg1"/>
                </a:solidFill>
              </a:rPr>
              <a:t>仿真工具</a:t>
            </a:r>
          </a:p>
        </p:txBody>
      </p:sp>
      <p:sp>
        <p:nvSpPr>
          <p:cNvPr id="25" name="菱形 24"/>
          <p:cNvSpPr>
            <a:spLocks noChangeArrowheads="1"/>
          </p:cNvSpPr>
          <p:nvPr/>
        </p:nvSpPr>
        <p:spPr bwMode="auto">
          <a:xfrm>
            <a:off x="3059113" y="1196975"/>
            <a:ext cx="1071562" cy="571500"/>
          </a:xfrm>
          <a:prstGeom prst="diamond">
            <a:avLst/>
          </a:prstGeom>
          <a:solidFill>
            <a:srgbClr val="CC99FF"/>
          </a:solidFill>
          <a:ln w="19050">
            <a:solidFill>
              <a:srgbClr val="FEFEFE"/>
            </a:solidFill>
            <a:round/>
            <a:headEnd/>
            <a:tailEnd/>
          </a:ln>
          <a:effectLst>
            <a:outerShdw dist="53882" dir="2700000" algn="ctr" rotWithShape="0">
              <a:srgbClr val="000000">
                <a:alpha val="50000"/>
              </a:srgbClr>
            </a:outerShdw>
          </a:effectLst>
        </p:spPr>
        <p:txBody>
          <a:bodyPr wrap="none" anchor="ctr"/>
          <a:lstStyle/>
          <a:p>
            <a:pPr algn="ctr">
              <a:defRPr/>
            </a:pPr>
            <a:r>
              <a:rPr lang="zh-CN" altLang="en-US" sz="1200">
                <a:solidFill>
                  <a:schemeClr val="bg1"/>
                </a:solidFill>
              </a:rPr>
              <a:t>获得任务</a:t>
            </a:r>
          </a:p>
        </p:txBody>
      </p:sp>
      <p:sp>
        <p:nvSpPr>
          <p:cNvPr id="26" name="矩形 25"/>
          <p:cNvSpPr>
            <a:spLocks noChangeArrowheads="1"/>
          </p:cNvSpPr>
          <p:nvPr/>
        </p:nvSpPr>
        <p:spPr bwMode="auto">
          <a:xfrm>
            <a:off x="1258888" y="3500438"/>
            <a:ext cx="928687" cy="500062"/>
          </a:xfrm>
          <a:prstGeom prst="rect">
            <a:avLst/>
          </a:prstGeom>
          <a:gradFill rotWithShape="1">
            <a:gsLst>
              <a:gs pos="0">
                <a:schemeClr val="bg2"/>
              </a:gs>
              <a:gs pos="100000">
                <a:srgbClr val="595959"/>
              </a:gs>
            </a:gsLst>
            <a:lin ang="5400000" scaled="1"/>
          </a:gradFill>
          <a:ln w="19050">
            <a:solidFill>
              <a:srgbClr val="FEFEFE"/>
            </a:solidFill>
            <a:round/>
            <a:headEnd/>
            <a:tailEnd/>
          </a:ln>
          <a:effectLst>
            <a:outerShdw dist="53882" dir="2700000" algn="ctr" rotWithShape="0">
              <a:srgbClr val="000000">
                <a:alpha val="50000"/>
              </a:srgbClr>
            </a:outerShdw>
          </a:effectLst>
        </p:spPr>
        <p:txBody>
          <a:bodyPr wrap="none" anchor="ctr"/>
          <a:lstStyle/>
          <a:p>
            <a:pPr algn="ctr">
              <a:defRPr/>
            </a:pPr>
            <a:r>
              <a:rPr lang="zh-CN" altLang="en-US" sz="1200">
                <a:solidFill>
                  <a:schemeClr val="bg1"/>
                </a:solidFill>
              </a:rPr>
              <a:t>仿真支持库</a:t>
            </a:r>
          </a:p>
        </p:txBody>
      </p:sp>
      <p:sp>
        <p:nvSpPr>
          <p:cNvPr id="27" name="矩形 26"/>
          <p:cNvSpPr>
            <a:spLocks noChangeArrowheads="1"/>
          </p:cNvSpPr>
          <p:nvPr/>
        </p:nvSpPr>
        <p:spPr bwMode="auto">
          <a:xfrm>
            <a:off x="2916238" y="3500438"/>
            <a:ext cx="936625" cy="500062"/>
          </a:xfrm>
          <a:prstGeom prst="rect">
            <a:avLst/>
          </a:prstGeom>
          <a:gradFill rotWithShape="1">
            <a:gsLst>
              <a:gs pos="0">
                <a:schemeClr val="bg2"/>
              </a:gs>
              <a:gs pos="100000">
                <a:srgbClr val="595959"/>
              </a:gs>
            </a:gsLst>
            <a:lin ang="5400000" scaled="1"/>
          </a:gradFill>
          <a:ln w="19050">
            <a:solidFill>
              <a:srgbClr val="FEFEFE"/>
            </a:solidFill>
            <a:round/>
            <a:headEnd/>
            <a:tailEnd/>
          </a:ln>
          <a:effectLst>
            <a:outerShdw dist="53882" dir="2700000" algn="ctr" rotWithShape="0">
              <a:srgbClr val="000000">
                <a:alpha val="50000"/>
              </a:srgbClr>
            </a:outerShdw>
          </a:effectLst>
        </p:spPr>
        <p:txBody>
          <a:bodyPr wrap="none" anchor="ctr"/>
          <a:lstStyle/>
          <a:p>
            <a:pPr algn="ctr">
              <a:defRPr/>
            </a:pPr>
            <a:r>
              <a:rPr lang="zh-CN" altLang="en-US" sz="1200">
                <a:solidFill>
                  <a:schemeClr val="bg1"/>
                </a:solidFill>
              </a:rPr>
              <a:t>仿真组件</a:t>
            </a:r>
          </a:p>
        </p:txBody>
      </p:sp>
      <p:sp>
        <p:nvSpPr>
          <p:cNvPr id="28" name="菱形 27"/>
          <p:cNvSpPr>
            <a:spLocks noChangeArrowheads="1"/>
          </p:cNvSpPr>
          <p:nvPr/>
        </p:nvSpPr>
        <p:spPr bwMode="auto">
          <a:xfrm>
            <a:off x="1476375" y="1196975"/>
            <a:ext cx="1071563" cy="571500"/>
          </a:xfrm>
          <a:prstGeom prst="diamond">
            <a:avLst/>
          </a:prstGeom>
          <a:solidFill>
            <a:srgbClr val="CC99FF"/>
          </a:solidFill>
          <a:ln w="19050">
            <a:solidFill>
              <a:srgbClr val="FEFEFE"/>
            </a:solidFill>
            <a:round/>
            <a:headEnd/>
            <a:tailEnd/>
          </a:ln>
          <a:effectLst>
            <a:outerShdw dist="53882" dir="2700000" algn="ctr" rotWithShape="0">
              <a:srgbClr val="000000">
                <a:alpha val="50000"/>
              </a:srgbClr>
            </a:outerShdw>
          </a:effectLst>
        </p:spPr>
        <p:txBody>
          <a:bodyPr wrap="none" anchor="ctr"/>
          <a:lstStyle/>
          <a:p>
            <a:pPr algn="ctr">
              <a:defRPr/>
            </a:pPr>
            <a:r>
              <a:rPr lang="zh-CN" altLang="en-US" sz="1200">
                <a:solidFill>
                  <a:schemeClr val="bg1"/>
                </a:solidFill>
              </a:rPr>
              <a:t>登陆</a:t>
            </a:r>
          </a:p>
        </p:txBody>
      </p:sp>
      <p:sp>
        <p:nvSpPr>
          <p:cNvPr id="29" name="菱形 28"/>
          <p:cNvSpPr>
            <a:spLocks noChangeArrowheads="1"/>
          </p:cNvSpPr>
          <p:nvPr/>
        </p:nvSpPr>
        <p:spPr bwMode="auto">
          <a:xfrm>
            <a:off x="6372225" y="1201738"/>
            <a:ext cx="1071563" cy="571500"/>
          </a:xfrm>
          <a:prstGeom prst="diamond">
            <a:avLst/>
          </a:prstGeom>
          <a:solidFill>
            <a:srgbClr val="CC99FF"/>
          </a:solidFill>
          <a:ln w="19050">
            <a:solidFill>
              <a:srgbClr val="FEFEFE"/>
            </a:solidFill>
            <a:round/>
            <a:headEnd/>
            <a:tailEnd/>
          </a:ln>
          <a:effectLst>
            <a:outerShdw dist="53882" dir="2700000" algn="ctr" rotWithShape="0">
              <a:srgbClr val="000000">
                <a:alpha val="50000"/>
              </a:srgbClr>
            </a:outerShdw>
          </a:effectLst>
        </p:spPr>
        <p:txBody>
          <a:bodyPr wrap="none" anchor="ctr"/>
          <a:lstStyle/>
          <a:p>
            <a:pPr algn="ctr">
              <a:defRPr/>
            </a:pPr>
            <a:r>
              <a:rPr lang="zh-CN" altLang="en-US" sz="1200">
                <a:solidFill>
                  <a:schemeClr val="bg1"/>
                </a:solidFill>
              </a:rPr>
              <a:t>启动</a:t>
            </a:r>
          </a:p>
        </p:txBody>
      </p:sp>
      <p:sp>
        <p:nvSpPr>
          <p:cNvPr id="33" name="矩形 32"/>
          <p:cNvSpPr>
            <a:spLocks noChangeArrowheads="1"/>
          </p:cNvSpPr>
          <p:nvPr/>
        </p:nvSpPr>
        <p:spPr bwMode="auto">
          <a:xfrm>
            <a:off x="4859338" y="3505200"/>
            <a:ext cx="936625" cy="500063"/>
          </a:xfrm>
          <a:prstGeom prst="rect">
            <a:avLst/>
          </a:prstGeom>
          <a:gradFill rotWithShape="1">
            <a:gsLst>
              <a:gs pos="0">
                <a:schemeClr val="bg2"/>
              </a:gs>
              <a:gs pos="100000">
                <a:srgbClr val="595959"/>
              </a:gs>
            </a:gsLst>
            <a:lin ang="5400000" scaled="1"/>
          </a:gradFill>
          <a:ln w="19050">
            <a:solidFill>
              <a:srgbClr val="FEFEFE"/>
            </a:solidFill>
            <a:round/>
            <a:headEnd/>
            <a:tailEnd/>
          </a:ln>
          <a:effectLst>
            <a:outerShdw dist="53882" dir="2700000" algn="ctr" rotWithShape="0">
              <a:srgbClr val="000000">
                <a:alpha val="50000"/>
              </a:srgbClr>
            </a:outerShdw>
          </a:effectLst>
        </p:spPr>
        <p:txBody>
          <a:bodyPr wrap="none" anchor="ctr"/>
          <a:lstStyle/>
          <a:p>
            <a:pPr algn="ctr">
              <a:defRPr/>
            </a:pPr>
            <a:r>
              <a:rPr lang="zh-CN" altLang="en-US" sz="1200">
                <a:solidFill>
                  <a:schemeClr val="bg1"/>
                </a:solidFill>
              </a:rPr>
              <a:t>远程计算</a:t>
            </a:r>
          </a:p>
        </p:txBody>
      </p:sp>
      <p:sp>
        <p:nvSpPr>
          <p:cNvPr id="2" name="矩形 16"/>
          <p:cNvSpPr>
            <a:spLocks noChangeArrowheads="1"/>
          </p:cNvSpPr>
          <p:nvPr/>
        </p:nvSpPr>
        <p:spPr bwMode="auto">
          <a:xfrm>
            <a:off x="827088" y="1993900"/>
            <a:ext cx="936625" cy="500063"/>
          </a:xfrm>
          <a:prstGeom prst="rect">
            <a:avLst/>
          </a:prstGeom>
          <a:gradFill rotWithShape="1">
            <a:gsLst>
              <a:gs pos="0">
                <a:schemeClr val="bg2"/>
              </a:gs>
              <a:gs pos="100000">
                <a:srgbClr val="595959"/>
              </a:gs>
            </a:gsLst>
            <a:lin ang="5400000" scaled="1"/>
          </a:gradFill>
          <a:ln w="19050">
            <a:solidFill>
              <a:srgbClr val="FEFEFE"/>
            </a:solidFill>
            <a:round/>
            <a:headEnd/>
            <a:tailEnd/>
          </a:ln>
          <a:effectLst>
            <a:outerShdw dist="53882" dir="2700000" algn="ctr" rotWithShape="0">
              <a:srgbClr val="000000">
                <a:alpha val="50000"/>
              </a:srgbClr>
            </a:outerShdw>
          </a:effectLst>
        </p:spPr>
        <p:txBody>
          <a:bodyPr wrap="none" anchor="ctr"/>
          <a:lstStyle/>
          <a:p>
            <a:pPr algn="ctr">
              <a:defRPr/>
            </a:pPr>
            <a:r>
              <a:rPr lang="zh-CN" altLang="en-US" sz="1200" dirty="0" smtClean="0">
                <a:solidFill>
                  <a:schemeClr val="bg1"/>
                </a:solidFill>
              </a:rPr>
              <a:t>客户端</a:t>
            </a:r>
            <a:r>
              <a:rPr lang="en-US" altLang="zh-CN" sz="1200" dirty="0" smtClean="0">
                <a:solidFill>
                  <a:schemeClr val="bg1"/>
                </a:solidFill>
              </a:rPr>
              <a:t>Portal</a:t>
            </a:r>
            <a:endParaRPr lang="en-US" altLang="zh-CN" sz="1200" dirty="0">
              <a:solidFill>
                <a:schemeClr val="bg1"/>
              </a:solidFill>
            </a:endParaRPr>
          </a:p>
        </p:txBody>
      </p:sp>
      <p:sp>
        <p:nvSpPr>
          <p:cNvPr id="3" name="矩形 16"/>
          <p:cNvSpPr>
            <a:spLocks noChangeArrowheads="1"/>
          </p:cNvSpPr>
          <p:nvPr/>
        </p:nvSpPr>
        <p:spPr bwMode="auto">
          <a:xfrm>
            <a:off x="2339975" y="1993900"/>
            <a:ext cx="1008063" cy="500063"/>
          </a:xfrm>
          <a:prstGeom prst="rect">
            <a:avLst/>
          </a:prstGeom>
          <a:gradFill rotWithShape="1">
            <a:gsLst>
              <a:gs pos="0">
                <a:schemeClr val="bg2"/>
              </a:gs>
              <a:gs pos="100000">
                <a:srgbClr val="595959"/>
              </a:gs>
            </a:gsLst>
            <a:lin ang="5400000" scaled="1"/>
          </a:gradFill>
          <a:ln w="19050">
            <a:solidFill>
              <a:srgbClr val="FEFEFE"/>
            </a:solidFill>
            <a:round/>
            <a:headEnd/>
            <a:tailEnd/>
          </a:ln>
          <a:effectLst>
            <a:outerShdw dist="53882" dir="2700000" algn="ctr" rotWithShape="0">
              <a:srgbClr val="000000">
                <a:alpha val="50000"/>
              </a:srgbClr>
            </a:outerShdw>
          </a:effectLst>
        </p:spPr>
        <p:txBody>
          <a:bodyPr wrap="none" anchor="ctr"/>
          <a:lstStyle/>
          <a:p>
            <a:pPr algn="ctr">
              <a:defRPr/>
            </a:pPr>
            <a:r>
              <a:rPr lang="zh-CN" altLang="en-US" sz="1200" dirty="0">
                <a:solidFill>
                  <a:schemeClr val="bg1"/>
                </a:solidFill>
              </a:rPr>
              <a:t>桌面运行环境</a:t>
            </a:r>
          </a:p>
        </p:txBody>
      </p:sp>
      <p:cxnSp>
        <p:nvCxnSpPr>
          <p:cNvPr id="53264" name="AutoShape 95"/>
          <p:cNvCxnSpPr>
            <a:cxnSpLocks noChangeShapeType="1"/>
            <a:endCxn id="28" idx="1"/>
          </p:cNvCxnSpPr>
          <p:nvPr/>
        </p:nvCxnSpPr>
        <p:spPr bwMode="auto">
          <a:xfrm rot="-5400000">
            <a:off x="1130300" y="1647825"/>
            <a:ext cx="501650" cy="171450"/>
          </a:xfrm>
          <a:prstGeom prst="bentConnector2">
            <a:avLst/>
          </a:prstGeom>
          <a:noFill/>
          <a:ln w="19050">
            <a:solidFill>
              <a:schemeClr val="tx1"/>
            </a:solidFill>
            <a:miter lim="800000"/>
            <a:headEnd/>
            <a:tailEnd type="triangle" w="med" len="med"/>
          </a:ln>
        </p:spPr>
      </p:cxnSp>
      <p:cxnSp>
        <p:nvCxnSpPr>
          <p:cNvPr id="53265" name="AutoShape 96"/>
          <p:cNvCxnSpPr>
            <a:cxnSpLocks noChangeShapeType="1"/>
            <a:stCxn id="28" idx="3"/>
          </p:cNvCxnSpPr>
          <p:nvPr/>
        </p:nvCxnSpPr>
        <p:spPr bwMode="auto">
          <a:xfrm>
            <a:off x="2557463" y="1482725"/>
            <a:ext cx="134937" cy="498475"/>
          </a:xfrm>
          <a:prstGeom prst="bentConnector2">
            <a:avLst/>
          </a:prstGeom>
          <a:noFill/>
          <a:ln w="19050">
            <a:solidFill>
              <a:schemeClr val="tx1"/>
            </a:solidFill>
            <a:miter lim="800000"/>
            <a:headEnd/>
            <a:tailEnd type="triangle" w="med" len="med"/>
          </a:ln>
        </p:spPr>
      </p:cxnSp>
      <p:cxnSp>
        <p:nvCxnSpPr>
          <p:cNvPr id="53266" name="AutoShape 97"/>
          <p:cNvCxnSpPr>
            <a:cxnSpLocks noChangeShapeType="1"/>
            <a:endCxn id="25" idx="1"/>
          </p:cNvCxnSpPr>
          <p:nvPr/>
        </p:nvCxnSpPr>
        <p:spPr bwMode="auto">
          <a:xfrm rot="-5400000">
            <a:off x="2696369" y="1631156"/>
            <a:ext cx="501650" cy="204788"/>
          </a:xfrm>
          <a:prstGeom prst="bentConnector2">
            <a:avLst/>
          </a:prstGeom>
          <a:noFill/>
          <a:ln w="19050">
            <a:solidFill>
              <a:schemeClr val="tx1"/>
            </a:solidFill>
            <a:miter lim="800000"/>
            <a:headEnd/>
            <a:tailEnd type="triangle" w="med" len="med"/>
          </a:ln>
        </p:spPr>
      </p:cxnSp>
      <p:cxnSp>
        <p:nvCxnSpPr>
          <p:cNvPr id="53267" name="AutoShape 98"/>
          <p:cNvCxnSpPr>
            <a:cxnSpLocks noChangeShapeType="1"/>
            <a:stCxn id="25" idx="3"/>
          </p:cNvCxnSpPr>
          <p:nvPr/>
        </p:nvCxnSpPr>
        <p:spPr bwMode="auto">
          <a:xfrm>
            <a:off x="4140200" y="1482725"/>
            <a:ext cx="203200" cy="500063"/>
          </a:xfrm>
          <a:prstGeom prst="bentConnector2">
            <a:avLst/>
          </a:prstGeom>
          <a:noFill/>
          <a:ln w="19050">
            <a:solidFill>
              <a:schemeClr val="tx1"/>
            </a:solidFill>
            <a:miter lim="800000"/>
            <a:headEnd/>
            <a:tailEnd type="triangle" w="med" len="med"/>
          </a:ln>
        </p:spPr>
      </p:cxnSp>
      <p:cxnSp>
        <p:nvCxnSpPr>
          <p:cNvPr id="53268" name="AutoShape 99"/>
          <p:cNvCxnSpPr>
            <a:cxnSpLocks noChangeShapeType="1"/>
          </p:cNvCxnSpPr>
          <p:nvPr/>
        </p:nvCxnSpPr>
        <p:spPr bwMode="auto">
          <a:xfrm rot="-5400000">
            <a:off x="4352131" y="1632745"/>
            <a:ext cx="498475" cy="201612"/>
          </a:xfrm>
          <a:prstGeom prst="bentConnector2">
            <a:avLst/>
          </a:prstGeom>
          <a:noFill/>
          <a:ln w="19050">
            <a:solidFill>
              <a:schemeClr val="tx1"/>
            </a:solidFill>
            <a:miter lim="800000"/>
            <a:headEnd/>
            <a:tailEnd type="triangle" w="med" len="med"/>
          </a:ln>
        </p:spPr>
      </p:cxnSp>
      <p:cxnSp>
        <p:nvCxnSpPr>
          <p:cNvPr id="53269" name="AutoShape 100"/>
          <p:cNvCxnSpPr>
            <a:cxnSpLocks noChangeShapeType="1"/>
          </p:cNvCxnSpPr>
          <p:nvPr/>
        </p:nvCxnSpPr>
        <p:spPr bwMode="auto">
          <a:xfrm rot="-5400000">
            <a:off x="6007894" y="1632744"/>
            <a:ext cx="498475" cy="201613"/>
          </a:xfrm>
          <a:prstGeom prst="bentConnector2">
            <a:avLst/>
          </a:prstGeom>
          <a:noFill/>
          <a:ln w="19050">
            <a:solidFill>
              <a:schemeClr val="tx1"/>
            </a:solidFill>
            <a:miter lim="800000"/>
            <a:headEnd/>
            <a:tailEnd type="triangle" w="med" len="med"/>
          </a:ln>
        </p:spPr>
      </p:cxnSp>
      <p:cxnSp>
        <p:nvCxnSpPr>
          <p:cNvPr id="53270" name="AutoShape 101"/>
          <p:cNvCxnSpPr>
            <a:cxnSpLocks noChangeShapeType="1"/>
          </p:cNvCxnSpPr>
          <p:nvPr/>
        </p:nvCxnSpPr>
        <p:spPr bwMode="auto">
          <a:xfrm>
            <a:off x="5795963" y="1484313"/>
            <a:ext cx="203200" cy="500062"/>
          </a:xfrm>
          <a:prstGeom prst="bentConnector2">
            <a:avLst/>
          </a:prstGeom>
          <a:noFill/>
          <a:ln w="19050">
            <a:solidFill>
              <a:schemeClr val="tx1"/>
            </a:solidFill>
            <a:miter lim="800000"/>
            <a:headEnd/>
            <a:tailEnd type="triangle" w="med" len="med"/>
          </a:ln>
        </p:spPr>
      </p:cxnSp>
      <p:cxnSp>
        <p:nvCxnSpPr>
          <p:cNvPr id="53271" name="AutoShape 102"/>
          <p:cNvCxnSpPr>
            <a:cxnSpLocks noChangeShapeType="1"/>
          </p:cNvCxnSpPr>
          <p:nvPr/>
        </p:nvCxnSpPr>
        <p:spPr bwMode="auto">
          <a:xfrm>
            <a:off x="7451725" y="1484313"/>
            <a:ext cx="203200" cy="500062"/>
          </a:xfrm>
          <a:prstGeom prst="bentConnector2">
            <a:avLst/>
          </a:prstGeom>
          <a:noFill/>
          <a:ln w="19050">
            <a:solidFill>
              <a:schemeClr val="tx1"/>
            </a:solidFill>
            <a:miter lim="800000"/>
            <a:headEnd/>
            <a:tailEnd type="triangle" w="med" len="med"/>
          </a:ln>
        </p:spPr>
      </p:cxnSp>
      <p:cxnSp>
        <p:nvCxnSpPr>
          <p:cNvPr id="53272" name="AutoShape 103"/>
          <p:cNvCxnSpPr>
            <a:cxnSpLocks noChangeShapeType="1"/>
          </p:cNvCxnSpPr>
          <p:nvPr/>
        </p:nvCxnSpPr>
        <p:spPr bwMode="auto">
          <a:xfrm>
            <a:off x="1773238" y="2244725"/>
            <a:ext cx="557212" cy="0"/>
          </a:xfrm>
          <a:prstGeom prst="straightConnector1">
            <a:avLst/>
          </a:prstGeom>
          <a:noFill/>
          <a:ln w="19050">
            <a:solidFill>
              <a:schemeClr val="tx1"/>
            </a:solidFill>
            <a:round/>
            <a:headEnd/>
            <a:tailEnd type="triangle" w="med" len="med"/>
          </a:ln>
        </p:spPr>
      </p:cxnSp>
      <p:cxnSp>
        <p:nvCxnSpPr>
          <p:cNvPr id="53273" name="AutoShape 104"/>
          <p:cNvCxnSpPr>
            <a:cxnSpLocks noChangeShapeType="1"/>
            <a:endCxn id="17" idx="1"/>
          </p:cNvCxnSpPr>
          <p:nvPr/>
        </p:nvCxnSpPr>
        <p:spPr bwMode="auto">
          <a:xfrm>
            <a:off x="3357563" y="2244725"/>
            <a:ext cx="628650" cy="3175"/>
          </a:xfrm>
          <a:prstGeom prst="straightConnector1">
            <a:avLst/>
          </a:prstGeom>
          <a:noFill/>
          <a:ln w="19050">
            <a:solidFill>
              <a:schemeClr val="tx1"/>
            </a:solidFill>
            <a:round/>
            <a:headEnd/>
            <a:tailEnd type="triangle" w="med" len="med"/>
          </a:ln>
        </p:spPr>
      </p:cxnSp>
      <p:cxnSp>
        <p:nvCxnSpPr>
          <p:cNvPr id="53274" name="AutoShape 105"/>
          <p:cNvCxnSpPr>
            <a:cxnSpLocks noChangeShapeType="1"/>
          </p:cNvCxnSpPr>
          <p:nvPr/>
        </p:nvCxnSpPr>
        <p:spPr bwMode="auto">
          <a:xfrm>
            <a:off x="4932363" y="2276475"/>
            <a:ext cx="550862" cy="0"/>
          </a:xfrm>
          <a:prstGeom prst="straightConnector1">
            <a:avLst/>
          </a:prstGeom>
          <a:noFill/>
          <a:ln w="19050">
            <a:solidFill>
              <a:schemeClr val="tx1"/>
            </a:solidFill>
            <a:round/>
            <a:headEnd/>
            <a:tailEnd type="triangle" w="med" len="med"/>
          </a:ln>
        </p:spPr>
      </p:cxnSp>
      <p:cxnSp>
        <p:nvCxnSpPr>
          <p:cNvPr id="53275" name="AutoShape 106"/>
          <p:cNvCxnSpPr>
            <a:cxnSpLocks noChangeShapeType="1"/>
          </p:cNvCxnSpPr>
          <p:nvPr/>
        </p:nvCxnSpPr>
        <p:spPr bwMode="auto">
          <a:xfrm>
            <a:off x="6516688" y="2276475"/>
            <a:ext cx="550862" cy="0"/>
          </a:xfrm>
          <a:prstGeom prst="straightConnector1">
            <a:avLst/>
          </a:prstGeom>
          <a:noFill/>
          <a:ln w="19050">
            <a:solidFill>
              <a:schemeClr val="tx1"/>
            </a:solidFill>
            <a:round/>
            <a:headEnd/>
            <a:tailEnd type="triangle" w="med" len="med"/>
          </a:ln>
        </p:spPr>
      </p:cxnSp>
      <p:cxnSp>
        <p:nvCxnSpPr>
          <p:cNvPr id="53276" name="AutoShape 108"/>
          <p:cNvCxnSpPr>
            <a:cxnSpLocks noChangeShapeType="1"/>
            <a:stCxn id="24" idx="2"/>
            <a:endCxn id="26" idx="1"/>
          </p:cNvCxnSpPr>
          <p:nvPr/>
        </p:nvCxnSpPr>
        <p:spPr bwMode="auto">
          <a:xfrm rot="5400000">
            <a:off x="3798887" y="-47624"/>
            <a:ext cx="1249363" cy="6348412"/>
          </a:xfrm>
          <a:prstGeom prst="bentConnector4">
            <a:avLst>
              <a:gd name="adj1" fmla="val 39519"/>
              <a:gd name="adj2" fmla="val 103449"/>
            </a:avLst>
          </a:prstGeom>
          <a:noFill/>
          <a:ln w="19050">
            <a:solidFill>
              <a:schemeClr val="tx1"/>
            </a:solidFill>
            <a:miter lim="800000"/>
            <a:headEnd/>
            <a:tailEnd type="triangle" w="med" len="med"/>
          </a:ln>
        </p:spPr>
      </p:cxnSp>
      <p:cxnSp>
        <p:nvCxnSpPr>
          <p:cNvPr id="53277" name="AutoShape 109"/>
          <p:cNvCxnSpPr>
            <a:cxnSpLocks noChangeShapeType="1"/>
            <a:stCxn id="26" idx="3"/>
            <a:endCxn id="27" idx="1"/>
          </p:cNvCxnSpPr>
          <p:nvPr/>
        </p:nvCxnSpPr>
        <p:spPr bwMode="auto">
          <a:xfrm>
            <a:off x="2197100" y="3751263"/>
            <a:ext cx="709613" cy="0"/>
          </a:xfrm>
          <a:prstGeom prst="straightConnector1">
            <a:avLst/>
          </a:prstGeom>
          <a:noFill/>
          <a:ln w="19050">
            <a:solidFill>
              <a:schemeClr val="tx1"/>
            </a:solidFill>
            <a:round/>
            <a:headEnd/>
            <a:tailEnd type="triangle" w="med" len="med"/>
          </a:ln>
        </p:spPr>
      </p:cxnSp>
      <p:cxnSp>
        <p:nvCxnSpPr>
          <p:cNvPr id="53278" name="AutoShape 110"/>
          <p:cNvCxnSpPr>
            <a:cxnSpLocks noChangeShapeType="1"/>
            <a:stCxn id="27" idx="3"/>
            <a:endCxn id="33" idx="1"/>
          </p:cNvCxnSpPr>
          <p:nvPr/>
        </p:nvCxnSpPr>
        <p:spPr bwMode="auto">
          <a:xfrm>
            <a:off x="3862388" y="3751263"/>
            <a:ext cx="987425" cy="4762"/>
          </a:xfrm>
          <a:prstGeom prst="straightConnector1">
            <a:avLst/>
          </a:prstGeom>
          <a:noFill/>
          <a:ln w="19050">
            <a:solidFill>
              <a:schemeClr val="tx1"/>
            </a:solidFill>
            <a:round/>
            <a:headEnd/>
            <a:tailEnd type="triangle" w="med" len="med"/>
          </a:ln>
        </p:spPr>
      </p:cxnSp>
      <p:sp>
        <p:nvSpPr>
          <p:cNvPr id="4" name="菱形 27"/>
          <p:cNvSpPr>
            <a:spLocks noChangeArrowheads="1"/>
          </p:cNvSpPr>
          <p:nvPr/>
        </p:nvSpPr>
        <p:spPr bwMode="auto">
          <a:xfrm>
            <a:off x="1908175" y="4149725"/>
            <a:ext cx="1071563" cy="571500"/>
          </a:xfrm>
          <a:prstGeom prst="diamond">
            <a:avLst/>
          </a:prstGeom>
          <a:solidFill>
            <a:srgbClr val="CC99FF"/>
          </a:solidFill>
          <a:ln w="19050">
            <a:solidFill>
              <a:srgbClr val="FEFEFE"/>
            </a:solidFill>
            <a:round/>
            <a:headEnd/>
            <a:tailEnd/>
          </a:ln>
          <a:effectLst>
            <a:outerShdw dist="53882" dir="2700000" algn="ctr" rotWithShape="0">
              <a:srgbClr val="000000">
                <a:alpha val="50000"/>
              </a:srgbClr>
            </a:outerShdw>
          </a:effectLst>
        </p:spPr>
        <p:txBody>
          <a:bodyPr wrap="none" anchor="ctr"/>
          <a:lstStyle/>
          <a:p>
            <a:pPr algn="ctr">
              <a:defRPr/>
            </a:pPr>
            <a:r>
              <a:rPr lang="zh-CN" altLang="en-US" sz="1200">
                <a:solidFill>
                  <a:schemeClr val="bg1"/>
                </a:solidFill>
              </a:rPr>
              <a:t>检索运行</a:t>
            </a:r>
          </a:p>
        </p:txBody>
      </p:sp>
      <p:sp>
        <p:nvSpPr>
          <p:cNvPr id="5" name="菱形 27"/>
          <p:cNvSpPr>
            <a:spLocks noChangeArrowheads="1"/>
          </p:cNvSpPr>
          <p:nvPr/>
        </p:nvSpPr>
        <p:spPr bwMode="auto">
          <a:xfrm>
            <a:off x="3851275" y="4152900"/>
            <a:ext cx="1071563" cy="571500"/>
          </a:xfrm>
          <a:prstGeom prst="diamond">
            <a:avLst/>
          </a:prstGeom>
          <a:solidFill>
            <a:srgbClr val="CC99FF"/>
          </a:solidFill>
          <a:ln w="19050">
            <a:solidFill>
              <a:srgbClr val="FEFEFE"/>
            </a:solidFill>
            <a:round/>
            <a:headEnd/>
            <a:tailEnd/>
          </a:ln>
          <a:effectLst>
            <a:outerShdw dist="53882" dir="2700000" algn="ctr" rotWithShape="0">
              <a:srgbClr val="000000">
                <a:alpha val="50000"/>
              </a:srgbClr>
            </a:outerShdw>
          </a:effectLst>
        </p:spPr>
        <p:txBody>
          <a:bodyPr wrap="none" anchor="ctr"/>
          <a:lstStyle/>
          <a:p>
            <a:pPr algn="ctr">
              <a:defRPr/>
            </a:pPr>
            <a:r>
              <a:rPr lang="zh-CN" altLang="en-US" sz="1200">
                <a:solidFill>
                  <a:schemeClr val="bg1"/>
                </a:solidFill>
              </a:rPr>
              <a:t>发布模型</a:t>
            </a:r>
          </a:p>
        </p:txBody>
      </p:sp>
      <p:sp>
        <p:nvSpPr>
          <p:cNvPr id="6" name="菱形 27"/>
          <p:cNvSpPr>
            <a:spLocks noChangeArrowheads="1"/>
          </p:cNvSpPr>
          <p:nvPr/>
        </p:nvSpPr>
        <p:spPr bwMode="auto">
          <a:xfrm>
            <a:off x="3851275" y="2708275"/>
            <a:ext cx="1071563" cy="571500"/>
          </a:xfrm>
          <a:prstGeom prst="diamond">
            <a:avLst/>
          </a:prstGeom>
          <a:solidFill>
            <a:srgbClr val="CC99FF"/>
          </a:solidFill>
          <a:ln w="19050">
            <a:solidFill>
              <a:srgbClr val="FEFEFE"/>
            </a:solidFill>
            <a:round/>
            <a:headEnd/>
            <a:tailEnd/>
          </a:ln>
          <a:effectLst>
            <a:outerShdw dist="53882" dir="2700000" algn="ctr" rotWithShape="0">
              <a:srgbClr val="000000">
                <a:alpha val="50000"/>
              </a:srgbClr>
            </a:outerShdw>
          </a:effectLst>
        </p:spPr>
        <p:txBody>
          <a:bodyPr wrap="none" anchor="ctr"/>
          <a:lstStyle/>
          <a:p>
            <a:pPr algn="ctr">
              <a:defRPr/>
            </a:pPr>
            <a:r>
              <a:rPr lang="zh-CN" altLang="en-US" sz="1200">
                <a:solidFill>
                  <a:schemeClr val="bg1"/>
                </a:solidFill>
              </a:rPr>
              <a:t>检索导入</a:t>
            </a:r>
          </a:p>
        </p:txBody>
      </p:sp>
      <p:cxnSp>
        <p:nvCxnSpPr>
          <p:cNvPr id="53282" name="AutoShape 114"/>
          <p:cNvCxnSpPr>
            <a:cxnSpLocks noChangeShapeType="1"/>
            <a:stCxn id="26" idx="2"/>
          </p:cNvCxnSpPr>
          <p:nvPr/>
        </p:nvCxnSpPr>
        <p:spPr bwMode="auto">
          <a:xfrm rot="16200000" flipH="1">
            <a:off x="1598613" y="4135437"/>
            <a:ext cx="425450" cy="174625"/>
          </a:xfrm>
          <a:prstGeom prst="bentConnector2">
            <a:avLst/>
          </a:prstGeom>
          <a:noFill/>
          <a:ln w="19050">
            <a:solidFill>
              <a:schemeClr val="tx1"/>
            </a:solidFill>
            <a:miter lim="800000"/>
            <a:headEnd/>
            <a:tailEnd type="triangle" w="med" len="med"/>
          </a:ln>
        </p:spPr>
      </p:cxnSp>
      <p:cxnSp>
        <p:nvCxnSpPr>
          <p:cNvPr id="53283" name="AutoShape 116"/>
          <p:cNvCxnSpPr>
            <a:cxnSpLocks noChangeShapeType="1"/>
          </p:cNvCxnSpPr>
          <p:nvPr/>
        </p:nvCxnSpPr>
        <p:spPr bwMode="auto">
          <a:xfrm rot="16200000" flipH="1">
            <a:off x="3482975" y="3987801"/>
            <a:ext cx="422275" cy="457200"/>
          </a:xfrm>
          <a:prstGeom prst="bentConnector2">
            <a:avLst/>
          </a:prstGeom>
          <a:noFill/>
          <a:ln w="19050">
            <a:solidFill>
              <a:schemeClr val="tx1"/>
            </a:solidFill>
            <a:miter lim="800000"/>
            <a:headEnd/>
            <a:tailEnd type="triangle" w="med" len="med"/>
          </a:ln>
        </p:spPr>
      </p:cxnSp>
      <p:cxnSp>
        <p:nvCxnSpPr>
          <p:cNvPr id="53284" name="AutoShape 118"/>
          <p:cNvCxnSpPr>
            <a:cxnSpLocks noChangeShapeType="1"/>
            <a:endCxn id="27" idx="2"/>
          </p:cNvCxnSpPr>
          <p:nvPr/>
        </p:nvCxnSpPr>
        <p:spPr bwMode="auto">
          <a:xfrm flipV="1">
            <a:off x="2989263" y="4010025"/>
            <a:ext cx="395287" cy="425450"/>
          </a:xfrm>
          <a:prstGeom prst="bentConnector2">
            <a:avLst/>
          </a:prstGeom>
          <a:noFill/>
          <a:ln w="19050">
            <a:solidFill>
              <a:schemeClr val="tx1"/>
            </a:solidFill>
            <a:miter lim="800000"/>
            <a:headEnd/>
            <a:tailEnd type="triangle" w="med" len="med"/>
          </a:ln>
        </p:spPr>
      </p:cxnSp>
      <p:sp>
        <p:nvSpPr>
          <p:cNvPr id="7" name="菱形 27"/>
          <p:cNvSpPr>
            <a:spLocks noChangeArrowheads="1"/>
          </p:cNvSpPr>
          <p:nvPr/>
        </p:nvSpPr>
        <p:spPr bwMode="auto">
          <a:xfrm>
            <a:off x="5867400" y="4152900"/>
            <a:ext cx="1071563" cy="571500"/>
          </a:xfrm>
          <a:prstGeom prst="diamond">
            <a:avLst/>
          </a:prstGeom>
          <a:solidFill>
            <a:srgbClr val="CC99FF"/>
          </a:solidFill>
          <a:ln w="19050">
            <a:solidFill>
              <a:srgbClr val="FEFEFE"/>
            </a:solidFill>
            <a:round/>
            <a:headEnd/>
            <a:tailEnd/>
          </a:ln>
          <a:effectLst>
            <a:outerShdw dist="53882" dir="2700000" algn="ctr" rotWithShape="0">
              <a:srgbClr val="000000">
                <a:alpha val="50000"/>
              </a:srgbClr>
            </a:outerShdw>
          </a:effectLst>
        </p:spPr>
        <p:txBody>
          <a:bodyPr wrap="none" anchor="ctr"/>
          <a:lstStyle/>
          <a:p>
            <a:pPr algn="ctr">
              <a:defRPr/>
            </a:pPr>
            <a:r>
              <a:rPr lang="zh-CN" altLang="en-US" sz="1200">
                <a:solidFill>
                  <a:schemeClr val="bg1"/>
                </a:solidFill>
              </a:rPr>
              <a:t>提交结果</a:t>
            </a:r>
          </a:p>
        </p:txBody>
      </p:sp>
      <p:cxnSp>
        <p:nvCxnSpPr>
          <p:cNvPr id="53286" name="AutoShape 122"/>
          <p:cNvCxnSpPr>
            <a:cxnSpLocks noChangeShapeType="1"/>
          </p:cNvCxnSpPr>
          <p:nvPr/>
        </p:nvCxnSpPr>
        <p:spPr bwMode="auto">
          <a:xfrm flipV="1">
            <a:off x="6948488" y="3938588"/>
            <a:ext cx="395287" cy="500062"/>
          </a:xfrm>
          <a:prstGeom prst="bentConnector2">
            <a:avLst/>
          </a:prstGeom>
          <a:noFill/>
          <a:ln w="19050">
            <a:solidFill>
              <a:schemeClr val="tx1"/>
            </a:solidFill>
            <a:miter lim="800000"/>
            <a:headEnd/>
            <a:tailEnd type="triangle" w="med" len="med"/>
          </a:ln>
        </p:spPr>
      </p:cxnSp>
      <p:cxnSp>
        <p:nvCxnSpPr>
          <p:cNvPr id="53287" name="AutoShape 125"/>
          <p:cNvCxnSpPr>
            <a:cxnSpLocks noChangeShapeType="1"/>
          </p:cNvCxnSpPr>
          <p:nvPr/>
        </p:nvCxnSpPr>
        <p:spPr bwMode="auto">
          <a:xfrm rot="16200000" flipH="1">
            <a:off x="5417345" y="3952081"/>
            <a:ext cx="423862" cy="530225"/>
          </a:xfrm>
          <a:prstGeom prst="bentConnector2">
            <a:avLst/>
          </a:prstGeom>
          <a:noFill/>
          <a:ln w="19050">
            <a:solidFill>
              <a:schemeClr val="tx1"/>
            </a:solidFill>
            <a:miter lim="800000"/>
            <a:headEnd/>
            <a:tailEnd type="triangle" w="med" len="med"/>
          </a:ln>
        </p:spPr>
      </p:cxnSp>
      <p:sp>
        <p:nvSpPr>
          <p:cNvPr id="108" name="流程图: 可选过程 107"/>
          <p:cNvSpPr>
            <a:spLocks noChangeArrowheads="1"/>
          </p:cNvSpPr>
          <p:nvPr/>
        </p:nvSpPr>
        <p:spPr bwMode="auto">
          <a:xfrm>
            <a:off x="250825" y="5589588"/>
            <a:ext cx="8424863" cy="785812"/>
          </a:xfrm>
          <a:prstGeom prst="flowChartAlternateProcess">
            <a:avLst/>
          </a:prstGeom>
          <a:gradFill rotWithShape="1">
            <a:gsLst>
              <a:gs pos="0">
                <a:srgbClr val="FFDE80"/>
              </a:gs>
              <a:gs pos="50000">
                <a:srgbClr val="FFE8B3"/>
              </a:gs>
              <a:gs pos="100000">
                <a:srgbClr val="FFF3DA"/>
              </a:gs>
            </a:gsLst>
            <a:lin ang="5400000" scaled="1"/>
          </a:gradFill>
          <a:ln w="19050" algn="ctr">
            <a:solidFill>
              <a:srgbClr val="FFC000"/>
            </a:solidFill>
            <a:round/>
            <a:headEnd/>
            <a:tailEnd/>
          </a:ln>
        </p:spPr>
        <p:txBody>
          <a:bodyPr wrap="none" anchor="ctr"/>
          <a:lstStyle/>
          <a:p>
            <a:pPr algn="ctr"/>
            <a:endParaRPr lang="zh-CN" altLang="en-US" sz="1400" b="1">
              <a:effectLst>
                <a:outerShdw blurRad="38100" dist="38100" dir="2700000" algn="tl">
                  <a:srgbClr val="FFFFFF"/>
                </a:outerShdw>
              </a:effectLst>
              <a:ea typeface="SimSun" pitchFamily="2" charset="-122"/>
            </a:endParaRPr>
          </a:p>
        </p:txBody>
      </p:sp>
      <p:sp>
        <p:nvSpPr>
          <p:cNvPr id="103" name="流程图: 文档 102"/>
          <p:cNvSpPr>
            <a:spLocks noChangeArrowheads="1"/>
          </p:cNvSpPr>
          <p:nvPr/>
        </p:nvSpPr>
        <p:spPr bwMode="auto">
          <a:xfrm>
            <a:off x="2206625" y="5732463"/>
            <a:ext cx="1428750" cy="571500"/>
          </a:xfrm>
          <a:prstGeom prst="flowChartDocument">
            <a:avLst/>
          </a:prstGeom>
          <a:gradFill rotWithShape="1">
            <a:gsLst>
              <a:gs pos="0">
                <a:srgbClr val="FFDE80"/>
              </a:gs>
              <a:gs pos="50000">
                <a:srgbClr val="FFE8B3"/>
              </a:gs>
              <a:gs pos="100000">
                <a:srgbClr val="FFF3DA"/>
              </a:gs>
            </a:gsLst>
            <a:lin ang="5400000" scaled="1"/>
          </a:gradFill>
          <a:ln w="19050" algn="ctr">
            <a:solidFill>
              <a:srgbClr val="FFC000"/>
            </a:solidFill>
            <a:round/>
            <a:headEnd/>
            <a:tailEnd/>
          </a:ln>
        </p:spPr>
        <p:txBody>
          <a:bodyPr wrap="none" anchor="ctr"/>
          <a:lstStyle/>
          <a:p>
            <a:pPr algn="ctr"/>
            <a:r>
              <a:rPr lang="zh-CN" altLang="en-US" sz="1400" b="1">
                <a:effectLst>
                  <a:outerShdw blurRad="38100" dist="38100" dir="2700000" algn="tl">
                    <a:srgbClr val="FFFFFF"/>
                  </a:outerShdw>
                </a:effectLst>
                <a:ea typeface="SimSun" pitchFamily="2" charset="-122"/>
              </a:rPr>
              <a:t>仿真模板管理</a:t>
            </a:r>
          </a:p>
        </p:txBody>
      </p:sp>
      <p:sp>
        <p:nvSpPr>
          <p:cNvPr id="104" name="流程图: 文档 103"/>
          <p:cNvSpPr>
            <a:spLocks noChangeArrowheads="1"/>
          </p:cNvSpPr>
          <p:nvPr/>
        </p:nvSpPr>
        <p:spPr bwMode="auto">
          <a:xfrm>
            <a:off x="3790950" y="5732463"/>
            <a:ext cx="1428750" cy="571500"/>
          </a:xfrm>
          <a:prstGeom prst="flowChartDocument">
            <a:avLst/>
          </a:prstGeom>
          <a:gradFill rotWithShape="1">
            <a:gsLst>
              <a:gs pos="0">
                <a:srgbClr val="FFDE80"/>
              </a:gs>
              <a:gs pos="50000">
                <a:srgbClr val="FFE8B3"/>
              </a:gs>
              <a:gs pos="100000">
                <a:srgbClr val="FFF3DA"/>
              </a:gs>
            </a:gsLst>
            <a:lin ang="5400000" scaled="1"/>
          </a:gradFill>
          <a:ln w="19050" algn="ctr">
            <a:solidFill>
              <a:srgbClr val="FFC000"/>
            </a:solidFill>
            <a:round/>
            <a:headEnd/>
            <a:tailEnd/>
          </a:ln>
        </p:spPr>
        <p:txBody>
          <a:bodyPr wrap="none" anchor="ctr"/>
          <a:lstStyle/>
          <a:p>
            <a:pPr algn="ctr"/>
            <a:r>
              <a:rPr lang="zh-CN" altLang="en-US" sz="1400" b="1" dirty="0">
                <a:effectLst>
                  <a:outerShdw blurRad="38100" dist="38100" dir="2700000" algn="tl">
                    <a:srgbClr val="FFFFFF"/>
                  </a:outerShdw>
                </a:effectLst>
                <a:ea typeface="SimSun" pitchFamily="2" charset="-122"/>
              </a:rPr>
              <a:t>仿真组件管理</a:t>
            </a:r>
          </a:p>
        </p:txBody>
      </p:sp>
      <p:sp>
        <p:nvSpPr>
          <p:cNvPr id="105" name="流程图: 文档 104"/>
          <p:cNvSpPr>
            <a:spLocks noChangeArrowheads="1"/>
          </p:cNvSpPr>
          <p:nvPr/>
        </p:nvSpPr>
        <p:spPr bwMode="auto">
          <a:xfrm>
            <a:off x="5448300" y="5732463"/>
            <a:ext cx="1428750" cy="571500"/>
          </a:xfrm>
          <a:prstGeom prst="flowChartDocument">
            <a:avLst/>
          </a:prstGeom>
          <a:gradFill rotWithShape="1">
            <a:gsLst>
              <a:gs pos="0">
                <a:srgbClr val="FFDE80"/>
              </a:gs>
              <a:gs pos="50000">
                <a:srgbClr val="FFE8B3"/>
              </a:gs>
              <a:gs pos="100000">
                <a:srgbClr val="FFF3DA"/>
              </a:gs>
            </a:gsLst>
            <a:lin ang="5400000" scaled="1"/>
          </a:gradFill>
          <a:ln w="19050" algn="ctr">
            <a:solidFill>
              <a:srgbClr val="FFC000"/>
            </a:solidFill>
            <a:round/>
            <a:headEnd/>
            <a:tailEnd/>
          </a:ln>
        </p:spPr>
        <p:txBody>
          <a:bodyPr wrap="none" anchor="ctr"/>
          <a:lstStyle/>
          <a:p>
            <a:pPr algn="ctr"/>
            <a:r>
              <a:rPr lang="zh-CN" altLang="en-US" sz="1400" b="1">
                <a:effectLst>
                  <a:outerShdw blurRad="38100" dist="38100" dir="2700000" algn="tl">
                    <a:srgbClr val="FFFFFF"/>
                  </a:outerShdw>
                </a:effectLst>
                <a:ea typeface="SimSun" pitchFamily="2" charset="-122"/>
              </a:rPr>
              <a:t>仿真支持库</a:t>
            </a:r>
          </a:p>
        </p:txBody>
      </p:sp>
      <p:sp>
        <p:nvSpPr>
          <p:cNvPr id="132" name="流程图: 文档 131"/>
          <p:cNvSpPr>
            <a:spLocks noChangeArrowheads="1"/>
          </p:cNvSpPr>
          <p:nvPr/>
        </p:nvSpPr>
        <p:spPr bwMode="auto">
          <a:xfrm>
            <a:off x="7104063" y="5732463"/>
            <a:ext cx="1428750" cy="571500"/>
          </a:xfrm>
          <a:prstGeom prst="flowChartDocument">
            <a:avLst/>
          </a:prstGeom>
          <a:gradFill rotWithShape="1">
            <a:gsLst>
              <a:gs pos="0">
                <a:srgbClr val="FFDE80"/>
              </a:gs>
              <a:gs pos="50000">
                <a:srgbClr val="FFE8B3"/>
              </a:gs>
              <a:gs pos="100000">
                <a:srgbClr val="FFF3DA"/>
              </a:gs>
            </a:gsLst>
            <a:lin ang="5400000" scaled="1"/>
          </a:gradFill>
          <a:ln w="19050" algn="ctr">
            <a:solidFill>
              <a:srgbClr val="FFC000"/>
            </a:solidFill>
            <a:round/>
            <a:headEnd/>
            <a:tailEnd/>
          </a:ln>
        </p:spPr>
        <p:txBody>
          <a:bodyPr wrap="none" anchor="ctr"/>
          <a:lstStyle/>
          <a:p>
            <a:pPr algn="ctr"/>
            <a:r>
              <a:rPr lang="zh-CN" altLang="en-US" sz="1400" b="1">
                <a:effectLst>
                  <a:outerShdw blurRad="38100" dist="38100" dir="2700000" algn="tl">
                    <a:srgbClr val="FFFFFF"/>
                  </a:outerShdw>
                </a:effectLst>
                <a:ea typeface="SimSun" pitchFamily="2" charset="-122"/>
              </a:rPr>
              <a:t>高性能计算</a:t>
            </a:r>
          </a:p>
        </p:txBody>
      </p:sp>
      <p:sp>
        <p:nvSpPr>
          <p:cNvPr id="8" name="流程图: 文档 102"/>
          <p:cNvSpPr>
            <a:spLocks noChangeArrowheads="1"/>
          </p:cNvSpPr>
          <p:nvPr/>
        </p:nvSpPr>
        <p:spPr bwMode="auto">
          <a:xfrm>
            <a:off x="550863" y="5737225"/>
            <a:ext cx="1428750" cy="571500"/>
          </a:xfrm>
          <a:prstGeom prst="flowChartDocument">
            <a:avLst/>
          </a:prstGeom>
          <a:gradFill rotWithShape="1">
            <a:gsLst>
              <a:gs pos="0">
                <a:srgbClr val="FFDE80"/>
              </a:gs>
              <a:gs pos="50000">
                <a:srgbClr val="FFE8B3"/>
              </a:gs>
              <a:gs pos="100000">
                <a:srgbClr val="FFF3DA"/>
              </a:gs>
            </a:gsLst>
            <a:lin ang="5400000" scaled="1"/>
          </a:gradFill>
          <a:ln w="19050" algn="ctr">
            <a:solidFill>
              <a:srgbClr val="FFC000"/>
            </a:solidFill>
            <a:round/>
            <a:headEnd/>
            <a:tailEnd/>
          </a:ln>
        </p:spPr>
        <p:txBody>
          <a:bodyPr wrap="none" anchor="ctr"/>
          <a:lstStyle/>
          <a:p>
            <a:pPr algn="ctr"/>
            <a:r>
              <a:rPr lang="zh-CN" altLang="en-US" sz="1400" b="1">
                <a:effectLst>
                  <a:outerShdw blurRad="38100" dist="38100" dir="2700000" algn="tl">
                    <a:srgbClr val="FFFFFF"/>
                  </a:outerShdw>
                </a:effectLst>
                <a:ea typeface="SimSun" pitchFamily="2" charset="-122"/>
              </a:rPr>
              <a:t>仿真工具管理</a:t>
            </a:r>
          </a:p>
        </p:txBody>
      </p:sp>
      <p:sp>
        <p:nvSpPr>
          <p:cNvPr id="53294" name="Line 143"/>
          <p:cNvSpPr>
            <a:spLocks noChangeShapeType="1"/>
          </p:cNvSpPr>
          <p:nvPr/>
        </p:nvSpPr>
        <p:spPr bwMode="auto">
          <a:xfrm>
            <a:off x="1331913" y="5013325"/>
            <a:ext cx="0" cy="215900"/>
          </a:xfrm>
          <a:prstGeom prst="line">
            <a:avLst/>
          </a:prstGeom>
          <a:noFill/>
          <a:ln w="19050">
            <a:solidFill>
              <a:schemeClr val="tx1"/>
            </a:solidFill>
            <a:round/>
            <a:headEnd/>
            <a:tailEnd/>
          </a:ln>
        </p:spPr>
        <p:txBody>
          <a:bodyPr wrap="none" anchor="ctr"/>
          <a:lstStyle/>
          <a:p>
            <a:endParaRPr lang="zh-CN" altLang="en-US"/>
          </a:p>
        </p:txBody>
      </p:sp>
      <p:sp>
        <p:nvSpPr>
          <p:cNvPr id="53295" name="Line 144"/>
          <p:cNvSpPr>
            <a:spLocks noChangeShapeType="1"/>
          </p:cNvSpPr>
          <p:nvPr/>
        </p:nvSpPr>
        <p:spPr bwMode="auto">
          <a:xfrm>
            <a:off x="2771775" y="5013325"/>
            <a:ext cx="0" cy="215900"/>
          </a:xfrm>
          <a:prstGeom prst="line">
            <a:avLst/>
          </a:prstGeom>
          <a:noFill/>
          <a:ln w="19050">
            <a:solidFill>
              <a:schemeClr val="tx1"/>
            </a:solidFill>
            <a:round/>
            <a:headEnd/>
            <a:tailEnd/>
          </a:ln>
        </p:spPr>
        <p:txBody>
          <a:bodyPr wrap="none" anchor="ctr"/>
          <a:lstStyle/>
          <a:p>
            <a:endParaRPr lang="zh-CN" altLang="en-US"/>
          </a:p>
        </p:txBody>
      </p:sp>
      <p:sp>
        <p:nvSpPr>
          <p:cNvPr id="53296" name="Line 145"/>
          <p:cNvSpPr>
            <a:spLocks noChangeShapeType="1"/>
          </p:cNvSpPr>
          <p:nvPr/>
        </p:nvSpPr>
        <p:spPr bwMode="auto">
          <a:xfrm>
            <a:off x="4427538" y="5013325"/>
            <a:ext cx="0" cy="215900"/>
          </a:xfrm>
          <a:prstGeom prst="line">
            <a:avLst/>
          </a:prstGeom>
          <a:noFill/>
          <a:ln w="19050">
            <a:solidFill>
              <a:schemeClr val="tx1"/>
            </a:solidFill>
            <a:round/>
            <a:headEnd/>
            <a:tailEnd/>
          </a:ln>
        </p:spPr>
        <p:txBody>
          <a:bodyPr wrap="none" anchor="ctr"/>
          <a:lstStyle/>
          <a:p>
            <a:endParaRPr lang="zh-CN" altLang="en-US"/>
          </a:p>
        </p:txBody>
      </p:sp>
      <p:sp>
        <p:nvSpPr>
          <p:cNvPr id="53297" name="Line 146"/>
          <p:cNvSpPr>
            <a:spLocks noChangeShapeType="1"/>
          </p:cNvSpPr>
          <p:nvPr/>
        </p:nvSpPr>
        <p:spPr bwMode="auto">
          <a:xfrm>
            <a:off x="6227763" y="5013325"/>
            <a:ext cx="0" cy="215900"/>
          </a:xfrm>
          <a:prstGeom prst="line">
            <a:avLst/>
          </a:prstGeom>
          <a:noFill/>
          <a:ln w="19050">
            <a:solidFill>
              <a:schemeClr val="tx1"/>
            </a:solidFill>
            <a:round/>
            <a:headEnd/>
            <a:tailEnd/>
          </a:ln>
        </p:spPr>
        <p:txBody>
          <a:bodyPr wrap="none" anchor="ctr"/>
          <a:lstStyle/>
          <a:p>
            <a:endParaRPr lang="zh-CN" altLang="en-US"/>
          </a:p>
        </p:txBody>
      </p:sp>
      <p:sp>
        <p:nvSpPr>
          <p:cNvPr id="53298" name="Line 147"/>
          <p:cNvSpPr>
            <a:spLocks noChangeShapeType="1"/>
          </p:cNvSpPr>
          <p:nvPr/>
        </p:nvSpPr>
        <p:spPr bwMode="auto">
          <a:xfrm>
            <a:off x="7451725" y="5013325"/>
            <a:ext cx="0" cy="215900"/>
          </a:xfrm>
          <a:prstGeom prst="line">
            <a:avLst/>
          </a:prstGeom>
          <a:noFill/>
          <a:ln w="19050">
            <a:solidFill>
              <a:schemeClr val="tx1"/>
            </a:solidFill>
            <a:round/>
            <a:headEnd/>
            <a:tailEnd/>
          </a:ln>
        </p:spPr>
        <p:txBody>
          <a:bodyPr wrap="none" anchor="ctr"/>
          <a:lstStyle/>
          <a:p>
            <a:endParaRPr lang="zh-CN" altLang="en-US"/>
          </a:p>
        </p:txBody>
      </p:sp>
      <p:sp>
        <p:nvSpPr>
          <p:cNvPr id="53299" name="Line 148"/>
          <p:cNvSpPr>
            <a:spLocks noChangeShapeType="1"/>
          </p:cNvSpPr>
          <p:nvPr/>
        </p:nvSpPr>
        <p:spPr bwMode="auto">
          <a:xfrm>
            <a:off x="1331913" y="5229225"/>
            <a:ext cx="6119812" cy="0"/>
          </a:xfrm>
          <a:prstGeom prst="line">
            <a:avLst/>
          </a:prstGeom>
          <a:noFill/>
          <a:ln w="19050">
            <a:solidFill>
              <a:schemeClr val="tx1"/>
            </a:solidFill>
            <a:round/>
            <a:headEnd/>
            <a:tailEnd/>
          </a:ln>
        </p:spPr>
        <p:txBody>
          <a:bodyPr wrap="none" anchor="ctr"/>
          <a:lstStyle/>
          <a:p>
            <a:endParaRPr lang="zh-CN" altLang="en-US"/>
          </a:p>
        </p:txBody>
      </p:sp>
      <p:sp>
        <p:nvSpPr>
          <p:cNvPr id="53300" name="Line 162"/>
          <p:cNvSpPr>
            <a:spLocks noChangeShapeType="1"/>
          </p:cNvSpPr>
          <p:nvPr/>
        </p:nvSpPr>
        <p:spPr bwMode="auto">
          <a:xfrm flipV="1">
            <a:off x="4427538" y="5229225"/>
            <a:ext cx="0" cy="360363"/>
          </a:xfrm>
          <a:prstGeom prst="line">
            <a:avLst/>
          </a:prstGeom>
          <a:noFill/>
          <a:ln w="19050">
            <a:solidFill>
              <a:schemeClr val="tx1"/>
            </a:solidFill>
            <a:round/>
            <a:headEnd/>
            <a:tailEnd type="triangle" w="med" len="med"/>
          </a:ln>
        </p:spPr>
        <p:txBody>
          <a:bodyPr wrap="none" anchor="ctr"/>
          <a:lstStyle/>
          <a:p>
            <a:endParaRPr lang="zh-CN" altLang="en-US"/>
          </a:p>
        </p:txBody>
      </p:sp>
      <p:sp>
        <p:nvSpPr>
          <p:cNvPr id="53301" name="AutoShape 163"/>
          <p:cNvSpPr>
            <a:spLocks noChangeArrowheads="1"/>
          </p:cNvSpPr>
          <p:nvPr/>
        </p:nvSpPr>
        <p:spPr bwMode="auto">
          <a:xfrm>
            <a:off x="4787900" y="5229225"/>
            <a:ext cx="1512888" cy="503238"/>
          </a:xfrm>
          <a:prstGeom prst="irregularSeal1">
            <a:avLst/>
          </a:prstGeom>
          <a:solidFill>
            <a:schemeClr val="accent1"/>
          </a:solidFill>
          <a:ln w="9525" algn="ctr">
            <a:solidFill>
              <a:schemeClr val="tx1"/>
            </a:solidFill>
            <a:miter lim="800000"/>
            <a:headEnd/>
            <a:tailEnd/>
          </a:ln>
        </p:spPr>
        <p:txBody>
          <a:bodyPr wrap="none" anchor="ctr"/>
          <a:lstStyle/>
          <a:p>
            <a:pPr algn="ctr"/>
            <a:r>
              <a:rPr lang="zh-CN" altLang="en-US"/>
              <a:t>维护</a:t>
            </a:r>
          </a:p>
        </p:txBody>
      </p:sp>
      <p:sp>
        <p:nvSpPr>
          <p:cNvPr id="9" name="流程图: 文档 102"/>
          <p:cNvSpPr>
            <a:spLocks noChangeArrowheads="1"/>
          </p:cNvSpPr>
          <p:nvPr/>
        </p:nvSpPr>
        <p:spPr bwMode="auto">
          <a:xfrm>
            <a:off x="6588125" y="3429000"/>
            <a:ext cx="1428750" cy="571500"/>
          </a:xfrm>
          <a:prstGeom prst="flowChartDocument">
            <a:avLst/>
          </a:prstGeom>
          <a:gradFill rotWithShape="1">
            <a:gsLst>
              <a:gs pos="0">
                <a:srgbClr val="FFDE80"/>
              </a:gs>
              <a:gs pos="50000">
                <a:srgbClr val="FFE8B3"/>
              </a:gs>
              <a:gs pos="100000">
                <a:srgbClr val="FFF3DA"/>
              </a:gs>
            </a:gsLst>
            <a:lin ang="5400000" scaled="1"/>
          </a:gradFill>
          <a:ln w="19050" algn="ctr">
            <a:solidFill>
              <a:srgbClr val="FFC000"/>
            </a:solidFill>
            <a:round/>
            <a:headEnd/>
            <a:tailEnd/>
          </a:ln>
        </p:spPr>
        <p:txBody>
          <a:bodyPr wrap="none" anchor="ctr"/>
          <a:lstStyle/>
          <a:p>
            <a:pPr algn="ctr"/>
            <a:r>
              <a:rPr lang="zh-CN" altLang="en-US" sz="1400" b="1" dirty="0" smtClean="0">
                <a:effectLst>
                  <a:outerShdw blurRad="38100" dist="38100" dir="2700000" algn="tl">
                    <a:srgbClr val="FFFFFF"/>
                  </a:outerShdw>
                </a:effectLst>
                <a:ea typeface="SimSun" pitchFamily="2" charset="-122"/>
              </a:rPr>
              <a:t>数据中心</a:t>
            </a:r>
            <a:endParaRPr lang="zh-CN" altLang="en-US" sz="1400" b="1" dirty="0">
              <a:effectLst>
                <a:outerShdw blurRad="38100" dist="38100" dir="2700000" algn="tl">
                  <a:srgbClr val="FFFFFF"/>
                </a:outerShdw>
              </a:effectLst>
              <a:ea typeface="SimSun" pitchFamily="2" charset="-122"/>
            </a:endParaRPr>
          </a:p>
        </p:txBody>
      </p:sp>
      <p:cxnSp>
        <p:nvCxnSpPr>
          <p:cNvPr id="53303" name="AutoShape 165"/>
          <p:cNvCxnSpPr>
            <a:cxnSpLocks noChangeShapeType="1"/>
          </p:cNvCxnSpPr>
          <p:nvPr/>
        </p:nvCxnSpPr>
        <p:spPr bwMode="auto">
          <a:xfrm flipV="1">
            <a:off x="4932363" y="4005263"/>
            <a:ext cx="322262" cy="433387"/>
          </a:xfrm>
          <a:prstGeom prst="bentConnector2">
            <a:avLst/>
          </a:prstGeom>
          <a:noFill/>
          <a:ln w="19050">
            <a:solidFill>
              <a:schemeClr val="tx1"/>
            </a:solidFill>
            <a:miter lim="800000"/>
            <a:headEnd/>
            <a:tailEnd type="triangle" w="med" len="med"/>
          </a:ln>
        </p:spPr>
      </p:cxn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标题 1"/>
          <p:cNvSpPr>
            <a:spLocks noGrp="1"/>
          </p:cNvSpPr>
          <p:nvPr>
            <p:ph type="title"/>
          </p:nvPr>
        </p:nvSpPr>
        <p:spPr>
          <a:xfrm>
            <a:off x="0" y="-11289"/>
            <a:ext cx="8229600" cy="692696"/>
          </a:xfrm>
        </p:spPr>
        <p:txBody>
          <a:bodyPr>
            <a:normAutofit/>
          </a:bodyPr>
          <a:lstStyle/>
          <a:p>
            <a:r>
              <a:rPr altLang="en-US" dirty="0" smtClean="0"/>
              <a:t>技术支撑</a:t>
            </a:r>
            <a:r>
              <a:rPr lang="en-US" altLang="zh-CN" dirty="0" smtClean="0"/>
              <a:t>--</a:t>
            </a:r>
            <a:r>
              <a:rPr altLang="en-US" dirty="0" smtClean="0"/>
              <a:t>集成</a:t>
            </a:r>
            <a:r>
              <a:rPr lang="en-US" altLang="en-US" dirty="0" smtClean="0"/>
              <a:t>/</a:t>
            </a:r>
            <a:r>
              <a:rPr altLang="en-US" dirty="0" smtClean="0"/>
              <a:t>封装</a:t>
            </a:r>
            <a:endParaRPr lang="zh-CN" altLang="en-US" dirty="0"/>
          </a:p>
        </p:txBody>
      </p:sp>
      <p:sp>
        <p:nvSpPr>
          <p:cNvPr id="59" name="AutoShape 3" descr="5%"/>
          <p:cNvSpPr>
            <a:spLocks noChangeArrowheads="1"/>
          </p:cNvSpPr>
          <p:nvPr/>
        </p:nvSpPr>
        <p:spPr bwMode="auto">
          <a:xfrm>
            <a:off x="1142976" y="857232"/>
            <a:ext cx="7000892" cy="857256"/>
          </a:xfrm>
          <a:prstGeom prst="roundRect">
            <a:avLst>
              <a:gd name="adj" fmla="val 16667"/>
            </a:avLst>
          </a:prstGeom>
          <a:solidFill>
            <a:schemeClr val="accent6">
              <a:lumMod val="60000"/>
              <a:lumOff val="40000"/>
            </a:schemeClr>
          </a:solidFill>
          <a:ln w="9525">
            <a:solidFill>
              <a:schemeClr val="tx1"/>
            </a:solidFill>
            <a:round/>
            <a:headEnd/>
            <a:tailEnd/>
          </a:ln>
        </p:spPr>
        <p:txBody>
          <a:bodyPr wrap="none" anchor="ctr"/>
          <a:lstStyle/>
          <a:p>
            <a:endParaRPr lang="zh-CN" altLang="en-US" dirty="0">
              <a:latin typeface="Calibri" pitchFamily="34" charset="0"/>
            </a:endParaRPr>
          </a:p>
        </p:txBody>
      </p:sp>
      <p:sp>
        <p:nvSpPr>
          <p:cNvPr id="84" name="矩形 83"/>
          <p:cNvSpPr/>
          <p:nvPr/>
        </p:nvSpPr>
        <p:spPr bwMode="auto">
          <a:xfrm>
            <a:off x="642910" y="2000240"/>
            <a:ext cx="8072494" cy="357190"/>
          </a:xfrm>
          <a:prstGeom prst="rect">
            <a:avLst/>
          </a:prstGeom>
          <a:gradFill>
            <a:gsLst>
              <a:gs pos="0">
                <a:schemeClr val="accent2">
                  <a:lumMod val="50000"/>
                </a:schemeClr>
              </a:gs>
              <a:gs pos="80000">
                <a:schemeClr val="accent2">
                  <a:shade val="93000"/>
                  <a:satMod val="130000"/>
                </a:schemeClr>
              </a:gs>
              <a:gs pos="100000">
                <a:schemeClr val="accent2">
                  <a:shade val="94000"/>
                  <a:satMod val="135000"/>
                </a:schemeClr>
              </a:gs>
            </a:gsLst>
          </a:gra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40" tIns="45720" rIns="91440" bIns="45720" numCol="1" rtlCol="0" anchor="ctr" anchorCtr="0" compatLnSpc="1">
            <a:prstTxWarp prst="textNoShape">
              <a:avLst/>
            </a:prstTxWarp>
          </a:bodyP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altLang="zh-CN" sz="1200" b="1" dirty="0" smtClean="0">
                <a:solidFill>
                  <a:schemeClr val="bg1"/>
                </a:solidFill>
                <a:latin typeface="Times New Roman" pitchFamily="18" charset="0"/>
                <a:cs typeface="Times New Roman" pitchFamily="18" charset="0"/>
              </a:rPr>
              <a:t>Native C/C++ API</a:t>
            </a:r>
            <a:endParaRPr lang="zh-CN" altLang="en-US" sz="1200" b="1" dirty="0" smtClean="0">
              <a:solidFill>
                <a:schemeClr val="bg1"/>
              </a:solidFill>
              <a:latin typeface="Times New Roman" pitchFamily="18" charset="0"/>
              <a:cs typeface="Times New Roman" pitchFamily="18" charset="0"/>
            </a:endParaRPr>
          </a:p>
        </p:txBody>
      </p:sp>
      <p:sp>
        <p:nvSpPr>
          <p:cNvPr id="86" name="矩形 85"/>
          <p:cNvSpPr/>
          <p:nvPr/>
        </p:nvSpPr>
        <p:spPr>
          <a:xfrm>
            <a:off x="3714776" y="804430"/>
            <a:ext cx="1643042" cy="338554"/>
          </a:xfrm>
          <a:prstGeom prst="rect">
            <a:avLst/>
          </a:prstGeom>
        </p:spPr>
        <p:txBody>
          <a:bodyPr wrap="square">
            <a:spAutoFit/>
          </a:bodyPr>
          <a:lstStyle/>
          <a:p>
            <a:pPr algn="ctr"/>
            <a:r>
              <a:rPr lang="zh-CN" altLang="en-US" sz="1600" dirty="0" smtClean="0">
                <a:latin typeface="黑体" pitchFamily="2" charset="-122"/>
              </a:rPr>
              <a:t>集成</a:t>
            </a:r>
            <a:r>
              <a:rPr lang="en-US" altLang="zh-CN" sz="1600" dirty="0" smtClean="0">
                <a:latin typeface="黑体" pitchFamily="2" charset="-122"/>
              </a:rPr>
              <a:t>/</a:t>
            </a:r>
            <a:r>
              <a:rPr lang="zh-CN" altLang="en-US" sz="1600" dirty="0" smtClean="0">
                <a:latin typeface="黑体" pitchFamily="2" charset="-122"/>
              </a:rPr>
              <a:t>封装</a:t>
            </a:r>
          </a:p>
        </p:txBody>
      </p:sp>
      <p:sp>
        <p:nvSpPr>
          <p:cNvPr id="91" name="圆角矩形 90"/>
          <p:cNvSpPr/>
          <p:nvPr/>
        </p:nvSpPr>
        <p:spPr bwMode="auto">
          <a:xfrm>
            <a:off x="1785918" y="1142984"/>
            <a:ext cx="1571636" cy="285752"/>
          </a:xfrm>
          <a:prstGeom prst="roundRect">
            <a:avLst/>
          </a:prstGeom>
          <a:solidFill>
            <a:schemeClr val="tx2">
              <a:lumMod val="40000"/>
              <a:lumOff val="60000"/>
            </a:schemeClr>
          </a:solidFill>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none" lIns="91440" tIns="45720" rIns="91440" bIns="45720" numCol="1" rtlCol="0" anchor="t" anchorCtr="0" compatLnSpc="1">
            <a:prstTxWarp prst="textNoShape">
              <a:avLst/>
            </a:prstTxWarp>
          </a:bodyPr>
          <a:lstStyle>
            <a:defPPr>
              <a:defRPr lang="zh-CN"/>
            </a:defPPr>
            <a:lvl1pPr algn="l" rtl="0" fontAlgn="base">
              <a:spcBef>
                <a:spcPct val="0"/>
              </a:spcBef>
              <a:spcAft>
                <a:spcPct val="0"/>
              </a:spcAft>
              <a:defRPr kern="1200">
                <a:solidFill>
                  <a:schemeClr val="tx1"/>
                </a:solidFill>
                <a:latin typeface="Arial" pitchFamily="34" charset="0"/>
                <a:ea typeface="黑体" pitchFamily="2" charset="-122"/>
                <a:cs typeface="+mn-cs"/>
              </a:defRPr>
            </a:lvl1pPr>
            <a:lvl2pPr marL="457200" algn="l" rtl="0" fontAlgn="base">
              <a:spcBef>
                <a:spcPct val="0"/>
              </a:spcBef>
              <a:spcAft>
                <a:spcPct val="0"/>
              </a:spcAft>
              <a:defRPr kern="1200">
                <a:solidFill>
                  <a:schemeClr val="tx1"/>
                </a:solidFill>
                <a:latin typeface="Arial" pitchFamily="34" charset="0"/>
                <a:ea typeface="黑体" pitchFamily="2" charset="-122"/>
                <a:cs typeface="+mn-cs"/>
              </a:defRPr>
            </a:lvl2pPr>
            <a:lvl3pPr marL="914400" algn="l" rtl="0" fontAlgn="base">
              <a:spcBef>
                <a:spcPct val="0"/>
              </a:spcBef>
              <a:spcAft>
                <a:spcPct val="0"/>
              </a:spcAft>
              <a:defRPr kern="1200">
                <a:solidFill>
                  <a:schemeClr val="tx1"/>
                </a:solidFill>
                <a:latin typeface="Arial" pitchFamily="34" charset="0"/>
                <a:ea typeface="黑体" pitchFamily="2" charset="-122"/>
                <a:cs typeface="+mn-cs"/>
              </a:defRPr>
            </a:lvl3pPr>
            <a:lvl4pPr marL="1371600" algn="l" rtl="0" fontAlgn="base">
              <a:spcBef>
                <a:spcPct val="0"/>
              </a:spcBef>
              <a:spcAft>
                <a:spcPct val="0"/>
              </a:spcAft>
              <a:defRPr kern="1200">
                <a:solidFill>
                  <a:schemeClr val="tx1"/>
                </a:solidFill>
                <a:latin typeface="Arial" pitchFamily="34" charset="0"/>
                <a:ea typeface="黑体" pitchFamily="2" charset="-122"/>
                <a:cs typeface="+mn-cs"/>
              </a:defRPr>
            </a:lvl4pPr>
            <a:lvl5pPr marL="1828800" algn="l" rtl="0" fontAlgn="base">
              <a:spcBef>
                <a:spcPct val="0"/>
              </a:spcBef>
              <a:spcAft>
                <a:spcPct val="0"/>
              </a:spcAft>
              <a:defRPr kern="1200">
                <a:solidFill>
                  <a:schemeClr val="tx1"/>
                </a:solidFill>
                <a:latin typeface="Arial" pitchFamily="34" charset="0"/>
                <a:ea typeface="黑体" pitchFamily="2" charset="-122"/>
                <a:cs typeface="+mn-cs"/>
              </a:defRPr>
            </a:lvl5pPr>
            <a:lvl6pPr marL="2286000" algn="l" defTabSz="914400" rtl="0" eaLnBrk="1" latinLnBrk="0" hangingPunct="1">
              <a:defRPr kern="1200">
                <a:solidFill>
                  <a:schemeClr val="tx1"/>
                </a:solidFill>
                <a:latin typeface="Arial" pitchFamily="34" charset="0"/>
                <a:ea typeface="黑体" pitchFamily="2" charset="-122"/>
                <a:cs typeface="+mn-cs"/>
              </a:defRPr>
            </a:lvl6pPr>
            <a:lvl7pPr marL="2743200" algn="l" defTabSz="914400" rtl="0" eaLnBrk="1" latinLnBrk="0" hangingPunct="1">
              <a:defRPr kern="1200">
                <a:solidFill>
                  <a:schemeClr val="tx1"/>
                </a:solidFill>
                <a:latin typeface="Arial" pitchFamily="34" charset="0"/>
                <a:ea typeface="黑体" pitchFamily="2" charset="-122"/>
                <a:cs typeface="+mn-cs"/>
              </a:defRPr>
            </a:lvl7pPr>
            <a:lvl8pPr marL="3200400" algn="l" defTabSz="914400" rtl="0" eaLnBrk="1" latinLnBrk="0" hangingPunct="1">
              <a:defRPr kern="1200">
                <a:solidFill>
                  <a:schemeClr val="tx1"/>
                </a:solidFill>
                <a:latin typeface="Arial" pitchFamily="34" charset="0"/>
                <a:ea typeface="黑体" pitchFamily="2" charset="-122"/>
                <a:cs typeface="+mn-cs"/>
              </a:defRPr>
            </a:lvl8pPr>
            <a:lvl9pPr marL="3657600" algn="l" defTabSz="914400" rtl="0" eaLnBrk="1" latinLnBrk="0" hangingPunct="1">
              <a:defRPr kern="1200">
                <a:solidFill>
                  <a:schemeClr val="tx1"/>
                </a:solidFill>
                <a:latin typeface="Arial" pitchFamily="34" charset="0"/>
                <a:ea typeface="黑体" pitchFamily="2" charset="-122"/>
                <a:cs typeface="+mn-cs"/>
              </a:defRPr>
            </a:lvl9pPr>
          </a:lstStyle>
          <a:p>
            <a:r>
              <a:rPr lang="zh-CN" altLang="en-US" sz="1200" dirty="0" smtClean="0"/>
              <a:t>          工具封装</a:t>
            </a:r>
            <a:endParaRPr lang="zh-CN" altLang="en-US" sz="1200" dirty="0"/>
          </a:p>
        </p:txBody>
      </p:sp>
      <p:sp>
        <p:nvSpPr>
          <p:cNvPr id="92" name="圆角矩形 91"/>
          <p:cNvSpPr/>
          <p:nvPr/>
        </p:nvSpPr>
        <p:spPr bwMode="auto">
          <a:xfrm>
            <a:off x="3929058" y="1149166"/>
            <a:ext cx="1571636" cy="279570"/>
          </a:xfrm>
          <a:prstGeom prst="roundRect">
            <a:avLst/>
          </a:prstGeom>
          <a:solidFill>
            <a:schemeClr val="accent4">
              <a:lumMod val="60000"/>
              <a:lumOff val="40000"/>
            </a:schemeClr>
          </a:solidFill>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none" lIns="91440" tIns="45720" rIns="91440" bIns="45720" numCol="1" rtlCol="0" anchor="t" anchorCtr="0" compatLnSpc="1">
            <a:prstTxWarp prst="textNoShape">
              <a:avLst/>
            </a:prstTxWarp>
          </a:bodyPr>
          <a:lstStyle>
            <a:defPPr>
              <a:defRPr lang="zh-CN"/>
            </a:defPPr>
            <a:lvl1pPr algn="l" rtl="0" fontAlgn="base">
              <a:spcBef>
                <a:spcPct val="0"/>
              </a:spcBef>
              <a:spcAft>
                <a:spcPct val="0"/>
              </a:spcAft>
              <a:defRPr kern="1200">
                <a:solidFill>
                  <a:schemeClr val="tx1"/>
                </a:solidFill>
                <a:latin typeface="Arial" pitchFamily="34" charset="0"/>
                <a:ea typeface="黑体" pitchFamily="2" charset="-122"/>
                <a:cs typeface="+mn-cs"/>
              </a:defRPr>
            </a:lvl1pPr>
            <a:lvl2pPr marL="457200" algn="l" rtl="0" fontAlgn="base">
              <a:spcBef>
                <a:spcPct val="0"/>
              </a:spcBef>
              <a:spcAft>
                <a:spcPct val="0"/>
              </a:spcAft>
              <a:defRPr kern="1200">
                <a:solidFill>
                  <a:schemeClr val="tx1"/>
                </a:solidFill>
                <a:latin typeface="Arial" pitchFamily="34" charset="0"/>
                <a:ea typeface="黑体" pitchFamily="2" charset="-122"/>
                <a:cs typeface="+mn-cs"/>
              </a:defRPr>
            </a:lvl2pPr>
            <a:lvl3pPr marL="914400" algn="l" rtl="0" fontAlgn="base">
              <a:spcBef>
                <a:spcPct val="0"/>
              </a:spcBef>
              <a:spcAft>
                <a:spcPct val="0"/>
              </a:spcAft>
              <a:defRPr kern="1200">
                <a:solidFill>
                  <a:schemeClr val="tx1"/>
                </a:solidFill>
                <a:latin typeface="Arial" pitchFamily="34" charset="0"/>
                <a:ea typeface="黑体" pitchFamily="2" charset="-122"/>
                <a:cs typeface="+mn-cs"/>
              </a:defRPr>
            </a:lvl3pPr>
            <a:lvl4pPr marL="1371600" algn="l" rtl="0" fontAlgn="base">
              <a:spcBef>
                <a:spcPct val="0"/>
              </a:spcBef>
              <a:spcAft>
                <a:spcPct val="0"/>
              </a:spcAft>
              <a:defRPr kern="1200">
                <a:solidFill>
                  <a:schemeClr val="tx1"/>
                </a:solidFill>
                <a:latin typeface="Arial" pitchFamily="34" charset="0"/>
                <a:ea typeface="黑体" pitchFamily="2" charset="-122"/>
                <a:cs typeface="+mn-cs"/>
              </a:defRPr>
            </a:lvl4pPr>
            <a:lvl5pPr marL="1828800" algn="l" rtl="0" fontAlgn="base">
              <a:spcBef>
                <a:spcPct val="0"/>
              </a:spcBef>
              <a:spcAft>
                <a:spcPct val="0"/>
              </a:spcAft>
              <a:defRPr kern="1200">
                <a:solidFill>
                  <a:schemeClr val="tx1"/>
                </a:solidFill>
                <a:latin typeface="Arial" pitchFamily="34" charset="0"/>
                <a:ea typeface="黑体" pitchFamily="2" charset="-122"/>
                <a:cs typeface="+mn-cs"/>
              </a:defRPr>
            </a:lvl5pPr>
            <a:lvl6pPr marL="2286000" algn="l" defTabSz="914400" rtl="0" eaLnBrk="1" latinLnBrk="0" hangingPunct="1">
              <a:defRPr kern="1200">
                <a:solidFill>
                  <a:schemeClr val="tx1"/>
                </a:solidFill>
                <a:latin typeface="Arial" pitchFamily="34" charset="0"/>
                <a:ea typeface="黑体" pitchFamily="2" charset="-122"/>
                <a:cs typeface="+mn-cs"/>
              </a:defRPr>
            </a:lvl6pPr>
            <a:lvl7pPr marL="2743200" algn="l" defTabSz="914400" rtl="0" eaLnBrk="1" latinLnBrk="0" hangingPunct="1">
              <a:defRPr kern="1200">
                <a:solidFill>
                  <a:schemeClr val="tx1"/>
                </a:solidFill>
                <a:latin typeface="Arial" pitchFamily="34" charset="0"/>
                <a:ea typeface="黑体" pitchFamily="2" charset="-122"/>
                <a:cs typeface="+mn-cs"/>
              </a:defRPr>
            </a:lvl7pPr>
            <a:lvl8pPr marL="3200400" algn="l" defTabSz="914400" rtl="0" eaLnBrk="1" latinLnBrk="0" hangingPunct="1">
              <a:defRPr kern="1200">
                <a:solidFill>
                  <a:schemeClr val="tx1"/>
                </a:solidFill>
                <a:latin typeface="Arial" pitchFamily="34" charset="0"/>
                <a:ea typeface="黑体" pitchFamily="2" charset="-122"/>
                <a:cs typeface="+mn-cs"/>
              </a:defRPr>
            </a:lvl8pPr>
            <a:lvl9pPr marL="3657600" algn="l" defTabSz="914400" rtl="0" eaLnBrk="1" latinLnBrk="0" hangingPunct="1">
              <a:defRPr kern="1200">
                <a:solidFill>
                  <a:schemeClr val="tx1"/>
                </a:solidFill>
                <a:latin typeface="Arial" pitchFamily="34" charset="0"/>
                <a:ea typeface="黑体" pitchFamily="2" charset="-122"/>
                <a:cs typeface="+mn-cs"/>
              </a:defRPr>
            </a:lvl9pPr>
          </a:lstStyle>
          <a:p>
            <a:pPr marL="0" marR="0" indent="0" algn="ctr" defTabSz="914400" rtl="0" eaLnBrk="1" fontAlgn="base" latinLnBrk="0" hangingPunct="1">
              <a:lnSpc>
                <a:spcPct val="100000"/>
              </a:lnSpc>
              <a:spcBef>
                <a:spcPct val="0"/>
              </a:spcBef>
              <a:spcAft>
                <a:spcPct val="0"/>
              </a:spcAft>
              <a:buClrTx/>
              <a:buSzTx/>
              <a:buFontTx/>
              <a:buNone/>
              <a:tabLst/>
            </a:pPr>
            <a:r>
              <a:rPr lang="zh-CN" altLang="en-US" sz="1200" dirty="0" smtClean="0">
                <a:latin typeface="Arial" charset="0"/>
              </a:rPr>
              <a:t>组件封装</a:t>
            </a:r>
            <a:endParaRPr kumimoji="0" lang="zh-CN" altLang="en-US" sz="1200" i="0" u="none" strike="noStrike" cap="none" normalizeH="0" baseline="0" dirty="0" smtClean="0">
              <a:ln>
                <a:noFill/>
              </a:ln>
              <a:solidFill>
                <a:schemeClr val="tx1"/>
              </a:solidFill>
              <a:effectLst/>
              <a:latin typeface="Arial" charset="0"/>
              <a:ea typeface="黑体" pitchFamily="2" charset="-122"/>
            </a:endParaRPr>
          </a:p>
        </p:txBody>
      </p:sp>
      <p:sp>
        <p:nvSpPr>
          <p:cNvPr id="93" name="圆角矩形 92"/>
          <p:cNvSpPr/>
          <p:nvPr/>
        </p:nvSpPr>
        <p:spPr bwMode="auto">
          <a:xfrm>
            <a:off x="6072198" y="1149166"/>
            <a:ext cx="1571636" cy="279570"/>
          </a:xfrm>
          <a:prstGeom prst="roundRect">
            <a:avLst/>
          </a:prstGeom>
          <a:solidFill>
            <a:schemeClr val="accent5">
              <a:lumMod val="40000"/>
              <a:lumOff val="60000"/>
            </a:schemeClr>
          </a:solidFill>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none" lIns="91440" tIns="45720" rIns="91440" bIns="45720" numCol="1" rtlCol="0" anchor="t" anchorCtr="0" compatLnSpc="1">
            <a:prstTxWarp prst="textNoShape">
              <a:avLst/>
            </a:prstTxWarp>
          </a:bodyPr>
          <a:lstStyle>
            <a:defPPr>
              <a:defRPr lang="zh-CN"/>
            </a:defPPr>
            <a:lvl1pPr algn="l" rtl="0" fontAlgn="base">
              <a:spcBef>
                <a:spcPct val="0"/>
              </a:spcBef>
              <a:spcAft>
                <a:spcPct val="0"/>
              </a:spcAft>
              <a:defRPr kern="1200">
                <a:solidFill>
                  <a:schemeClr val="tx1"/>
                </a:solidFill>
                <a:latin typeface="Arial" pitchFamily="34" charset="0"/>
                <a:ea typeface="黑体" pitchFamily="2" charset="-122"/>
                <a:cs typeface="+mn-cs"/>
              </a:defRPr>
            </a:lvl1pPr>
            <a:lvl2pPr marL="457200" algn="l" rtl="0" fontAlgn="base">
              <a:spcBef>
                <a:spcPct val="0"/>
              </a:spcBef>
              <a:spcAft>
                <a:spcPct val="0"/>
              </a:spcAft>
              <a:defRPr kern="1200">
                <a:solidFill>
                  <a:schemeClr val="tx1"/>
                </a:solidFill>
                <a:latin typeface="Arial" pitchFamily="34" charset="0"/>
                <a:ea typeface="黑体" pitchFamily="2" charset="-122"/>
                <a:cs typeface="+mn-cs"/>
              </a:defRPr>
            </a:lvl2pPr>
            <a:lvl3pPr marL="914400" algn="l" rtl="0" fontAlgn="base">
              <a:spcBef>
                <a:spcPct val="0"/>
              </a:spcBef>
              <a:spcAft>
                <a:spcPct val="0"/>
              </a:spcAft>
              <a:defRPr kern="1200">
                <a:solidFill>
                  <a:schemeClr val="tx1"/>
                </a:solidFill>
                <a:latin typeface="Arial" pitchFamily="34" charset="0"/>
                <a:ea typeface="黑体" pitchFamily="2" charset="-122"/>
                <a:cs typeface="+mn-cs"/>
              </a:defRPr>
            </a:lvl3pPr>
            <a:lvl4pPr marL="1371600" algn="l" rtl="0" fontAlgn="base">
              <a:spcBef>
                <a:spcPct val="0"/>
              </a:spcBef>
              <a:spcAft>
                <a:spcPct val="0"/>
              </a:spcAft>
              <a:defRPr kern="1200">
                <a:solidFill>
                  <a:schemeClr val="tx1"/>
                </a:solidFill>
                <a:latin typeface="Arial" pitchFamily="34" charset="0"/>
                <a:ea typeface="黑体" pitchFamily="2" charset="-122"/>
                <a:cs typeface="+mn-cs"/>
              </a:defRPr>
            </a:lvl4pPr>
            <a:lvl5pPr marL="1828800" algn="l" rtl="0" fontAlgn="base">
              <a:spcBef>
                <a:spcPct val="0"/>
              </a:spcBef>
              <a:spcAft>
                <a:spcPct val="0"/>
              </a:spcAft>
              <a:defRPr kern="1200">
                <a:solidFill>
                  <a:schemeClr val="tx1"/>
                </a:solidFill>
                <a:latin typeface="Arial" pitchFamily="34" charset="0"/>
                <a:ea typeface="黑体" pitchFamily="2" charset="-122"/>
                <a:cs typeface="+mn-cs"/>
              </a:defRPr>
            </a:lvl5pPr>
            <a:lvl6pPr marL="2286000" algn="l" defTabSz="914400" rtl="0" eaLnBrk="1" latinLnBrk="0" hangingPunct="1">
              <a:defRPr kern="1200">
                <a:solidFill>
                  <a:schemeClr val="tx1"/>
                </a:solidFill>
                <a:latin typeface="Arial" pitchFamily="34" charset="0"/>
                <a:ea typeface="黑体" pitchFamily="2" charset="-122"/>
                <a:cs typeface="+mn-cs"/>
              </a:defRPr>
            </a:lvl6pPr>
            <a:lvl7pPr marL="2743200" algn="l" defTabSz="914400" rtl="0" eaLnBrk="1" latinLnBrk="0" hangingPunct="1">
              <a:defRPr kern="1200">
                <a:solidFill>
                  <a:schemeClr val="tx1"/>
                </a:solidFill>
                <a:latin typeface="Arial" pitchFamily="34" charset="0"/>
                <a:ea typeface="黑体" pitchFamily="2" charset="-122"/>
                <a:cs typeface="+mn-cs"/>
              </a:defRPr>
            </a:lvl7pPr>
            <a:lvl8pPr marL="3200400" algn="l" defTabSz="914400" rtl="0" eaLnBrk="1" latinLnBrk="0" hangingPunct="1">
              <a:defRPr kern="1200">
                <a:solidFill>
                  <a:schemeClr val="tx1"/>
                </a:solidFill>
                <a:latin typeface="Arial" pitchFamily="34" charset="0"/>
                <a:ea typeface="黑体" pitchFamily="2" charset="-122"/>
                <a:cs typeface="+mn-cs"/>
              </a:defRPr>
            </a:lvl8pPr>
            <a:lvl9pPr marL="3657600" algn="l" defTabSz="914400" rtl="0" eaLnBrk="1" latinLnBrk="0" hangingPunct="1">
              <a:defRPr kern="1200">
                <a:solidFill>
                  <a:schemeClr val="tx1"/>
                </a:solidFill>
                <a:latin typeface="Arial" pitchFamily="34" charset="0"/>
                <a:ea typeface="黑体" pitchFamily="2" charset="-122"/>
                <a:cs typeface="+mn-cs"/>
              </a:defRPr>
            </a:lvl9pPr>
          </a:lstStyle>
          <a:p>
            <a:pPr marL="0" marR="0" indent="0" algn="ctr" defTabSz="914400" rtl="0" eaLnBrk="1" fontAlgn="base" latinLnBrk="0" hangingPunct="1">
              <a:lnSpc>
                <a:spcPct val="100000"/>
              </a:lnSpc>
              <a:spcBef>
                <a:spcPct val="0"/>
              </a:spcBef>
              <a:spcAft>
                <a:spcPct val="0"/>
              </a:spcAft>
              <a:buClrTx/>
              <a:buSzTx/>
              <a:buFontTx/>
              <a:buNone/>
              <a:tabLst/>
            </a:pPr>
            <a:r>
              <a:rPr lang="zh-CN" altLang="en-US" sz="1200" dirty="0" smtClean="0">
                <a:latin typeface="Arial" charset="0"/>
              </a:rPr>
              <a:t>模板</a:t>
            </a:r>
            <a:r>
              <a:rPr kumimoji="0" lang="zh-CN" altLang="en-US" sz="1200" i="0" u="none" strike="noStrike" cap="none" normalizeH="0" baseline="0" dirty="0" smtClean="0">
                <a:ln>
                  <a:noFill/>
                </a:ln>
                <a:solidFill>
                  <a:schemeClr val="tx1"/>
                </a:solidFill>
                <a:effectLst/>
                <a:latin typeface="Arial" charset="0"/>
                <a:ea typeface="黑体" pitchFamily="2" charset="-122"/>
              </a:rPr>
              <a:t>封装</a:t>
            </a:r>
          </a:p>
        </p:txBody>
      </p:sp>
      <p:sp>
        <p:nvSpPr>
          <p:cNvPr id="94" name="右箭头 93"/>
          <p:cNvSpPr/>
          <p:nvPr/>
        </p:nvSpPr>
        <p:spPr>
          <a:xfrm rot="5400000">
            <a:off x="2464579" y="1692889"/>
            <a:ext cx="285752" cy="357190"/>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a:p>
        </p:txBody>
      </p:sp>
      <p:grpSp>
        <p:nvGrpSpPr>
          <p:cNvPr id="95" name="组合 94"/>
          <p:cNvGrpSpPr/>
          <p:nvPr/>
        </p:nvGrpSpPr>
        <p:grpSpPr>
          <a:xfrm>
            <a:off x="6072198" y="2514426"/>
            <a:ext cx="1714512" cy="1843271"/>
            <a:chOff x="1071538" y="2500304"/>
            <a:chExt cx="2071702" cy="1843271"/>
          </a:xfrm>
        </p:grpSpPr>
        <p:grpSp>
          <p:nvGrpSpPr>
            <p:cNvPr id="96" name="组合 35"/>
            <p:cNvGrpSpPr/>
            <p:nvPr/>
          </p:nvGrpSpPr>
          <p:grpSpPr>
            <a:xfrm>
              <a:off x="1071538" y="2500304"/>
              <a:ext cx="2071702" cy="1571634"/>
              <a:chOff x="3143240" y="2357433"/>
              <a:chExt cx="1785918" cy="2504576"/>
            </a:xfrm>
          </p:grpSpPr>
          <p:grpSp>
            <p:nvGrpSpPr>
              <p:cNvPr id="100" name="组合 29"/>
              <p:cNvGrpSpPr/>
              <p:nvPr/>
            </p:nvGrpSpPr>
            <p:grpSpPr>
              <a:xfrm>
                <a:off x="3143240" y="2357433"/>
                <a:ext cx="1785918" cy="2504576"/>
                <a:chOff x="3603665" y="2303092"/>
                <a:chExt cx="1193819" cy="2082914"/>
              </a:xfrm>
            </p:grpSpPr>
            <p:sp>
              <p:nvSpPr>
                <p:cNvPr id="104" name="矩形 103"/>
                <p:cNvSpPr/>
                <p:nvPr/>
              </p:nvSpPr>
              <p:spPr bwMode="auto">
                <a:xfrm>
                  <a:off x="3603666" y="2600146"/>
                  <a:ext cx="1193818" cy="360000"/>
                </a:xfrm>
                <a:prstGeom prst="rect">
                  <a:avLst/>
                </a:prstGeom>
                <a:solidFill>
                  <a:schemeClr val="tx2">
                    <a:lumMod val="60000"/>
                    <a:lumOff val="40000"/>
                  </a:schemeClr>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40" tIns="45720" rIns="91440" bIns="45720" numCol="1" rtlCol="0" anchor="ctr" anchorCtr="0" compatLnSpc="1">
                  <a:prstTxWarp prst="textNoShape">
                    <a:avLst/>
                  </a:prstTxWarp>
                </a:bodyP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altLang="zh-CN" sz="1200" dirty="0" smtClean="0">
                      <a:solidFill>
                        <a:schemeClr val="tx1"/>
                      </a:solidFill>
                      <a:latin typeface="Arial" charset="0"/>
                      <a:ea typeface="黑体" pitchFamily="2" charset="-122"/>
                    </a:rPr>
                    <a:t>MFC</a:t>
                  </a:r>
                  <a:endParaRPr lang="zh-CN" altLang="en-US" sz="1200" dirty="0" smtClean="0">
                    <a:solidFill>
                      <a:schemeClr val="tx1"/>
                    </a:solidFill>
                    <a:latin typeface="Arial" charset="0"/>
                    <a:ea typeface="黑体" pitchFamily="2" charset="-122"/>
                  </a:endParaRPr>
                </a:p>
              </p:txBody>
            </p:sp>
            <p:sp>
              <p:nvSpPr>
                <p:cNvPr id="105" name="同侧圆角矩形 104"/>
                <p:cNvSpPr/>
                <p:nvPr/>
              </p:nvSpPr>
              <p:spPr bwMode="auto">
                <a:xfrm>
                  <a:off x="3603667" y="2303092"/>
                  <a:ext cx="1193817" cy="297054"/>
                </a:xfrm>
                <a:prstGeom prst="round2SameRect">
                  <a:avLst>
                    <a:gd name="adj1" fmla="val 8018"/>
                    <a:gd name="adj2" fmla="val 0"/>
                  </a:avLst>
                </a:prstGeom>
                <a:solidFill>
                  <a:schemeClr val="tx2">
                    <a:lumMod val="40000"/>
                    <a:lumOff val="60000"/>
                  </a:schemeClr>
                </a:solidFill>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none" lIns="91440" tIns="45720" rIns="91440" bIns="45720" numCol="1" rtlCol="0" anchor="ctr" anchorCtr="1" compatLnSpc="1">
                  <a:prstTxWarp prst="textNoShape">
                    <a:avLst/>
                  </a:prstTxWarp>
                </a:bodyP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zh-CN" altLang="en-US" sz="1200" dirty="0" smtClean="0">
                      <a:solidFill>
                        <a:schemeClr val="tx1"/>
                      </a:solidFill>
                      <a:latin typeface="Arial" charset="0"/>
                      <a:ea typeface="黑体" pitchFamily="2" charset="-122"/>
                    </a:rPr>
                    <a:t>技术支撑</a:t>
                  </a:r>
                </a:p>
              </p:txBody>
            </p:sp>
            <p:sp>
              <p:nvSpPr>
                <p:cNvPr id="106" name="矩形 105"/>
                <p:cNvSpPr/>
                <p:nvPr/>
              </p:nvSpPr>
              <p:spPr bwMode="auto">
                <a:xfrm>
                  <a:off x="3603665" y="3325837"/>
                  <a:ext cx="1193818" cy="360000"/>
                </a:xfrm>
                <a:prstGeom prst="rect">
                  <a:avLst/>
                </a:prstGeom>
                <a:solidFill>
                  <a:schemeClr val="tx2">
                    <a:lumMod val="60000"/>
                    <a:lumOff val="40000"/>
                  </a:schemeClr>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40" tIns="45720" rIns="91440" bIns="45720" numCol="1" rtlCol="0" anchor="ctr" anchorCtr="0" compatLnSpc="1">
                  <a:prstTxWarp prst="textNoShape">
                    <a:avLst/>
                  </a:prstTxWarp>
                </a:bodyP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altLang="zh-CN" sz="1200" dirty="0" smtClean="0">
                      <a:solidFill>
                        <a:schemeClr val="tx1"/>
                      </a:solidFill>
                      <a:latin typeface="Arial" charset="0"/>
                      <a:ea typeface="黑体" pitchFamily="2" charset="-122"/>
                    </a:rPr>
                    <a:t>COM\DCOM</a:t>
                  </a:r>
                  <a:endParaRPr lang="zh-CN" altLang="en-US" sz="1200" dirty="0" smtClean="0">
                    <a:solidFill>
                      <a:schemeClr val="tx1"/>
                    </a:solidFill>
                    <a:latin typeface="Arial" charset="0"/>
                    <a:ea typeface="黑体" pitchFamily="2" charset="-122"/>
                  </a:endParaRPr>
                </a:p>
              </p:txBody>
            </p:sp>
            <p:sp>
              <p:nvSpPr>
                <p:cNvPr id="107" name="矩形 106"/>
                <p:cNvSpPr/>
                <p:nvPr/>
              </p:nvSpPr>
              <p:spPr bwMode="auto">
                <a:xfrm>
                  <a:off x="3603666" y="3669541"/>
                  <a:ext cx="1193817" cy="360000"/>
                </a:xfrm>
                <a:prstGeom prst="rect">
                  <a:avLst/>
                </a:prstGeom>
                <a:solidFill>
                  <a:schemeClr val="tx2">
                    <a:lumMod val="60000"/>
                    <a:lumOff val="40000"/>
                  </a:schemeClr>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40" tIns="45720" rIns="91440" bIns="45720" numCol="1" rtlCol="0" anchor="ctr" anchorCtr="0" compatLnSpc="1">
                  <a:prstTxWarp prst="textNoShape">
                    <a:avLst/>
                  </a:prstTxWarp>
                </a:bodyP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altLang="zh-CN" sz="1200" dirty="0" smtClean="0">
                      <a:solidFill>
                        <a:schemeClr val="tx1"/>
                      </a:solidFill>
                      <a:latin typeface="Arial" charset="0"/>
                      <a:ea typeface="黑体" pitchFamily="2" charset="-122"/>
                    </a:rPr>
                    <a:t>zlib</a:t>
                  </a:r>
                  <a:endParaRPr lang="zh-CN" altLang="en-US" sz="1200" dirty="0" smtClean="0">
                    <a:solidFill>
                      <a:schemeClr val="tx1"/>
                    </a:solidFill>
                    <a:latin typeface="Arial" charset="0"/>
                    <a:ea typeface="黑体" pitchFamily="2" charset="-122"/>
                  </a:endParaRPr>
                </a:p>
              </p:txBody>
            </p:sp>
            <p:sp>
              <p:nvSpPr>
                <p:cNvPr id="108" name="矩形 107"/>
                <p:cNvSpPr/>
                <p:nvPr/>
              </p:nvSpPr>
              <p:spPr bwMode="auto">
                <a:xfrm>
                  <a:off x="3603666" y="4026006"/>
                  <a:ext cx="1193816" cy="360000"/>
                </a:xfrm>
                <a:prstGeom prst="rect">
                  <a:avLst/>
                </a:prstGeom>
                <a:solidFill>
                  <a:schemeClr val="tx2">
                    <a:lumMod val="60000"/>
                    <a:lumOff val="40000"/>
                  </a:schemeClr>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40" tIns="45720" rIns="91440" bIns="45720" numCol="1" rtlCol="0" anchor="ctr" anchorCtr="0" compatLnSpc="1">
                  <a:prstTxWarp prst="textNoShape">
                    <a:avLst/>
                  </a:prstTxWarp>
                </a:bodyP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altLang="zh-CN" sz="1200" dirty="0" smtClean="0">
                      <a:solidFill>
                        <a:schemeClr val="tx1"/>
                      </a:solidFill>
                      <a:latin typeface="Arial" charset="0"/>
                      <a:ea typeface="黑体" pitchFamily="2" charset="-122"/>
                    </a:rPr>
                    <a:t>tinyxml</a:t>
                  </a:r>
                  <a:endParaRPr lang="zh-CN" altLang="en-US" sz="1200" dirty="0" smtClean="0">
                    <a:solidFill>
                      <a:schemeClr val="tx1"/>
                    </a:solidFill>
                    <a:latin typeface="Arial" charset="0"/>
                    <a:ea typeface="黑体" pitchFamily="2" charset="-122"/>
                  </a:endParaRPr>
                </a:p>
              </p:txBody>
            </p:sp>
          </p:grpSp>
          <p:sp>
            <p:nvSpPr>
              <p:cNvPr id="99" name="矩形 98"/>
              <p:cNvSpPr/>
              <p:nvPr/>
            </p:nvSpPr>
            <p:spPr bwMode="auto">
              <a:xfrm>
                <a:off x="3143240" y="3131843"/>
                <a:ext cx="1785918" cy="477878"/>
              </a:xfrm>
              <a:prstGeom prst="rect">
                <a:avLst/>
              </a:prstGeom>
              <a:solidFill>
                <a:schemeClr val="tx2">
                  <a:lumMod val="60000"/>
                  <a:lumOff val="40000"/>
                </a:schemeClr>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40" tIns="45720" rIns="91440" bIns="45720" numCol="1" rtlCol="0" anchor="ctr" anchorCtr="0" compatLnSpc="1">
                <a:prstTxWarp prst="textNoShape">
                  <a:avLst/>
                </a:prstTxWarp>
              </a:bodyP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altLang="zh-CN" sz="1200" dirty="0" smtClean="0">
                    <a:solidFill>
                      <a:schemeClr val="tx1"/>
                    </a:solidFill>
                    <a:latin typeface="Arial" charset="0"/>
                    <a:ea typeface="黑体" pitchFamily="2" charset="-122"/>
                  </a:rPr>
                  <a:t>CXImage</a:t>
                </a:r>
                <a:endParaRPr lang="zh-CN" altLang="en-US" sz="1200" dirty="0" smtClean="0">
                  <a:solidFill>
                    <a:schemeClr val="tx1"/>
                  </a:solidFill>
                  <a:latin typeface="Arial" charset="0"/>
                  <a:ea typeface="黑体" pitchFamily="2" charset="-122"/>
                </a:endParaRPr>
              </a:p>
            </p:txBody>
          </p:sp>
        </p:grpSp>
        <p:sp>
          <p:nvSpPr>
            <p:cNvPr id="97" name="矩形 96"/>
            <p:cNvSpPr/>
            <p:nvPr/>
          </p:nvSpPr>
          <p:spPr bwMode="auto">
            <a:xfrm>
              <a:off x="1071538" y="4071942"/>
              <a:ext cx="2071697" cy="271633"/>
            </a:xfrm>
            <a:prstGeom prst="rect">
              <a:avLst/>
            </a:prstGeom>
            <a:solidFill>
              <a:schemeClr val="tx2">
                <a:lumMod val="60000"/>
                <a:lumOff val="40000"/>
              </a:schemeClr>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40" tIns="45720" rIns="91440" bIns="45720" numCol="1" rtlCol="0" anchor="ctr" anchorCtr="0" compatLnSpc="1">
              <a:prstTxWarp prst="textNoShape">
                <a:avLst/>
              </a:prstTxWarp>
            </a:bodyP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altLang="zh-CN" sz="1200" dirty="0" smtClean="0">
                  <a:solidFill>
                    <a:schemeClr val="tx1"/>
                  </a:solidFill>
                  <a:latin typeface="Arial" charset="0"/>
                  <a:ea typeface="黑体" pitchFamily="2" charset="-122"/>
                </a:rPr>
                <a:t>cryptlib</a:t>
              </a:r>
              <a:endParaRPr lang="zh-CN" altLang="en-US" sz="1200" dirty="0" smtClean="0">
                <a:solidFill>
                  <a:schemeClr val="tx1"/>
                </a:solidFill>
                <a:latin typeface="Arial" charset="0"/>
                <a:ea typeface="黑体" pitchFamily="2" charset="-122"/>
              </a:endParaRPr>
            </a:p>
          </p:txBody>
        </p:sp>
      </p:grpSp>
      <p:grpSp>
        <p:nvGrpSpPr>
          <p:cNvPr id="110" name="组合 109"/>
          <p:cNvGrpSpPr/>
          <p:nvPr/>
        </p:nvGrpSpPr>
        <p:grpSpPr>
          <a:xfrm>
            <a:off x="1785918" y="2514426"/>
            <a:ext cx="1714512" cy="3843532"/>
            <a:chOff x="3071802" y="2500307"/>
            <a:chExt cx="1714512" cy="3843532"/>
          </a:xfrm>
        </p:grpSpPr>
        <p:grpSp>
          <p:nvGrpSpPr>
            <p:cNvPr id="112" name="组合 43"/>
            <p:cNvGrpSpPr/>
            <p:nvPr/>
          </p:nvGrpSpPr>
          <p:grpSpPr>
            <a:xfrm>
              <a:off x="3071802" y="2500307"/>
              <a:ext cx="1714512" cy="1843271"/>
              <a:chOff x="1071538" y="2500304"/>
              <a:chExt cx="2071702" cy="1843271"/>
            </a:xfrm>
          </p:grpSpPr>
          <p:grpSp>
            <p:nvGrpSpPr>
              <p:cNvPr id="123" name="组合 35"/>
              <p:cNvGrpSpPr/>
              <p:nvPr/>
            </p:nvGrpSpPr>
            <p:grpSpPr>
              <a:xfrm>
                <a:off x="1071538" y="2500304"/>
                <a:ext cx="2071702" cy="1571634"/>
                <a:chOff x="3143240" y="2357431"/>
                <a:chExt cx="1785918" cy="2504576"/>
              </a:xfrm>
            </p:grpSpPr>
            <p:sp>
              <p:nvSpPr>
                <p:cNvPr id="127" name="矩形 126"/>
                <p:cNvSpPr/>
                <p:nvPr/>
              </p:nvSpPr>
              <p:spPr bwMode="auto">
                <a:xfrm>
                  <a:off x="3143240" y="3143248"/>
                  <a:ext cx="1785913" cy="432878"/>
                </a:xfrm>
                <a:prstGeom prst="rect">
                  <a:avLst/>
                </a:prstGeom>
                <a:solidFill>
                  <a:schemeClr val="tx2">
                    <a:lumMod val="60000"/>
                    <a:lumOff val="40000"/>
                  </a:schemeClr>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40" tIns="45720" rIns="91440" bIns="45720" numCol="1" rtlCol="0" anchor="ctr" anchorCtr="0" compatLnSpc="1">
                  <a:prstTxWarp prst="textNoShape">
                    <a:avLst/>
                  </a:prstTxWarp>
                </a:bodyP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altLang="zh-CN" sz="1200" dirty="0" smtClean="0">
                      <a:solidFill>
                        <a:schemeClr val="tx1"/>
                      </a:solidFill>
                      <a:latin typeface="Arial Unicode MS" pitchFamily="34" charset="-122"/>
                      <a:ea typeface="Arial Unicode MS" pitchFamily="34" charset="-122"/>
                      <a:cs typeface="Arial Unicode MS" pitchFamily="34" charset="-122"/>
                    </a:rPr>
                    <a:t>HTTP SAOP</a:t>
                  </a:r>
                  <a:endParaRPr lang="zh-CN" altLang="en-US" sz="1200" dirty="0" smtClean="0">
                    <a:solidFill>
                      <a:schemeClr val="tx1"/>
                    </a:solidFill>
                    <a:latin typeface="Arial Unicode MS" pitchFamily="34" charset="-122"/>
                    <a:ea typeface="Arial Unicode MS" pitchFamily="34" charset="-122"/>
                    <a:cs typeface="Arial Unicode MS" pitchFamily="34" charset="-122"/>
                  </a:endParaRPr>
                </a:p>
              </p:txBody>
            </p:sp>
            <p:grpSp>
              <p:nvGrpSpPr>
                <p:cNvPr id="128" name="组合 29"/>
                <p:cNvGrpSpPr/>
                <p:nvPr/>
              </p:nvGrpSpPr>
              <p:grpSpPr>
                <a:xfrm>
                  <a:off x="3143240" y="2357431"/>
                  <a:ext cx="1785918" cy="2504576"/>
                  <a:chOff x="3603665" y="2303092"/>
                  <a:chExt cx="1193819" cy="2082914"/>
                </a:xfrm>
              </p:grpSpPr>
              <p:sp>
                <p:nvSpPr>
                  <p:cNvPr id="129" name="矩形 128"/>
                  <p:cNvSpPr/>
                  <p:nvPr/>
                </p:nvSpPr>
                <p:spPr bwMode="auto">
                  <a:xfrm>
                    <a:off x="3603666" y="2600146"/>
                    <a:ext cx="1193818" cy="360000"/>
                  </a:xfrm>
                  <a:prstGeom prst="rect">
                    <a:avLst/>
                  </a:prstGeom>
                  <a:solidFill>
                    <a:schemeClr val="tx2">
                      <a:lumMod val="60000"/>
                      <a:lumOff val="40000"/>
                    </a:schemeClr>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40" tIns="45720" rIns="91440" bIns="45720" numCol="1" rtlCol="0" anchor="ctr" anchorCtr="0" compatLnSpc="1">
                    <a:prstTxWarp prst="textNoShape">
                      <a:avLst/>
                    </a:prstTxWarp>
                  </a:bodyP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altLang="zh-CN" sz="1200" dirty="0" smtClean="0">
                        <a:solidFill>
                          <a:schemeClr val="tx1"/>
                        </a:solidFill>
                        <a:latin typeface="Arial" charset="0"/>
                        <a:ea typeface="黑体" pitchFamily="2" charset="-122"/>
                      </a:rPr>
                      <a:t>MFC</a:t>
                    </a:r>
                    <a:endParaRPr lang="zh-CN" altLang="en-US" sz="1200" dirty="0" smtClean="0">
                      <a:solidFill>
                        <a:schemeClr val="tx1"/>
                      </a:solidFill>
                      <a:latin typeface="Arial" charset="0"/>
                      <a:ea typeface="黑体" pitchFamily="2" charset="-122"/>
                    </a:endParaRPr>
                  </a:p>
                </p:txBody>
              </p:sp>
              <p:sp>
                <p:nvSpPr>
                  <p:cNvPr id="130" name="同侧圆角矩形 129"/>
                  <p:cNvSpPr/>
                  <p:nvPr/>
                </p:nvSpPr>
                <p:spPr bwMode="auto">
                  <a:xfrm>
                    <a:off x="3603667" y="2303092"/>
                    <a:ext cx="1193817" cy="297054"/>
                  </a:xfrm>
                  <a:prstGeom prst="round2SameRect">
                    <a:avLst>
                      <a:gd name="adj1" fmla="val 8018"/>
                      <a:gd name="adj2" fmla="val 0"/>
                    </a:avLst>
                  </a:prstGeom>
                  <a:solidFill>
                    <a:schemeClr val="tx2">
                      <a:lumMod val="40000"/>
                      <a:lumOff val="60000"/>
                    </a:schemeClr>
                  </a:solidFill>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none" lIns="91440" tIns="45720" rIns="91440" bIns="45720" numCol="1" rtlCol="0" anchor="ctr" anchorCtr="1" compatLnSpc="1">
                    <a:prstTxWarp prst="textNoShape">
                      <a:avLst/>
                    </a:prstTxWarp>
                  </a:bodyP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marL="0" marR="0" indent="0" algn="ctr" defTabSz="914400" rtl="0" eaLnBrk="1" fontAlgn="base" latinLnBrk="0" hangingPunct="1">
                      <a:lnSpc>
                        <a:spcPct val="100000"/>
                      </a:lnSpc>
                      <a:spcBef>
                        <a:spcPct val="0"/>
                      </a:spcBef>
                      <a:spcAft>
                        <a:spcPct val="0"/>
                      </a:spcAft>
                      <a:buClrTx/>
                      <a:buSzTx/>
                      <a:buFontTx/>
                      <a:buNone/>
                      <a:tabLst/>
                    </a:pPr>
                    <a:r>
                      <a:rPr kumimoji="0" lang="zh-CN" altLang="en-US" sz="1200" i="0" u="none" strike="noStrike" cap="none" normalizeH="0" baseline="0" dirty="0" smtClean="0">
                        <a:ln>
                          <a:noFill/>
                        </a:ln>
                        <a:solidFill>
                          <a:schemeClr val="tx1"/>
                        </a:solidFill>
                        <a:effectLst/>
                        <a:latin typeface="Arial" charset="0"/>
                        <a:ea typeface="黑体" pitchFamily="2" charset="-122"/>
                      </a:rPr>
                      <a:t>技术支撑</a:t>
                    </a:r>
                  </a:p>
                </p:txBody>
              </p:sp>
              <p:sp>
                <p:nvSpPr>
                  <p:cNvPr id="131" name="矩形 130"/>
                  <p:cNvSpPr/>
                  <p:nvPr/>
                </p:nvSpPr>
                <p:spPr bwMode="auto">
                  <a:xfrm>
                    <a:off x="3603665" y="3309540"/>
                    <a:ext cx="1193818" cy="360000"/>
                  </a:xfrm>
                  <a:prstGeom prst="rect">
                    <a:avLst/>
                  </a:prstGeom>
                  <a:solidFill>
                    <a:schemeClr val="tx2">
                      <a:lumMod val="60000"/>
                      <a:lumOff val="40000"/>
                    </a:schemeClr>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40" tIns="45720" rIns="91440" bIns="45720" numCol="1" rtlCol="0" anchor="ctr" anchorCtr="0" compatLnSpc="1">
                    <a:prstTxWarp prst="textNoShape">
                      <a:avLst/>
                    </a:prstTxWarp>
                  </a:bodyP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altLang="zh-CN" sz="1200" dirty="0" smtClean="0">
                        <a:solidFill>
                          <a:schemeClr val="tx1"/>
                        </a:solidFill>
                        <a:latin typeface="Arial" charset="0"/>
                        <a:ea typeface="黑体" pitchFamily="2" charset="-122"/>
                      </a:rPr>
                      <a:t>COM\DCOM</a:t>
                    </a:r>
                    <a:endParaRPr lang="zh-CN" altLang="en-US" sz="1200" dirty="0" smtClean="0">
                      <a:solidFill>
                        <a:schemeClr val="tx1"/>
                      </a:solidFill>
                      <a:latin typeface="Arial" charset="0"/>
                      <a:ea typeface="黑体" pitchFamily="2" charset="-122"/>
                    </a:endParaRPr>
                  </a:p>
                </p:txBody>
              </p:sp>
              <p:sp>
                <p:nvSpPr>
                  <p:cNvPr id="132" name="矩形 131"/>
                  <p:cNvSpPr/>
                  <p:nvPr/>
                </p:nvSpPr>
                <p:spPr bwMode="auto">
                  <a:xfrm>
                    <a:off x="3603666" y="3669541"/>
                    <a:ext cx="1193817" cy="360000"/>
                  </a:xfrm>
                  <a:prstGeom prst="rect">
                    <a:avLst/>
                  </a:prstGeom>
                  <a:solidFill>
                    <a:schemeClr val="tx2">
                      <a:lumMod val="60000"/>
                      <a:lumOff val="40000"/>
                    </a:schemeClr>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40" tIns="45720" rIns="91440" bIns="45720" numCol="1" rtlCol="0" anchor="ctr" anchorCtr="0" compatLnSpc="1">
                    <a:prstTxWarp prst="textNoShape">
                      <a:avLst/>
                    </a:prstTxWarp>
                  </a:bodyP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altLang="zh-CN" sz="1200" dirty="0" smtClean="0">
                        <a:solidFill>
                          <a:schemeClr val="tx1"/>
                        </a:solidFill>
                        <a:latin typeface="Arial" charset="0"/>
                        <a:ea typeface="黑体" pitchFamily="2" charset="-122"/>
                      </a:rPr>
                      <a:t>ShareMemory</a:t>
                    </a:r>
                    <a:endParaRPr lang="zh-CN" altLang="en-US" sz="1200" dirty="0" smtClean="0">
                      <a:solidFill>
                        <a:schemeClr val="tx1"/>
                      </a:solidFill>
                      <a:latin typeface="Arial" charset="0"/>
                      <a:ea typeface="黑体" pitchFamily="2" charset="-122"/>
                    </a:endParaRPr>
                  </a:p>
                </p:txBody>
              </p:sp>
              <p:sp>
                <p:nvSpPr>
                  <p:cNvPr id="133" name="矩形 132"/>
                  <p:cNvSpPr/>
                  <p:nvPr/>
                </p:nvSpPr>
                <p:spPr bwMode="auto">
                  <a:xfrm>
                    <a:off x="3603666" y="4026006"/>
                    <a:ext cx="1193816" cy="360000"/>
                  </a:xfrm>
                  <a:prstGeom prst="rect">
                    <a:avLst/>
                  </a:prstGeom>
                  <a:solidFill>
                    <a:schemeClr val="tx2">
                      <a:lumMod val="60000"/>
                      <a:lumOff val="40000"/>
                    </a:schemeClr>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40" tIns="45720" rIns="91440" bIns="45720" numCol="1" rtlCol="0" anchor="ctr" anchorCtr="0" compatLnSpc="1">
                    <a:prstTxWarp prst="textNoShape">
                      <a:avLst/>
                    </a:prstTxWarp>
                  </a:bodyP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altLang="zh-CN" sz="1200" dirty="0" smtClean="0">
                        <a:solidFill>
                          <a:schemeClr val="tx1"/>
                        </a:solidFill>
                        <a:latin typeface="Arial" charset="0"/>
                        <a:ea typeface="黑体" pitchFamily="2" charset="-122"/>
                      </a:rPr>
                      <a:t>tinyxml</a:t>
                    </a:r>
                    <a:endParaRPr lang="zh-CN" altLang="en-US" sz="1200" dirty="0" smtClean="0">
                      <a:solidFill>
                        <a:schemeClr val="tx1"/>
                      </a:solidFill>
                      <a:latin typeface="Arial" charset="0"/>
                      <a:ea typeface="黑体" pitchFamily="2" charset="-122"/>
                    </a:endParaRPr>
                  </a:p>
                </p:txBody>
              </p:sp>
            </p:grpSp>
          </p:grpSp>
          <p:sp>
            <p:nvSpPr>
              <p:cNvPr id="126" name="矩形 125"/>
              <p:cNvSpPr/>
              <p:nvPr/>
            </p:nvSpPr>
            <p:spPr bwMode="auto">
              <a:xfrm>
                <a:off x="1071538" y="4071942"/>
                <a:ext cx="2071697" cy="271633"/>
              </a:xfrm>
              <a:prstGeom prst="rect">
                <a:avLst/>
              </a:prstGeom>
              <a:solidFill>
                <a:schemeClr val="tx2">
                  <a:lumMod val="60000"/>
                  <a:lumOff val="40000"/>
                </a:schemeClr>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40" tIns="45720" rIns="91440" bIns="45720" numCol="1" rtlCol="0" anchor="ctr" anchorCtr="0" compatLnSpc="1">
                <a:prstTxWarp prst="textNoShape">
                  <a:avLst/>
                </a:prstTxWarp>
              </a:bodyP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altLang="zh-CN" sz="1200" dirty="0" smtClean="0">
                    <a:solidFill>
                      <a:schemeClr val="tx1"/>
                    </a:solidFill>
                    <a:latin typeface="Arial" charset="0"/>
                    <a:ea typeface="黑体" pitchFamily="2" charset="-122"/>
                  </a:rPr>
                  <a:t>omnithread</a:t>
                </a:r>
                <a:endParaRPr lang="zh-CN" altLang="en-US" sz="1200" dirty="0" smtClean="0">
                  <a:solidFill>
                    <a:schemeClr val="tx1"/>
                  </a:solidFill>
                  <a:latin typeface="Arial" charset="0"/>
                  <a:ea typeface="黑体" pitchFamily="2" charset="-122"/>
                </a:endParaRPr>
              </a:p>
            </p:txBody>
          </p:sp>
        </p:grpSp>
        <p:sp>
          <p:nvSpPr>
            <p:cNvPr id="121" name="矩形 120"/>
            <p:cNvSpPr/>
            <p:nvPr/>
          </p:nvSpPr>
          <p:spPr bwMode="auto">
            <a:xfrm>
              <a:off x="3071802" y="4357694"/>
              <a:ext cx="1714508" cy="271633"/>
            </a:xfrm>
            <a:prstGeom prst="rect">
              <a:avLst/>
            </a:prstGeom>
            <a:solidFill>
              <a:schemeClr val="tx2">
                <a:lumMod val="60000"/>
                <a:lumOff val="40000"/>
              </a:schemeClr>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40" tIns="45720" rIns="91440" bIns="45720" numCol="1" rtlCol="0" anchor="ctr" anchorCtr="0" compatLnSpc="1">
              <a:prstTxWarp prst="textNoShape">
                <a:avLst/>
              </a:prstTxWarp>
            </a:bodyP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altLang="zh-CN" sz="1200" dirty="0" smtClean="0">
                  <a:solidFill>
                    <a:schemeClr val="tx1"/>
                  </a:solidFill>
                  <a:latin typeface="Arial" charset="0"/>
                  <a:ea typeface="黑体" pitchFamily="2" charset="-122"/>
                </a:rPr>
                <a:t>JsonCpp</a:t>
              </a:r>
              <a:endParaRPr lang="zh-CN" altLang="en-US" sz="1200" dirty="0" smtClean="0">
                <a:solidFill>
                  <a:schemeClr val="tx1"/>
                </a:solidFill>
                <a:latin typeface="Arial" charset="0"/>
                <a:ea typeface="黑体" pitchFamily="2" charset="-122"/>
              </a:endParaRPr>
            </a:p>
          </p:txBody>
        </p:sp>
        <p:sp>
          <p:nvSpPr>
            <p:cNvPr id="122" name="矩形 121"/>
            <p:cNvSpPr/>
            <p:nvPr/>
          </p:nvSpPr>
          <p:spPr bwMode="auto">
            <a:xfrm>
              <a:off x="3071802" y="4643446"/>
              <a:ext cx="1714508" cy="271633"/>
            </a:xfrm>
            <a:prstGeom prst="rect">
              <a:avLst/>
            </a:prstGeom>
            <a:solidFill>
              <a:schemeClr val="tx2">
                <a:lumMod val="60000"/>
                <a:lumOff val="40000"/>
              </a:schemeClr>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40" tIns="45720" rIns="91440" bIns="45720" numCol="1" rtlCol="0" anchor="ctr" anchorCtr="0" compatLnSpc="1">
              <a:prstTxWarp prst="textNoShape">
                <a:avLst/>
              </a:prstTxWarp>
            </a:bodyP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altLang="zh-CN" sz="1200" dirty="0" smtClean="0">
                  <a:solidFill>
                    <a:schemeClr val="tx1"/>
                  </a:solidFill>
                  <a:latin typeface="Arial" charset="0"/>
                  <a:ea typeface="黑体" pitchFamily="2" charset="-122"/>
                </a:rPr>
                <a:t>OCILib</a:t>
              </a:r>
              <a:endParaRPr lang="zh-CN" altLang="en-US" sz="1200" dirty="0" smtClean="0">
                <a:solidFill>
                  <a:schemeClr val="tx1"/>
                </a:solidFill>
                <a:latin typeface="Arial" charset="0"/>
                <a:ea typeface="黑体" pitchFamily="2" charset="-122"/>
              </a:endParaRPr>
            </a:p>
          </p:txBody>
        </p:sp>
        <p:sp>
          <p:nvSpPr>
            <p:cNvPr id="113" name="矩形 112"/>
            <p:cNvSpPr/>
            <p:nvPr/>
          </p:nvSpPr>
          <p:spPr bwMode="auto">
            <a:xfrm>
              <a:off x="3071802" y="4929198"/>
              <a:ext cx="1714508" cy="271633"/>
            </a:xfrm>
            <a:prstGeom prst="rect">
              <a:avLst/>
            </a:prstGeom>
            <a:solidFill>
              <a:schemeClr val="tx2">
                <a:lumMod val="60000"/>
                <a:lumOff val="40000"/>
              </a:schemeClr>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40" tIns="45720" rIns="91440" bIns="45720" numCol="1" rtlCol="0" anchor="ctr" anchorCtr="0" compatLnSpc="1">
              <a:prstTxWarp prst="textNoShape">
                <a:avLst/>
              </a:prstTxWarp>
            </a:bodyP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altLang="zh-CN" sz="1200" dirty="0" smtClean="0">
                  <a:solidFill>
                    <a:schemeClr val="tx1"/>
                  </a:solidFill>
                  <a:latin typeface="Arial" charset="0"/>
                  <a:ea typeface="黑体" pitchFamily="2" charset="-122"/>
                </a:rPr>
                <a:t>LOG4C</a:t>
              </a:r>
              <a:endParaRPr lang="zh-CN" altLang="en-US" sz="1200" dirty="0" smtClean="0">
                <a:solidFill>
                  <a:schemeClr val="tx1"/>
                </a:solidFill>
                <a:latin typeface="Arial" charset="0"/>
                <a:ea typeface="黑体" pitchFamily="2" charset="-122"/>
              </a:endParaRPr>
            </a:p>
          </p:txBody>
        </p:sp>
        <p:sp>
          <p:nvSpPr>
            <p:cNvPr id="116" name="矩形 115"/>
            <p:cNvSpPr/>
            <p:nvPr/>
          </p:nvSpPr>
          <p:spPr bwMode="auto">
            <a:xfrm>
              <a:off x="3071802" y="5214950"/>
              <a:ext cx="1714508" cy="271633"/>
            </a:xfrm>
            <a:prstGeom prst="rect">
              <a:avLst/>
            </a:prstGeom>
            <a:solidFill>
              <a:schemeClr val="tx2">
                <a:lumMod val="60000"/>
                <a:lumOff val="40000"/>
              </a:schemeClr>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40" tIns="45720" rIns="91440" bIns="45720" numCol="1" rtlCol="0" anchor="ctr" anchorCtr="0" compatLnSpc="1">
              <a:prstTxWarp prst="textNoShape">
                <a:avLst/>
              </a:prstTxWarp>
            </a:bodyP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altLang="zh-CN" sz="1200" dirty="0" smtClean="0">
                  <a:solidFill>
                    <a:schemeClr val="tx1"/>
                  </a:solidFill>
                  <a:latin typeface="Arial" charset="0"/>
                  <a:ea typeface="黑体" pitchFamily="2" charset="-122"/>
                </a:rPr>
                <a:t>xlslib</a:t>
              </a:r>
              <a:endParaRPr lang="zh-CN" altLang="en-US" sz="1200" dirty="0" smtClean="0">
                <a:solidFill>
                  <a:schemeClr val="tx1"/>
                </a:solidFill>
                <a:latin typeface="Arial" charset="0"/>
                <a:ea typeface="黑体" pitchFamily="2" charset="-122"/>
              </a:endParaRPr>
            </a:p>
          </p:txBody>
        </p:sp>
        <p:sp>
          <p:nvSpPr>
            <p:cNvPr id="119" name="矩形 118"/>
            <p:cNvSpPr/>
            <p:nvPr/>
          </p:nvSpPr>
          <p:spPr bwMode="auto">
            <a:xfrm>
              <a:off x="3071802" y="5500702"/>
              <a:ext cx="1714508" cy="271633"/>
            </a:xfrm>
            <a:prstGeom prst="rect">
              <a:avLst/>
            </a:prstGeom>
            <a:solidFill>
              <a:schemeClr val="tx2">
                <a:lumMod val="60000"/>
                <a:lumOff val="40000"/>
              </a:schemeClr>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40" tIns="45720" rIns="91440" bIns="45720" numCol="1" rtlCol="0" anchor="ctr" anchorCtr="0" compatLnSpc="1">
              <a:prstTxWarp prst="textNoShape">
                <a:avLst/>
              </a:prstTxWarp>
            </a:bodyP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altLang="zh-CN" sz="1200" dirty="0" smtClean="0">
                  <a:solidFill>
                    <a:schemeClr val="tx1"/>
                  </a:solidFill>
                  <a:latin typeface="Arial" charset="0"/>
                  <a:ea typeface="黑体" pitchFamily="2" charset="-122"/>
                </a:rPr>
                <a:t>CXImage</a:t>
              </a:r>
              <a:endParaRPr lang="zh-CN" altLang="en-US" sz="1200" dirty="0" smtClean="0">
                <a:solidFill>
                  <a:schemeClr val="tx1"/>
                </a:solidFill>
                <a:latin typeface="Arial" charset="0"/>
                <a:ea typeface="黑体" pitchFamily="2" charset="-122"/>
              </a:endParaRPr>
            </a:p>
          </p:txBody>
        </p:sp>
        <p:sp>
          <p:nvSpPr>
            <p:cNvPr id="115" name="矩形 114"/>
            <p:cNvSpPr/>
            <p:nvPr/>
          </p:nvSpPr>
          <p:spPr bwMode="auto">
            <a:xfrm>
              <a:off x="3071802" y="5786454"/>
              <a:ext cx="1714508" cy="271633"/>
            </a:xfrm>
            <a:prstGeom prst="rect">
              <a:avLst/>
            </a:prstGeom>
            <a:solidFill>
              <a:schemeClr val="tx2">
                <a:lumMod val="60000"/>
                <a:lumOff val="40000"/>
              </a:schemeClr>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40" tIns="45720" rIns="91440" bIns="45720" numCol="1" rtlCol="0" anchor="ctr" anchorCtr="0" compatLnSpc="1">
              <a:prstTxWarp prst="textNoShape">
                <a:avLst/>
              </a:prstTxWarp>
            </a:bodyP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altLang="zh-CN" sz="1200" dirty="0" smtClean="0">
                  <a:solidFill>
                    <a:schemeClr val="tx1"/>
                  </a:solidFill>
                  <a:latin typeface="Arial" charset="0"/>
                  <a:ea typeface="黑体" pitchFamily="2" charset="-122"/>
                </a:rPr>
                <a:t>zlib</a:t>
              </a:r>
              <a:endParaRPr lang="zh-CN" altLang="en-US" sz="1200" dirty="0" smtClean="0">
                <a:solidFill>
                  <a:schemeClr val="tx1"/>
                </a:solidFill>
                <a:latin typeface="Arial" charset="0"/>
                <a:ea typeface="黑体" pitchFamily="2" charset="-122"/>
              </a:endParaRPr>
            </a:p>
          </p:txBody>
        </p:sp>
        <p:sp>
          <p:nvSpPr>
            <p:cNvPr id="117" name="矩形 116"/>
            <p:cNvSpPr/>
            <p:nvPr/>
          </p:nvSpPr>
          <p:spPr bwMode="auto">
            <a:xfrm>
              <a:off x="3071802" y="6072206"/>
              <a:ext cx="1714508" cy="271633"/>
            </a:xfrm>
            <a:prstGeom prst="rect">
              <a:avLst/>
            </a:prstGeom>
            <a:solidFill>
              <a:schemeClr val="tx2">
                <a:lumMod val="60000"/>
                <a:lumOff val="40000"/>
              </a:schemeClr>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40" tIns="45720" rIns="91440" bIns="45720" numCol="1" rtlCol="0" anchor="ctr" anchorCtr="0" compatLnSpc="1">
              <a:prstTxWarp prst="textNoShape">
                <a:avLst/>
              </a:prstTxWarp>
            </a:bodyP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altLang="zh-CN" sz="1200" dirty="0" smtClean="0">
                  <a:solidFill>
                    <a:schemeClr val="tx1"/>
                  </a:solidFill>
                  <a:latin typeface="Arial" charset="0"/>
                  <a:ea typeface="黑体" pitchFamily="2" charset="-122"/>
                </a:rPr>
                <a:t>cryptlib</a:t>
              </a:r>
              <a:endParaRPr lang="zh-CN" altLang="en-US" sz="1200" dirty="0" smtClean="0">
                <a:solidFill>
                  <a:schemeClr val="tx1"/>
                </a:solidFill>
                <a:latin typeface="Arial" charset="0"/>
                <a:ea typeface="黑体" pitchFamily="2" charset="-122"/>
              </a:endParaRPr>
            </a:p>
          </p:txBody>
        </p:sp>
      </p:grpSp>
      <p:sp>
        <p:nvSpPr>
          <p:cNvPr id="163" name="右箭头 162"/>
          <p:cNvSpPr/>
          <p:nvPr/>
        </p:nvSpPr>
        <p:spPr>
          <a:xfrm rot="5400000">
            <a:off x="4607719" y="1692889"/>
            <a:ext cx="285752" cy="357190"/>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a:p>
        </p:txBody>
      </p:sp>
      <p:sp>
        <p:nvSpPr>
          <p:cNvPr id="164" name="右箭头 163"/>
          <p:cNvSpPr/>
          <p:nvPr/>
        </p:nvSpPr>
        <p:spPr>
          <a:xfrm rot="5400000">
            <a:off x="6750859" y="1692889"/>
            <a:ext cx="285752" cy="357190"/>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a:p>
        </p:txBody>
      </p:sp>
      <p:grpSp>
        <p:nvGrpSpPr>
          <p:cNvPr id="134" name="组合 133"/>
          <p:cNvGrpSpPr/>
          <p:nvPr/>
        </p:nvGrpSpPr>
        <p:grpSpPr>
          <a:xfrm>
            <a:off x="3929058" y="2514427"/>
            <a:ext cx="1714512" cy="2972156"/>
            <a:chOff x="3071802" y="2500307"/>
            <a:chExt cx="1714512" cy="2972156"/>
          </a:xfrm>
        </p:grpSpPr>
        <p:grpSp>
          <p:nvGrpSpPr>
            <p:cNvPr id="135" name="组合 43"/>
            <p:cNvGrpSpPr/>
            <p:nvPr/>
          </p:nvGrpSpPr>
          <p:grpSpPr>
            <a:xfrm>
              <a:off x="3071802" y="2500307"/>
              <a:ext cx="1714512" cy="1543396"/>
              <a:chOff x="1071538" y="2500304"/>
              <a:chExt cx="2071702" cy="1543396"/>
            </a:xfrm>
          </p:grpSpPr>
          <p:grpSp>
            <p:nvGrpSpPr>
              <p:cNvPr id="151" name="组合 35"/>
              <p:cNvGrpSpPr/>
              <p:nvPr/>
            </p:nvGrpSpPr>
            <p:grpSpPr>
              <a:xfrm>
                <a:off x="1071538" y="2500304"/>
                <a:ext cx="2071702" cy="1271764"/>
                <a:chOff x="3143240" y="2357434"/>
                <a:chExt cx="1785918" cy="2026700"/>
              </a:xfrm>
            </p:grpSpPr>
            <p:sp>
              <p:nvSpPr>
                <p:cNvPr id="154" name="矩形 153"/>
                <p:cNvSpPr/>
                <p:nvPr/>
              </p:nvSpPr>
              <p:spPr bwMode="auto">
                <a:xfrm>
                  <a:off x="3143240" y="3143248"/>
                  <a:ext cx="1785913" cy="432878"/>
                </a:xfrm>
                <a:prstGeom prst="rect">
                  <a:avLst/>
                </a:prstGeom>
                <a:solidFill>
                  <a:schemeClr val="tx2">
                    <a:lumMod val="60000"/>
                    <a:lumOff val="40000"/>
                  </a:schemeClr>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40" tIns="45720" rIns="91440" bIns="45720" numCol="1" rtlCol="0" anchor="ctr" anchorCtr="0" compatLnSpc="1">
                  <a:prstTxWarp prst="textNoShape">
                    <a:avLst/>
                  </a:prstTxWarp>
                </a:bodyP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altLang="zh-CN" sz="1200" smtClean="0">
                      <a:solidFill>
                        <a:schemeClr val="tx1"/>
                      </a:solidFill>
                      <a:latin typeface="Arial Unicode MS" pitchFamily="34" charset="-122"/>
                      <a:ea typeface="Arial Unicode MS" pitchFamily="34" charset="-122"/>
                      <a:cs typeface="Arial Unicode MS" pitchFamily="34" charset="-122"/>
                    </a:rPr>
                    <a:t>HTTP SOAP</a:t>
                  </a:r>
                  <a:endParaRPr lang="zh-CN" altLang="en-US" sz="1200" dirty="0" smtClean="0">
                    <a:solidFill>
                      <a:schemeClr val="tx1"/>
                    </a:solidFill>
                    <a:latin typeface="Arial Unicode MS" pitchFamily="34" charset="-122"/>
                    <a:ea typeface="Arial Unicode MS" pitchFamily="34" charset="-122"/>
                    <a:cs typeface="Arial Unicode MS" pitchFamily="34" charset="-122"/>
                  </a:endParaRPr>
                </a:p>
              </p:txBody>
            </p:sp>
            <p:grpSp>
              <p:nvGrpSpPr>
                <p:cNvPr id="155" name="组合 29"/>
                <p:cNvGrpSpPr/>
                <p:nvPr/>
              </p:nvGrpSpPr>
              <p:grpSpPr>
                <a:xfrm>
                  <a:off x="3143240" y="2357434"/>
                  <a:ext cx="1785918" cy="2026700"/>
                  <a:chOff x="3603665" y="2303092"/>
                  <a:chExt cx="1193819" cy="1685491"/>
                </a:xfrm>
              </p:grpSpPr>
              <p:sp>
                <p:nvSpPr>
                  <p:cNvPr id="156" name="矩形 155"/>
                  <p:cNvSpPr/>
                  <p:nvPr/>
                </p:nvSpPr>
                <p:spPr bwMode="auto">
                  <a:xfrm>
                    <a:off x="3603666" y="2600146"/>
                    <a:ext cx="1193818" cy="360000"/>
                  </a:xfrm>
                  <a:prstGeom prst="rect">
                    <a:avLst/>
                  </a:prstGeom>
                  <a:solidFill>
                    <a:schemeClr val="tx2">
                      <a:lumMod val="60000"/>
                      <a:lumOff val="40000"/>
                    </a:schemeClr>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40" tIns="45720" rIns="91440" bIns="45720" numCol="1" rtlCol="0" anchor="ctr" anchorCtr="0" compatLnSpc="1">
                    <a:prstTxWarp prst="textNoShape">
                      <a:avLst/>
                    </a:prstTxWarp>
                  </a:bodyP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altLang="zh-CN" sz="1200" dirty="0" smtClean="0">
                        <a:solidFill>
                          <a:schemeClr val="tx1"/>
                        </a:solidFill>
                        <a:latin typeface="Arial" charset="0"/>
                        <a:ea typeface="黑体" pitchFamily="2" charset="-122"/>
                      </a:rPr>
                      <a:t>MFC</a:t>
                    </a:r>
                    <a:endParaRPr lang="zh-CN" altLang="en-US" sz="1200" dirty="0" smtClean="0">
                      <a:solidFill>
                        <a:schemeClr val="tx1"/>
                      </a:solidFill>
                      <a:latin typeface="Arial" charset="0"/>
                      <a:ea typeface="黑体" pitchFamily="2" charset="-122"/>
                    </a:endParaRPr>
                  </a:p>
                </p:txBody>
              </p:sp>
              <p:sp>
                <p:nvSpPr>
                  <p:cNvPr id="157" name="同侧圆角矩形 156"/>
                  <p:cNvSpPr/>
                  <p:nvPr/>
                </p:nvSpPr>
                <p:spPr bwMode="auto">
                  <a:xfrm>
                    <a:off x="3603667" y="2303092"/>
                    <a:ext cx="1193817" cy="297054"/>
                  </a:xfrm>
                  <a:prstGeom prst="round2SameRect">
                    <a:avLst>
                      <a:gd name="adj1" fmla="val 8018"/>
                      <a:gd name="adj2" fmla="val 0"/>
                    </a:avLst>
                  </a:prstGeom>
                  <a:solidFill>
                    <a:schemeClr val="tx2">
                      <a:lumMod val="40000"/>
                      <a:lumOff val="60000"/>
                    </a:schemeClr>
                  </a:solidFill>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none" lIns="91440" tIns="45720" rIns="91440" bIns="45720" numCol="1" rtlCol="0" anchor="ctr" anchorCtr="1" compatLnSpc="1">
                    <a:prstTxWarp prst="textNoShape">
                      <a:avLst/>
                    </a:prstTxWarp>
                  </a:bodyP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zh-CN" altLang="en-US" sz="1200" dirty="0" smtClean="0">
                        <a:solidFill>
                          <a:schemeClr val="tx1"/>
                        </a:solidFill>
                        <a:latin typeface="Arial" charset="0"/>
                        <a:ea typeface="黑体" pitchFamily="2" charset="-122"/>
                      </a:rPr>
                      <a:t>技术支撑</a:t>
                    </a:r>
                  </a:p>
                </p:txBody>
              </p:sp>
              <p:sp>
                <p:nvSpPr>
                  <p:cNvPr id="159" name="矩形 158"/>
                  <p:cNvSpPr/>
                  <p:nvPr/>
                </p:nvSpPr>
                <p:spPr bwMode="auto">
                  <a:xfrm>
                    <a:off x="3603665" y="3309540"/>
                    <a:ext cx="1193818" cy="360000"/>
                  </a:xfrm>
                  <a:prstGeom prst="rect">
                    <a:avLst/>
                  </a:prstGeom>
                  <a:solidFill>
                    <a:schemeClr val="tx2">
                      <a:lumMod val="60000"/>
                      <a:lumOff val="40000"/>
                    </a:schemeClr>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40" tIns="45720" rIns="91440" bIns="45720" numCol="1" rtlCol="0" anchor="ctr" anchorCtr="0" compatLnSpc="1">
                    <a:prstTxWarp prst="textNoShape">
                      <a:avLst/>
                    </a:prstTxWarp>
                  </a:bodyP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altLang="zh-CN" sz="1200" dirty="0" smtClean="0">
                        <a:solidFill>
                          <a:schemeClr val="tx1"/>
                        </a:solidFill>
                        <a:latin typeface="Arial" charset="0"/>
                        <a:ea typeface="黑体" pitchFamily="2" charset="-122"/>
                      </a:rPr>
                      <a:t>COM\DCOM</a:t>
                    </a:r>
                    <a:endParaRPr lang="zh-CN" altLang="en-US" sz="1200" dirty="0" smtClean="0">
                      <a:solidFill>
                        <a:schemeClr val="tx1"/>
                      </a:solidFill>
                      <a:latin typeface="Arial" charset="0"/>
                      <a:ea typeface="黑体" pitchFamily="2" charset="-122"/>
                    </a:endParaRPr>
                  </a:p>
                </p:txBody>
              </p:sp>
              <p:sp>
                <p:nvSpPr>
                  <p:cNvPr id="161" name="矩形 160"/>
                  <p:cNvSpPr/>
                  <p:nvPr/>
                </p:nvSpPr>
                <p:spPr bwMode="auto">
                  <a:xfrm>
                    <a:off x="3603666" y="3628583"/>
                    <a:ext cx="1193816" cy="360000"/>
                  </a:xfrm>
                  <a:prstGeom prst="rect">
                    <a:avLst/>
                  </a:prstGeom>
                  <a:solidFill>
                    <a:schemeClr val="tx2">
                      <a:lumMod val="60000"/>
                      <a:lumOff val="40000"/>
                    </a:schemeClr>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40" tIns="45720" rIns="91440" bIns="45720" numCol="1" rtlCol="0" anchor="ctr" anchorCtr="0" compatLnSpc="1">
                    <a:prstTxWarp prst="textNoShape">
                      <a:avLst/>
                    </a:prstTxWarp>
                  </a:bodyP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altLang="zh-CN" sz="1200" dirty="0" smtClean="0">
                        <a:solidFill>
                          <a:schemeClr val="tx1"/>
                        </a:solidFill>
                        <a:latin typeface="Arial" charset="0"/>
                        <a:ea typeface="黑体" pitchFamily="2" charset="-122"/>
                      </a:rPr>
                      <a:t>tinyxml</a:t>
                    </a:r>
                    <a:endParaRPr lang="zh-CN" altLang="en-US" sz="1200" dirty="0" smtClean="0">
                      <a:solidFill>
                        <a:schemeClr val="tx1"/>
                      </a:solidFill>
                      <a:latin typeface="Arial" charset="0"/>
                      <a:ea typeface="黑体" pitchFamily="2" charset="-122"/>
                    </a:endParaRPr>
                  </a:p>
                </p:txBody>
              </p:sp>
            </p:grpSp>
          </p:grpSp>
          <p:sp>
            <p:nvSpPr>
              <p:cNvPr id="152" name="矩形 151"/>
              <p:cNvSpPr/>
              <p:nvPr/>
            </p:nvSpPr>
            <p:spPr bwMode="auto">
              <a:xfrm>
                <a:off x="1071538" y="3772067"/>
                <a:ext cx="2071697" cy="271633"/>
              </a:xfrm>
              <a:prstGeom prst="rect">
                <a:avLst/>
              </a:prstGeom>
              <a:solidFill>
                <a:schemeClr val="tx2">
                  <a:lumMod val="60000"/>
                  <a:lumOff val="40000"/>
                </a:schemeClr>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40" tIns="45720" rIns="91440" bIns="45720" numCol="1" rtlCol="0" anchor="ctr" anchorCtr="0" compatLnSpc="1">
                <a:prstTxWarp prst="textNoShape">
                  <a:avLst/>
                </a:prstTxWarp>
              </a:bodyP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altLang="zh-CN" sz="1200" dirty="0" smtClean="0">
                    <a:solidFill>
                      <a:schemeClr val="tx1"/>
                    </a:solidFill>
                    <a:latin typeface="Arial" charset="0"/>
                    <a:ea typeface="黑体" pitchFamily="2" charset="-122"/>
                  </a:rPr>
                  <a:t>omnithread</a:t>
                </a:r>
                <a:endParaRPr lang="zh-CN" altLang="en-US" sz="1200" dirty="0" smtClean="0">
                  <a:solidFill>
                    <a:schemeClr val="tx1"/>
                  </a:solidFill>
                  <a:latin typeface="Arial" charset="0"/>
                  <a:ea typeface="黑体" pitchFamily="2" charset="-122"/>
                </a:endParaRPr>
              </a:p>
            </p:txBody>
          </p:sp>
        </p:grpSp>
        <p:sp>
          <p:nvSpPr>
            <p:cNvPr id="138" name="矩形 137"/>
            <p:cNvSpPr/>
            <p:nvPr/>
          </p:nvSpPr>
          <p:spPr bwMode="auto">
            <a:xfrm>
              <a:off x="3071802" y="4057822"/>
              <a:ext cx="1714508" cy="271633"/>
            </a:xfrm>
            <a:prstGeom prst="rect">
              <a:avLst/>
            </a:prstGeom>
            <a:solidFill>
              <a:schemeClr val="tx2">
                <a:lumMod val="60000"/>
                <a:lumOff val="40000"/>
              </a:schemeClr>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40" tIns="45720" rIns="91440" bIns="45720" numCol="1" rtlCol="0" anchor="ctr" anchorCtr="0" compatLnSpc="1">
              <a:prstTxWarp prst="textNoShape">
                <a:avLst/>
              </a:prstTxWarp>
            </a:bodyP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altLang="zh-CN" sz="1200" dirty="0" smtClean="0">
                  <a:solidFill>
                    <a:schemeClr val="tx1"/>
                  </a:solidFill>
                  <a:latin typeface="Arial" charset="0"/>
                  <a:ea typeface="黑体" pitchFamily="2" charset="-122"/>
                </a:rPr>
                <a:t>xlslib</a:t>
              </a:r>
              <a:endParaRPr lang="zh-CN" altLang="en-US" sz="1200" dirty="0" smtClean="0">
                <a:solidFill>
                  <a:schemeClr val="tx1"/>
                </a:solidFill>
                <a:latin typeface="Arial" charset="0"/>
                <a:ea typeface="黑体" pitchFamily="2" charset="-122"/>
              </a:endParaRPr>
            </a:p>
          </p:txBody>
        </p:sp>
        <p:sp>
          <p:nvSpPr>
            <p:cNvPr id="147" name="矩形 146"/>
            <p:cNvSpPr/>
            <p:nvPr/>
          </p:nvSpPr>
          <p:spPr bwMode="auto">
            <a:xfrm>
              <a:off x="3071802" y="4343574"/>
              <a:ext cx="1714508" cy="271633"/>
            </a:xfrm>
            <a:prstGeom prst="rect">
              <a:avLst/>
            </a:prstGeom>
            <a:solidFill>
              <a:schemeClr val="tx2">
                <a:lumMod val="60000"/>
                <a:lumOff val="40000"/>
              </a:schemeClr>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40" tIns="45720" rIns="91440" bIns="45720" numCol="1" rtlCol="0" anchor="ctr" anchorCtr="0" compatLnSpc="1">
              <a:prstTxWarp prst="textNoShape">
                <a:avLst/>
              </a:prstTxWarp>
            </a:bodyP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altLang="zh-CN" sz="1200" dirty="0" smtClean="0">
                  <a:solidFill>
                    <a:schemeClr val="tx1"/>
                  </a:solidFill>
                  <a:latin typeface="Arial" charset="0"/>
                  <a:ea typeface="黑体" pitchFamily="2" charset="-122"/>
                </a:rPr>
                <a:t>CXImage</a:t>
              </a:r>
              <a:endParaRPr lang="zh-CN" altLang="en-US" sz="1200" dirty="0" smtClean="0">
                <a:solidFill>
                  <a:schemeClr val="tx1"/>
                </a:solidFill>
                <a:latin typeface="Arial" charset="0"/>
                <a:ea typeface="黑体" pitchFamily="2" charset="-122"/>
              </a:endParaRPr>
            </a:p>
          </p:txBody>
        </p:sp>
        <p:sp>
          <p:nvSpPr>
            <p:cNvPr id="137" name="矩形 136"/>
            <p:cNvSpPr/>
            <p:nvPr/>
          </p:nvSpPr>
          <p:spPr bwMode="auto">
            <a:xfrm>
              <a:off x="3071802" y="4629327"/>
              <a:ext cx="1714512" cy="285752"/>
            </a:xfrm>
            <a:prstGeom prst="rect">
              <a:avLst/>
            </a:prstGeom>
            <a:solidFill>
              <a:schemeClr val="tx2">
                <a:lumMod val="60000"/>
                <a:lumOff val="40000"/>
              </a:schemeClr>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40" tIns="45720" rIns="91440" bIns="45720" numCol="1" rtlCol="0" anchor="ctr" anchorCtr="0" compatLnSpc="1">
              <a:prstTxWarp prst="textNoShape">
                <a:avLst/>
              </a:prstTxWarp>
            </a:bodyP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altLang="zh-CN" sz="1200" dirty="0" smtClean="0">
                  <a:solidFill>
                    <a:schemeClr val="tx1"/>
                  </a:solidFill>
                  <a:latin typeface="Arial" charset="0"/>
                  <a:ea typeface="黑体" pitchFamily="2" charset="-122"/>
                </a:rPr>
                <a:t>zlib</a:t>
              </a:r>
              <a:endParaRPr lang="zh-CN" altLang="en-US" sz="1200" dirty="0" smtClean="0">
                <a:solidFill>
                  <a:schemeClr val="tx1"/>
                </a:solidFill>
                <a:latin typeface="Arial" charset="0"/>
                <a:ea typeface="黑体" pitchFamily="2" charset="-122"/>
              </a:endParaRPr>
            </a:p>
          </p:txBody>
        </p:sp>
        <p:sp>
          <p:nvSpPr>
            <p:cNvPr id="146" name="矩形 145"/>
            <p:cNvSpPr/>
            <p:nvPr/>
          </p:nvSpPr>
          <p:spPr bwMode="auto">
            <a:xfrm>
              <a:off x="3071802" y="4915078"/>
              <a:ext cx="1714508" cy="271633"/>
            </a:xfrm>
            <a:prstGeom prst="rect">
              <a:avLst/>
            </a:prstGeom>
            <a:solidFill>
              <a:schemeClr val="tx2">
                <a:lumMod val="60000"/>
                <a:lumOff val="40000"/>
              </a:schemeClr>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40" tIns="45720" rIns="91440" bIns="45720" numCol="1" rtlCol="0" anchor="ctr" anchorCtr="0" compatLnSpc="1">
              <a:prstTxWarp prst="textNoShape">
                <a:avLst/>
              </a:prstTxWarp>
            </a:bodyP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altLang="zh-CN" sz="1200" dirty="0" smtClean="0">
                  <a:solidFill>
                    <a:schemeClr val="tx1"/>
                  </a:solidFill>
                  <a:latin typeface="Arial" charset="0"/>
                  <a:ea typeface="黑体" pitchFamily="2" charset="-122"/>
                </a:rPr>
                <a:t>cryptlib</a:t>
              </a:r>
              <a:endParaRPr lang="zh-CN" altLang="en-US" sz="1200" dirty="0" smtClean="0">
                <a:solidFill>
                  <a:schemeClr val="tx1"/>
                </a:solidFill>
                <a:latin typeface="Arial" charset="0"/>
                <a:ea typeface="黑体" pitchFamily="2" charset="-122"/>
              </a:endParaRPr>
            </a:p>
          </p:txBody>
        </p:sp>
        <p:sp>
          <p:nvSpPr>
            <p:cNvPr id="148" name="矩形 147"/>
            <p:cNvSpPr/>
            <p:nvPr/>
          </p:nvSpPr>
          <p:spPr bwMode="auto">
            <a:xfrm>
              <a:off x="3071802" y="5200830"/>
              <a:ext cx="1714508" cy="271633"/>
            </a:xfrm>
            <a:prstGeom prst="rect">
              <a:avLst/>
            </a:prstGeom>
            <a:solidFill>
              <a:schemeClr val="tx2">
                <a:lumMod val="60000"/>
                <a:lumOff val="40000"/>
              </a:schemeClr>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40" tIns="45720" rIns="91440" bIns="45720" numCol="1" rtlCol="0" anchor="ctr" anchorCtr="0" compatLnSpc="1">
              <a:prstTxWarp prst="textNoShape">
                <a:avLst/>
              </a:prstTxWarp>
            </a:bodyP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altLang="zh-CN" sz="1200" dirty="0" smtClean="0">
                  <a:solidFill>
                    <a:schemeClr val="tx1"/>
                  </a:solidFill>
                  <a:latin typeface="Arial" charset="0"/>
                  <a:ea typeface="黑体" pitchFamily="2" charset="-122"/>
                </a:rPr>
                <a:t>JsonCpp</a:t>
              </a:r>
              <a:endParaRPr lang="zh-CN" altLang="en-US" sz="1200" dirty="0" smtClean="0">
                <a:solidFill>
                  <a:schemeClr val="tx1"/>
                </a:solidFill>
                <a:latin typeface="Arial" charset="0"/>
                <a:ea typeface="黑体" pitchFamily="2" charset="-122"/>
              </a:endParaRPr>
            </a:p>
          </p:txBody>
        </p:sp>
      </p:gr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缺角矩形 6"/>
          <p:cNvSpPr/>
          <p:nvPr/>
        </p:nvSpPr>
        <p:spPr>
          <a:xfrm>
            <a:off x="2945103" y="785794"/>
            <a:ext cx="2664296" cy="3588707"/>
          </a:xfrm>
          <a:prstGeom prst="plaque">
            <a:avLst/>
          </a:prstGeom>
          <a:solidFill>
            <a:schemeClr val="accent2">
              <a:lumMod val="40000"/>
              <a:lumOff val="60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a:p>
        </p:txBody>
      </p:sp>
      <p:sp>
        <p:nvSpPr>
          <p:cNvPr id="12" name="TextBox 11"/>
          <p:cNvSpPr txBox="1"/>
          <p:nvPr/>
        </p:nvSpPr>
        <p:spPr>
          <a:xfrm>
            <a:off x="2421276" y="5024834"/>
            <a:ext cx="369332" cy="1476000"/>
          </a:xfrm>
          <a:prstGeom prst="rect">
            <a:avLst/>
          </a:prstGeom>
          <a:ln/>
        </p:spPr>
        <p:style>
          <a:lnRef idx="0">
            <a:schemeClr val="accent6"/>
          </a:lnRef>
          <a:fillRef idx="3">
            <a:schemeClr val="accent6"/>
          </a:fillRef>
          <a:effectRef idx="3">
            <a:schemeClr val="accent6"/>
          </a:effectRef>
          <a:fontRef idx="minor">
            <a:schemeClr val="lt1"/>
          </a:fontRef>
        </p:style>
        <p:txBody>
          <a:bodyPr vert="eaVert" wrap="square" rtlCol="0">
            <a:spAutoFit/>
          </a:bodyPr>
          <a:lstStyle/>
          <a:p>
            <a:r>
              <a:rPr lang="zh-CN" altLang="en-US" sz="1200" dirty="0" smtClean="0">
                <a:solidFill>
                  <a:schemeClr val="tx1"/>
                </a:solidFill>
              </a:rPr>
              <a:t>定制图形界面</a:t>
            </a:r>
          </a:p>
        </p:txBody>
      </p:sp>
      <p:cxnSp>
        <p:nvCxnSpPr>
          <p:cNvPr id="14" name="形状 13"/>
          <p:cNvCxnSpPr>
            <a:stCxn id="26" idx="0"/>
            <a:endCxn id="6" idx="2"/>
          </p:cNvCxnSpPr>
          <p:nvPr/>
        </p:nvCxnSpPr>
        <p:spPr>
          <a:xfrm rot="5400000" flipH="1" flipV="1">
            <a:off x="3888625" y="4656489"/>
            <a:ext cx="180185" cy="556507"/>
          </a:xfrm>
          <a:prstGeom prst="bentConnector3">
            <a:avLst>
              <a:gd name="adj1" fmla="val 50000"/>
            </a:avLst>
          </a:prstGeom>
          <a:ln>
            <a:tailEnd type="none"/>
          </a:ln>
        </p:spPr>
        <p:style>
          <a:lnRef idx="3">
            <a:schemeClr val="accent6"/>
          </a:lnRef>
          <a:fillRef idx="0">
            <a:schemeClr val="accent6"/>
          </a:fillRef>
          <a:effectRef idx="2">
            <a:schemeClr val="accent6"/>
          </a:effectRef>
          <a:fontRef idx="minor">
            <a:schemeClr val="tx1"/>
          </a:fontRef>
        </p:style>
      </p:cxnSp>
      <p:sp>
        <p:nvSpPr>
          <p:cNvPr id="17" name="TextBox 16"/>
          <p:cNvSpPr txBox="1"/>
          <p:nvPr/>
        </p:nvSpPr>
        <p:spPr>
          <a:xfrm>
            <a:off x="2968537" y="5024834"/>
            <a:ext cx="369332" cy="1476000"/>
          </a:xfrm>
          <a:prstGeom prst="rect">
            <a:avLst/>
          </a:prstGeom>
          <a:ln/>
        </p:spPr>
        <p:style>
          <a:lnRef idx="0">
            <a:schemeClr val="accent6"/>
          </a:lnRef>
          <a:fillRef idx="3">
            <a:schemeClr val="accent6"/>
          </a:fillRef>
          <a:effectRef idx="3">
            <a:schemeClr val="accent6"/>
          </a:effectRef>
          <a:fontRef idx="minor">
            <a:schemeClr val="lt1"/>
          </a:fontRef>
        </p:style>
        <p:txBody>
          <a:bodyPr vert="eaVert" wrap="square" rtlCol="0">
            <a:spAutoFit/>
          </a:bodyPr>
          <a:lstStyle/>
          <a:p>
            <a:r>
              <a:rPr lang="zh-CN" altLang="en-US" sz="1200" dirty="0" smtClean="0">
                <a:solidFill>
                  <a:schemeClr val="tx1"/>
                </a:solidFill>
              </a:rPr>
              <a:t>定制可视化图表</a:t>
            </a:r>
          </a:p>
        </p:txBody>
      </p:sp>
      <p:cxnSp>
        <p:nvCxnSpPr>
          <p:cNvPr id="21" name="形状 13"/>
          <p:cNvCxnSpPr>
            <a:stCxn id="12" idx="0"/>
            <a:endCxn id="6" idx="2"/>
          </p:cNvCxnSpPr>
          <p:nvPr/>
        </p:nvCxnSpPr>
        <p:spPr>
          <a:xfrm rot="5400000" flipH="1" flipV="1">
            <a:off x="3341364" y="4109228"/>
            <a:ext cx="180185" cy="1651029"/>
          </a:xfrm>
          <a:prstGeom prst="bentConnector3">
            <a:avLst>
              <a:gd name="adj1" fmla="val 50000"/>
            </a:avLst>
          </a:prstGeom>
          <a:ln>
            <a:tailEnd type="none"/>
          </a:ln>
        </p:spPr>
        <p:style>
          <a:lnRef idx="3">
            <a:schemeClr val="accent6"/>
          </a:lnRef>
          <a:fillRef idx="0">
            <a:schemeClr val="accent6"/>
          </a:fillRef>
          <a:effectRef idx="2">
            <a:schemeClr val="accent6"/>
          </a:effectRef>
          <a:fontRef idx="minor">
            <a:schemeClr val="tx1"/>
          </a:fontRef>
        </p:style>
      </p:cxnSp>
      <p:sp>
        <p:nvSpPr>
          <p:cNvPr id="26" name="TextBox 25"/>
          <p:cNvSpPr txBox="1"/>
          <p:nvPr/>
        </p:nvSpPr>
        <p:spPr>
          <a:xfrm>
            <a:off x="3515798" y="5024834"/>
            <a:ext cx="369332" cy="1476000"/>
          </a:xfrm>
          <a:prstGeom prst="rect">
            <a:avLst/>
          </a:prstGeom>
          <a:ln/>
        </p:spPr>
        <p:style>
          <a:lnRef idx="0">
            <a:schemeClr val="accent6"/>
          </a:lnRef>
          <a:fillRef idx="3">
            <a:schemeClr val="accent6"/>
          </a:fillRef>
          <a:effectRef idx="3">
            <a:schemeClr val="accent6"/>
          </a:effectRef>
          <a:fontRef idx="minor">
            <a:schemeClr val="lt1"/>
          </a:fontRef>
        </p:style>
        <p:txBody>
          <a:bodyPr vert="eaVert" wrap="square" rtlCol="0">
            <a:spAutoFit/>
          </a:bodyPr>
          <a:lstStyle/>
          <a:p>
            <a:r>
              <a:rPr lang="zh-CN" altLang="en-US" sz="1200" dirty="0" smtClean="0">
                <a:solidFill>
                  <a:schemeClr val="tx1"/>
                </a:solidFill>
              </a:rPr>
              <a:t>定制数据类型</a:t>
            </a:r>
          </a:p>
        </p:txBody>
      </p:sp>
      <p:sp>
        <p:nvSpPr>
          <p:cNvPr id="27" name="TextBox 26"/>
          <p:cNvSpPr txBox="1"/>
          <p:nvPr/>
        </p:nvSpPr>
        <p:spPr>
          <a:xfrm>
            <a:off x="4063059" y="5024834"/>
            <a:ext cx="369332" cy="1476000"/>
          </a:xfrm>
          <a:prstGeom prst="rect">
            <a:avLst/>
          </a:prstGeom>
          <a:ln/>
        </p:spPr>
        <p:style>
          <a:lnRef idx="0">
            <a:schemeClr val="accent6"/>
          </a:lnRef>
          <a:fillRef idx="3">
            <a:schemeClr val="accent6"/>
          </a:fillRef>
          <a:effectRef idx="3">
            <a:schemeClr val="accent6"/>
          </a:effectRef>
          <a:fontRef idx="minor">
            <a:schemeClr val="lt1"/>
          </a:fontRef>
        </p:style>
        <p:txBody>
          <a:bodyPr vert="eaVert" wrap="square" rtlCol="0">
            <a:spAutoFit/>
          </a:bodyPr>
          <a:lstStyle/>
          <a:p>
            <a:r>
              <a:rPr lang="zh-CN" altLang="en-US" sz="1200" dirty="0" smtClean="0">
                <a:solidFill>
                  <a:schemeClr val="tx1"/>
                </a:solidFill>
              </a:rPr>
              <a:t>定制单位及单位类型</a:t>
            </a:r>
          </a:p>
        </p:txBody>
      </p:sp>
      <p:sp>
        <p:nvSpPr>
          <p:cNvPr id="28" name="TextBox 27"/>
          <p:cNvSpPr txBox="1"/>
          <p:nvPr/>
        </p:nvSpPr>
        <p:spPr>
          <a:xfrm>
            <a:off x="4610320" y="5024834"/>
            <a:ext cx="369332" cy="1476000"/>
          </a:xfrm>
          <a:prstGeom prst="rect">
            <a:avLst/>
          </a:prstGeom>
          <a:ln/>
        </p:spPr>
        <p:style>
          <a:lnRef idx="0">
            <a:schemeClr val="accent6"/>
          </a:lnRef>
          <a:fillRef idx="3">
            <a:schemeClr val="accent6"/>
          </a:fillRef>
          <a:effectRef idx="3">
            <a:schemeClr val="accent6"/>
          </a:effectRef>
          <a:fontRef idx="minor">
            <a:schemeClr val="lt1"/>
          </a:fontRef>
        </p:style>
        <p:txBody>
          <a:bodyPr vert="eaVert" wrap="square" rtlCol="0">
            <a:spAutoFit/>
          </a:bodyPr>
          <a:lstStyle/>
          <a:p>
            <a:r>
              <a:rPr lang="zh-CN" altLang="en-US" sz="1200" dirty="0" smtClean="0">
                <a:solidFill>
                  <a:schemeClr val="tx1"/>
                </a:solidFill>
              </a:rPr>
              <a:t>定制各类算法</a:t>
            </a:r>
          </a:p>
        </p:txBody>
      </p:sp>
      <p:sp>
        <p:nvSpPr>
          <p:cNvPr id="30" name="TextBox 29"/>
          <p:cNvSpPr txBox="1"/>
          <p:nvPr/>
        </p:nvSpPr>
        <p:spPr>
          <a:xfrm>
            <a:off x="5157580" y="5024834"/>
            <a:ext cx="369332" cy="1476000"/>
          </a:xfrm>
          <a:prstGeom prst="rect">
            <a:avLst/>
          </a:prstGeom>
          <a:ln/>
        </p:spPr>
        <p:style>
          <a:lnRef idx="0">
            <a:schemeClr val="accent6"/>
          </a:lnRef>
          <a:fillRef idx="3">
            <a:schemeClr val="accent6"/>
          </a:fillRef>
          <a:effectRef idx="3">
            <a:schemeClr val="accent6"/>
          </a:effectRef>
          <a:fontRef idx="minor">
            <a:schemeClr val="lt1"/>
          </a:fontRef>
        </p:style>
        <p:txBody>
          <a:bodyPr vert="eaVert" wrap="square" rtlCol="0">
            <a:spAutoFit/>
          </a:bodyPr>
          <a:lstStyle/>
          <a:p>
            <a:r>
              <a:rPr lang="zh-CN" altLang="en-US" sz="1200" dirty="0" smtClean="0">
                <a:solidFill>
                  <a:schemeClr val="tx1"/>
                </a:solidFill>
              </a:rPr>
              <a:t>定制各类组件</a:t>
            </a:r>
          </a:p>
        </p:txBody>
      </p:sp>
      <p:cxnSp>
        <p:nvCxnSpPr>
          <p:cNvPr id="32" name="形状 13"/>
          <p:cNvCxnSpPr>
            <a:stCxn id="17" idx="0"/>
            <a:endCxn id="6" idx="2"/>
          </p:cNvCxnSpPr>
          <p:nvPr/>
        </p:nvCxnSpPr>
        <p:spPr>
          <a:xfrm rot="5400000" flipH="1" flipV="1">
            <a:off x="3614995" y="4382858"/>
            <a:ext cx="180185" cy="1103768"/>
          </a:xfrm>
          <a:prstGeom prst="bentConnector3">
            <a:avLst>
              <a:gd name="adj1" fmla="val 50000"/>
            </a:avLst>
          </a:prstGeom>
          <a:ln>
            <a:tailEnd type="none"/>
          </a:ln>
        </p:spPr>
        <p:style>
          <a:lnRef idx="3">
            <a:schemeClr val="accent6"/>
          </a:lnRef>
          <a:fillRef idx="0">
            <a:schemeClr val="accent6"/>
          </a:fillRef>
          <a:effectRef idx="2">
            <a:schemeClr val="accent6"/>
          </a:effectRef>
          <a:fontRef idx="minor">
            <a:schemeClr val="tx1"/>
          </a:fontRef>
        </p:style>
      </p:cxnSp>
      <p:cxnSp>
        <p:nvCxnSpPr>
          <p:cNvPr id="33" name="形状 13"/>
          <p:cNvCxnSpPr>
            <a:stCxn id="27" idx="0"/>
            <a:endCxn id="6" idx="2"/>
          </p:cNvCxnSpPr>
          <p:nvPr/>
        </p:nvCxnSpPr>
        <p:spPr>
          <a:xfrm rot="5400000" flipH="1" flipV="1">
            <a:off x="4162256" y="4930119"/>
            <a:ext cx="180185" cy="9246"/>
          </a:xfrm>
          <a:prstGeom prst="bentConnector3">
            <a:avLst>
              <a:gd name="adj1" fmla="val 50000"/>
            </a:avLst>
          </a:prstGeom>
          <a:ln>
            <a:tailEnd type="none"/>
          </a:ln>
        </p:spPr>
        <p:style>
          <a:lnRef idx="3">
            <a:schemeClr val="accent6"/>
          </a:lnRef>
          <a:fillRef idx="0">
            <a:schemeClr val="accent6"/>
          </a:fillRef>
          <a:effectRef idx="2">
            <a:schemeClr val="accent6"/>
          </a:effectRef>
          <a:fontRef idx="minor">
            <a:schemeClr val="tx1"/>
          </a:fontRef>
        </p:style>
      </p:cxnSp>
      <p:cxnSp>
        <p:nvCxnSpPr>
          <p:cNvPr id="34" name="形状 13"/>
          <p:cNvCxnSpPr>
            <a:stCxn id="30" idx="0"/>
            <a:endCxn id="6" idx="2"/>
          </p:cNvCxnSpPr>
          <p:nvPr/>
        </p:nvCxnSpPr>
        <p:spPr>
          <a:xfrm rot="16200000" flipV="1">
            <a:off x="4709517" y="4392104"/>
            <a:ext cx="180185" cy="1085275"/>
          </a:xfrm>
          <a:prstGeom prst="bentConnector3">
            <a:avLst>
              <a:gd name="adj1" fmla="val 50000"/>
            </a:avLst>
          </a:prstGeom>
          <a:ln>
            <a:tailEnd type="none"/>
          </a:ln>
        </p:spPr>
        <p:style>
          <a:lnRef idx="3">
            <a:schemeClr val="accent6"/>
          </a:lnRef>
          <a:fillRef idx="0">
            <a:schemeClr val="accent6"/>
          </a:fillRef>
          <a:effectRef idx="2">
            <a:schemeClr val="accent6"/>
          </a:effectRef>
          <a:fontRef idx="minor">
            <a:schemeClr val="tx1"/>
          </a:fontRef>
        </p:style>
      </p:cxnSp>
      <p:cxnSp>
        <p:nvCxnSpPr>
          <p:cNvPr id="40" name="形状 13"/>
          <p:cNvCxnSpPr>
            <a:stCxn id="28" idx="0"/>
            <a:endCxn id="6" idx="2"/>
          </p:cNvCxnSpPr>
          <p:nvPr/>
        </p:nvCxnSpPr>
        <p:spPr>
          <a:xfrm rot="16200000" flipV="1">
            <a:off x="4435887" y="4665734"/>
            <a:ext cx="180185" cy="538015"/>
          </a:xfrm>
          <a:prstGeom prst="bentConnector3">
            <a:avLst>
              <a:gd name="adj1" fmla="val 50000"/>
            </a:avLst>
          </a:prstGeom>
          <a:ln>
            <a:tailEnd type="none"/>
          </a:ln>
        </p:spPr>
        <p:style>
          <a:lnRef idx="3">
            <a:schemeClr val="accent6"/>
          </a:lnRef>
          <a:fillRef idx="0">
            <a:schemeClr val="accent6"/>
          </a:fillRef>
          <a:effectRef idx="2">
            <a:schemeClr val="accent6"/>
          </a:effectRef>
          <a:fontRef idx="minor">
            <a:schemeClr val="tx1"/>
          </a:fontRef>
        </p:style>
      </p:cxnSp>
      <p:grpSp>
        <p:nvGrpSpPr>
          <p:cNvPr id="2" name="组合 66"/>
          <p:cNvGrpSpPr/>
          <p:nvPr/>
        </p:nvGrpSpPr>
        <p:grpSpPr>
          <a:xfrm>
            <a:off x="6277392" y="2786058"/>
            <a:ext cx="2555006" cy="997281"/>
            <a:chOff x="6642723" y="2977206"/>
            <a:chExt cx="2372504" cy="997281"/>
          </a:xfrm>
        </p:grpSpPr>
        <p:sp>
          <p:nvSpPr>
            <p:cNvPr id="47" name="TextBox 46"/>
            <p:cNvSpPr txBox="1"/>
            <p:nvPr/>
          </p:nvSpPr>
          <p:spPr>
            <a:xfrm>
              <a:off x="6642723" y="3356993"/>
              <a:ext cx="1069831" cy="276999"/>
            </a:xfrm>
            <a:prstGeom prst="rect">
              <a:avLst/>
            </a:prstGeom>
            <a:ln/>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zh-CN" altLang="en-US" sz="1200" dirty="0" smtClean="0">
                  <a:solidFill>
                    <a:schemeClr val="tx1"/>
                  </a:solidFill>
                </a:rPr>
                <a:t>计算资源集成</a:t>
              </a:r>
            </a:p>
          </p:txBody>
        </p:sp>
        <p:sp>
          <p:nvSpPr>
            <p:cNvPr id="48" name="TextBox 47"/>
            <p:cNvSpPr txBox="1"/>
            <p:nvPr/>
          </p:nvSpPr>
          <p:spPr>
            <a:xfrm>
              <a:off x="7845227" y="2977206"/>
              <a:ext cx="1170000" cy="277200"/>
            </a:xfrm>
            <a:prstGeom prst="rect">
              <a:avLst/>
            </a:prstGeom>
            <a:ln/>
          </p:spPr>
          <p:style>
            <a:lnRef idx="0">
              <a:schemeClr val="accent2"/>
            </a:lnRef>
            <a:fillRef idx="3">
              <a:schemeClr val="accent2"/>
            </a:fillRef>
            <a:effectRef idx="3">
              <a:schemeClr val="accent2"/>
            </a:effectRef>
            <a:fontRef idx="minor">
              <a:schemeClr val="lt1"/>
            </a:fontRef>
          </p:style>
          <p:txBody>
            <a:bodyPr wrap="square" rtlCol="0">
              <a:spAutoFit/>
            </a:bodyPr>
            <a:lstStyle/>
            <a:p>
              <a:r>
                <a:rPr lang="en-US" altLang="zh-CN" sz="1200" dirty="0" smtClean="0">
                  <a:solidFill>
                    <a:schemeClr val="tx1"/>
                  </a:solidFill>
                </a:rPr>
                <a:t>PC</a:t>
              </a:r>
              <a:endParaRPr lang="zh-CN" altLang="en-US" sz="1200" dirty="0" smtClean="0">
                <a:solidFill>
                  <a:schemeClr val="tx1"/>
                </a:solidFill>
              </a:endParaRPr>
            </a:p>
          </p:txBody>
        </p:sp>
        <p:sp>
          <p:nvSpPr>
            <p:cNvPr id="50" name="TextBox 49"/>
            <p:cNvSpPr txBox="1"/>
            <p:nvPr/>
          </p:nvSpPr>
          <p:spPr>
            <a:xfrm>
              <a:off x="7845226" y="3337246"/>
              <a:ext cx="1170000" cy="277200"/>
            </a:xfrm>
            <a:prstGeom prst="rect">
              <a:avLst/>
            </a:prstGeom>
            <a:ln/>
          </p:spPr>
          <p:style>
            <a:lnRef idx="0">
              <a:schemeClr val="accent2"/>
            </a:lnRef>
            <a:fillRef idx="3">
              <a:schemeClr val="accent2"/>
            </a:fillRef>
            <a:effectRef idx="3">
              <a:schemeClr val="accent2"/>
            </a:effectRef>
            <a:fontRef idx="minor">
              <a:schemeClr val="lt1"/>
            </a:fontRef>
          </p:style>
          <p:txBody>
            <a:bodyPr wrap="square" rtlCol="0">
              <a:spAutoFit/>
            </a:bodyPr>
            <a:lstStyle/>
            <a:p>
              <a:r>
                <a:rPr lang="en-US" altLang="zh-CN" sz="1200" dirty="0" smtClean="0">
                  <a:solidFill>
                    <a:schemeClr val="tx1"/>
                  </a:solidFill>
                </a:rPr>
                <a:t>Super Computer</a:t>
              </a:r>
              <a:endParaRPr lang="zh-CN" altLang="en-US" sz="1200" dirty="0" smtClean="0">
                <a:solidFill>
                  <a:schemeClr val="tx1"/>
                </a:solidFill>
              </a:endParaRPr>
            </a:p>
          </p:txBody>
        </p:sp>
        <p:sp>
          <p:nvSpPr>
            <p:cNvPr id="51" name="TextBox 50"/>
            <p:cNvSpPr txBox="1"/>
            <p:nvPr/>
          </p:nvSpPr>
          <p:spPr>
            <a:xfrm>
              <a:off x="7845226" y="3697287"/>
              <a:ext cx="1170000" cy="277200"/>
            </a:xfrm>
            <a:prstGeom prst="rect">
              <a:avLst/>
            </a:prstGeom>
            <a:ln/>
          </p:spPr>
          <p:style>
            <a:lnRef idx="0">
              <a:schemeClr val="accent2"/>
            </a:lnRef>
            <a:fillRef idx="3">
              <a:schemeClr val="accent2"/>
            </a:fillRef>
            <a:effectRef idx="3">
              <a:schemeClr val="accent2"/>
            </a:effectRef>
            <a:fontRef idx="minor">
              <a:schemeClr val="lt1"/>
            </a:fontRef>
          </p:style>
          <p:txBody>
            <a:bodyPr wrap="square" rtlCol="0">
              <a:spAutoFit/>
            </a:bodyPr>
            <a:lstStyle/>
            <a:p>
              <a:r>
                <a:rPr lang="en-US" altLang="zh-CN" sz="1200" dirty="0" smtClean="0">
                  <a:solidFill>
                    <a:schemeClr val="tx1"/>
                  </a:solidFill>
                </a:rPr>
                <a:t>HPC Cluster</a:t>
              </a:r>
              <a:endParaRPr lang="zh-CN" altLang="en-US" sz="1200" dirty="0" smtClean="0">
                <a:solidFill>
                  <a:schemeClr val="tx1"/>
                </a:solidFill>
              </a:endParaRPr>
            </a:p>
          </p:txBody>
        </p:sp>
        <p:cxnSp>
          <p:nvCxnSpPr>
            <p:cNvPr id="52" name="形状 13"/>
            <p:cNvCxnSpPr>
              <a:stCxn id="48" idx="1"/>
              <a:endCxn id="47" idx="3"/>
            </p:cNvCxnSpPr>
            <p:nvPr/>
          </p:nvCxnSpPr>
          <p:spPr>
            <a:xfrm rot="10800000" flipV="1">
              <a:off x="7712556" y="3115805"/>
              <a:ext cx="132671" cy="379687"/>
            </a:xfrm>
            <a:prstGeom prst="bentConnector3">
              <a:avLst>
                <a:gd name="adj1" fmla="val 50000"/>
              </a:avLst>
            </a:prstGeom>
            <a:ln>
              <a:tailEnd type="none"/>
            </a:ln>
          </p:spPr>
          <p:style>
            <a:lnRef idx="2">
              <a:schemeClr val="accent2"/>
            </a:lnRef>
            <a:fillRef idx="0">
              <a:schemeClr val="accent2"/>
            </a:fillRef>
            <a:effectRef idx="1">
              <a:schemeClr val="accent2"/>
            </a:effectRef>
            <a:fontRef idx="minor">
              <a:schemeClr val="tx1"/>
            </a:fontRef>
          </p:style>
        </p:cxnSp>
        <p:cxnSp>
          <p:nvCxnSpPr>
            <p:cNvPr id="56" name="形状 13"/>
            <p:cNvCxnSpPr>
              <a:stCxn id="50" idx="1"/>
              <a:endCxn id="47" idx="3"/>
            </p:cNvCxnSpPr>
            <p:nvPr/>
          </p:nvCxnSpPr>
          <p:spPr>
            <a:xfrm rot="10800000" flipV="1">
              <a:off x="7712555" y="3475845"/>
              <a:ext cx="132670" cy="19647"/>
            </a:xfrm>
            <a:prstGeom prst="bentConnector3">
              <a:avLst>
                <a:gd name="adj1" fmla="val 50000"/>
              </a:avLst>
            </a:prstGeom>
            <a:ln>
              <a:tailEnd type="none"/>
            </a:ln>
          </p:spPr>
          <p:style>
            <a:lnRef idx="1">
              <a:schemeClr val="accent3"/>
            </a:lnRef>
            <a:fillRef idx="0">
              <a:schemeClr val="accent3"/>
            </a:fillRef>
            <a:effectRef idx="0">
              <a:schemeClr val="accent3"/>
            </a:effectRef>
            <a:fontRef idx="minor">
              <a:schemeClr val="tx1"/>
            </a:fontRef>
          </p:style>
        </p:cxnSp>
        <p:cxnSp>
          <p:nvCxnSpPr>
            <p:cNvPr id="57" name="形状 13"/>
            <p:cNvCxnSpPr>
              <a:stCxn id="51" idx="1"/>
              <a:endCxn id="47" idx="3"/>
            </p:cNvCxnSpPr>
            <p:nvPr/>
          </p:nvCxnSpPr>
          <p:spPr>
            <a:xfrm rot="10800000">
              <a:off x="7712555" y="3495493"/>
              <a:ext cx="132670" cy="340394"/>
            </a:xfrm>
            <a:prstGeom prst="bentConnector3">
              <a:avLst>
                <a:gd name="adj1" fmla="val 50000"/>
              </a:avLst>
            </a:prstGeom>
            <a:ln>
              <a:tailEnd type="none"/>
            </a:ln>
          </p:spPr>
          <p:style>
            <a:lnRef idx="2">
              <a:schemeClr val="accent2"/>
            </a:lnRef>
            <a:fillRef idx="0">
              <a:schemeClr val="accent2"/>
            </a:fillRef>
            <a:effectRef idx="1">
              <a:schemeClr val="accent2"/>
            </a:effectRef>
            <a:fontRef idx="minor">
              <a:schemeClr val="tx1"/>
            </a:fontRef>
          </p:style>
        </p:cxnSp>
      </p:grpSp>
      <p:sp>
        <p:nvSpPr>
          <p:cNvPr id="87" name="TextBox 86"/>
          <p:cNvSpPr txBox="1"/>
          <p:nvPr/>
        </p:nvSpPr>
        <p:spPr>
          <a:xfrm>
            <a:off x="1071538" y="2434802"/>
            <a:ext cx="1008000" cy="276999"/>
          </a:xfrm>
          <a:prstGeom prst="rect">
            <a:avLst/>
          </a:prstGeom>
          <a:ln/>
        </p:spPr>
        <p:style>
          <a:lnRef idx="0">
            <a:schemeClr val="accent4"/>
          </a:lnRef>
          <a:fillRef idx="3">
            <a:schemeClr val="accent4"/>
          </a:fillRef>
          <a:effectRef idx="3">
            <a:schemeClr val="accent4"/>
          </a:effectRef>
          <a:fontRef idx="minor">
            <a:schemeClr val="lt1"/>
          </a:fontRef>
        </p:style>
        <p:txBody>
          <a:bodyPr wrap="square" rtlCol="0">
            <a:spAutoFit/>
          </a:bodyPr>
          <a:lstStyle/>
          <a:p>
            <a:pPr algn="r"/>
            <a:r>
              <a:rPr lang="en-US" altLang="zh-CN" sz="1200" dirty="0" smtClean="0">
                <a:solidFill>
                  <a:schemeClr val="tx1"/>
                </a:solidFill>
              </a:rPr>
              <a:t>PM</a:t>
            </a:r>
            <a:r>
              <a:rPr lang="zh-CN" altLang="en-US" sz="1200" dirty="0" smtClean="0">
                <a:solidFill>
                  <a:schemeClr val="tx1"/>
                </a:solidFill>
              </a:rPr>
              <a:t>系统</a:t>
            </a:r>
          </a:p>
        </p:txBody>
      </p:sp>
      <p:sp>
        <p:nvSpPr>
          <p:cNvPr id="88" name="TextBox 87"/>
          <p:cNvSpPr txBox="1"/>
          <p:nvPr/>
        </p:nvSpPr>
        <p:spPr>
          <a:xfrm>
            <a:off x="1071538" y="3178884"/>
            <a:ext cx="1008000" cy="276999"/>
          </a:xfrm>
          <a:prstGeom prst="rect">
            <a:avLst/>
          </a:prstGeom>
          <a:ln/>
        </p:spPr>
        <p:style>
          <a:lnRef idx="0">
            <a:schemeClr val="accent4"/>
          </a:lnRef>
          <a:fillRef idx="3">
            <a:schemeClr val="accent4"/>
          </a:fillRef>
          <a:effectRef idx="3">
            <a:schemeClr val="accent4"/>
          </a:effectRef>
          <a:fontRef idx="minor">
            <a:schemeClr val="lt1"/>
          </a:fontRef>
        </p:style>
        <p:txBody>
          <a:bodyPr wrap="square" rtlCol="0">
            <a:spAutoFit/>
          </a:bodyPr>
          <a:lstStyle/>
          <a:p>
            <a:pPr algn="r"/>
            <a:r>
              <a:rPr lang="en-US" altLang="zh-CN" sz="1200" dirty="0" smtClean="0">
                <a:solidFill>
                  <a:schemeClr val="tx1"/>
                </a:solidFill>
              </a:rPr>
              <a:t>PDM</a:t>
            </a:r>
            <a:r>
              <a:rPr lang="zh-CN" altLang="en-US" sz="1200" dirty="0" smtClean="0">
                <a:solidFill>
                  <a:schemeClr val="tx1"/>
                </a:solidFill>
              </a:rPr>
              <a:t>系统</a:t>
            </a:r>
          </a:p>
        </p:txBody>
      </p:sp>
      <p:sp>
        <p:nvSpPr>
          <p:cNvPr id="89" name="TextBox 88"/>
          <p:cNvSpPr txBox="1"/>
          <p:nvPr/>
        </p:nvSpPr>
        <p:spPr>
          <a:xfrm>
            <a:off x="1071538" y="3550925"/>
            <a:ext cx="1008000" cy="276999"/>
          </a:xfrm>
          <a:prstGeom prst="rect">
            <a:avLst/>
          </a:prstGeom>
          <a:ln/>
        </p:spPr>
        <p:style>
          <a:lnRef idx="0">
            <a:schemeClr val="accent4"/>
          </a:lnRef>
          <a:fillRef idx="3">
            <a:schemeClr val="accent4"/>
          </a:fillRef>
          <a:effectRef idx="3">
            <a:schemeClr val="accent4"/>
          </a:effectRef>
          <a:fontRef idx="minor">
            <a:schemeClr val="lt1"/>
          </a:fontRef>
        </p:style>
        <p:txBody>
          <a:bodyPr wrap="square" rtlCol="0">
            <a:spAutoFit/>
          </a:bodyPr>
          <a:lstStyle/>
          <a:p>
            <a:pPr algn="r"/>
            <a:r>
              <a:rPr lang="en-US" altLang="zh-CN" sz="1200" dirty="0" smtClean="0">
                <a:solidFill>
                  <a:schemeClr val="tx1"/>
                </a:solidFill>
              </a:rPr>
              <a:t>TDM</a:t>
            </a:r>
            <a:r>
              <a:rPr lang="zh-CN" altLang="en-US" sz="1200" dirty="0" smtClean="0">
                <a:solidFill>
                  <a:schemeClr val="tx1"/>
                </a:solidFill>
              </a:rPr>
              <a:t>系统</a:t>
            </a:r>
          </a:p>
        </p:txBody>
      </p:sp>
      <p:sp>
        <p:nvSpPr>
          <p:cNvPr id="90" name="TextBox 89"/>
          <p:cNvSpPr txBox="1"/>
          <p:nvPr/>
        </p:nvSpPr>
        <p:spPr>
          <a:xfrm>
            <a:off x="1071538" y="2062761"/>
            <a:ext cx="1008000" cy="276999"/>
          </a:xfrm>
          <a:prstGeom prst="rect">
            <a:avLst/>
          </a:prstGeom>
          <a:ln/>
        </p:spPr>
        <p:style>
          <a:lnRef idx="0">
            <a:schemeClr val="accent4"/>
          </a:lnRef>
          <a:fillRef idx="3">
            <a:schemeClr val="accent4"/>
          </a:fillRef>
          <a:effectRef idx="3">
            <a:schemeClr val="accent4"/>
          </a:effectRef>
          <a:fontRef idx="minor">
            <a:schemeClr val="lt1"/>
          </a:fontRef>
        </p:style>
        <p:txBody>
          <a:bodyPr wrap="square" rtlCol="0">
            <a:spAutoFit/>
          </a:bodyPr>
          <a:lstStyle/>
          <a:p>
            <a:pPr algn="r"/>
            <a:r>
              <a:rPr lang="en-US" altLang="zh-CN" sz="1200" dirty="0" smtClean="0">
                <a:solidFill>
                  <a:schemeClr val="tx1"/>
                </a:solidFill>
              </a:rPr>
              <a:t>KM</a:t>
            </a:r>
            <a:r>
              <a:rPr lang="zh-CN" altLang="en-US" sz="1200" dirty="0" smtClean="0">
                <a:solidFill>
                  <a:schemeClr val="tx1"/>
                </a:solidFill>
              </a:rPr>
              <a:t>系统</a:t>
            </a:r>
          </a:p>
        </p:txBody>
      </p:sp>
      <p:cxnSp>
        <p:nvCxnSpPr>
          <p:cNvPr id="98" name="形状 13"/>
          <p:cNvCxnSpPr>
            <a:stCxn id="4" idx="1"/>
            <a:endCxn id="90" idx="3"/>
          </p:cNvCxnSpPr>
          <p:nvPr/>
        </p:nvCxnSpPr>
        <p:spPr>
          <a:xfrm rot="10800000">
            <a:off x="2079539" y="2201261"/>
            <a:ext cx="324997" cy="1095218"/>
          </a:xfrm>
          <a:prstGeom prst="bentConnector3">
            <a:avLst>
              <a:gd name="adj1" fmla="val 50000"/>
            </a:avLst>
          </a:prstGeom>
          <a:ln>
            <a:tailEnd type="none"/>
          </a:ln>
        </p:spPr>
        <p:style>
          <a:lnRef idx="3">
            <a:schemeClr val="accent4"/>
          </a:lnRef>
          <a:fillRef idx="0">
            <a:schemeClr val="accent4"/>
          </a:fillRef>
          <a:effectRef idx="2">
            <a:schemeClr val="accent4"/>
          </a:effectRef>
          <a:fontRef idx="minor">
            <a:schemeClr val="tx1"/>
          </a:fontRef>
        </p:style>
      </p:cxnSp>
      <p:cxnSp>
        <p:nvCxnSpPr>
          <p:cNvPr id="101" name="形状 13"/>
          <p:cNvCxnSpPr>
            <a:stCxn id="4" idx="1"/>
            <a:endCxn id="88" idx="3"/>
          </p:cNvCxnSpPr>
          <p:nvPr/>
        </p:nvCxnSpPr>
        <p:spPr>
          <a:xfrm rot="10800000" flipV="1">
            <a:off x="2079539" y="3296478"/>
            <a:ext cx="324997" cy="20905"/>
          </a:xfrm>
          <a:prstGeom prst="bentConnector3">
            <a:avLst>
              <a:gd name="adj1" fmla="val 50000"/>
            </a:avLst>
          </a:prstGeom>
          <a:ln>
            <a:tailEnd type="none"/>
          </a:ln>
        </p:spPr>
        <p:style>
          <a:lnRef idx="3">
            <a:schemeClr val="accent4"/>
          </a:lnRef>
          <a:fillRef idx="0">
            <a:schemeClr val="accent4"/>
          </a:fillRef>
          <a:effectRef idx="2">
            <a:schemeClr val="accent4"/>
          </a:effectRef>
          <a:fontRef idx="minor">
            <a:schemeClr val="tx1"/>
          </a:fontRef>
        </p:style>
      </p:cxnSp>
      <p:cxnSp>
        <p:nvCxnSpPr>
          <p:cNvPr id="102" name="形状 13"/>
          <p:cNvCxnSpPr>
            <a:stCxn id="4" idx="1"/>
            <a:endCxn id="89" idx="3"/>
          </p:cNvCxnSpPr>
          <p:nvPr/>
        </p:nvCxnSpPr>
        <p:spPr>
          <a:xfrm rot="10800000" flipV="1">
            <a:off x="2079539" y="3296479"/>
            <a:ext cx="324997" cy="392946"/>
          </a:xfrm>
          <a:prstGeom prst="bentConnector3">
            <a:avLst>
              <a:gd name="adj1" fmla="val 50000"/>
            </a:avLst>
          </a:prstGeom>
          <a:ln>
            <a:tailEnd type="none"/>
          </a:ln>
        </p:spPr>
        <p:style>
          <a:lnRef idx="3">
            <a:schemeClr val="accent4"/>
          </a:lnRef>
          <a:fillRef idx="0">
            <a:schemeClr val="accent4"/>
          </a:fillRef>
          <a:effectRef idx="2">
            <a:schemeClr val="accent4"/>
          </a:effectRef>
          <a:fontRef idx="minor">
            <a:schemeClr val="tx1"/>
          </a:fontRef>
        </p:style>
      </p:cxnSp>
      <p:cxnSp>
        <p:nvCxnSpPr>
          <p:cNvPr id="103" name="形状 13"/>
          <p:cNvCxnSpPr>
            <a:stCxn id="4" idx="1"/>
            <a:endCxn id="87" idx="3"/>
          </p:cNvCxnSpPr>
          <p:nvPr/>
        </p:nvCxnSpPr>
        <p:spPr>
          <a:xfrm rot="10800000">
            <a:off x="2079539" y="2573303"/>
            <a:ext cx="324997" cy="723177"/>
          </a:xfrm>
          <a:prstGeom prst="bentConnector3">
            <a:avLst>
              <a:gd name="adj1" fmla="val 50000"/>
            </a:avLst>
          </a:prstGeom>
          <a:ln>
            <a:tailEnd type="none"/>
          </a:ln>
        </p:spPr>
        <p:style>
          <a:lnRef idx="3">
            <a:schemeClr val="accent4"/>
          </a:lnRef>
          <a:fillRef idx="0">
            <a:schemeClr val="accent4"/>
          </a:fillRef>
          <a:effectRef idx="2">
            <a:schemeClr val="accent4"/>
          </a:effectRef>
          <a:fontRef idx="minor">
            <a:schemeClr val="tx1"/>
          </a:fontRef>
        </p:style>
      </p:cxnSp>
      <p:sp>
        <p:nvSpPr>
          <p:cNvPr id="111" name="TextBox 110"/>
          <p:cNvSpPr txBox="1"/>
          <p:nvPr/>
        </p:nvSpPr>
        <p:spPr>
          <a:xfrm>
            <a:off x="1071538" y="2806843"/>
            <a:ext cx="1008000" cy="276999"/>
          </a:xfrm>
          <a:prstGeom prst="rect">
            <a:avLst/>
          </a:prstGeom>
          <a:ln/>
        </p:spPr>
        <p:style>
          <a:lnRef idx="0">
            <a:schemeClr val="accent4"/>
          </a:lnRef>
          <a:fillRef idx="3">
            <a:schemeClr val="accent4"/>
          </a:fillRef>
          <a:effectRef idx="3">
            <a:schemeClr val="accent4"/>
          </a:effectRef>
          <a:fontRef idx="minor">
            <a:schemeClr val="lt1"/>
          </a:fontRef>
        </p:style>
        <p:txBody>
          <a:bodyPr wrap="square" rtlCol="0">
            <a:spAutoFit/>
          </a:bodyPr>
          <a:lstStyle/>
          <a:p>
            <a:pPr algn="r"/>
            <a:r>
              <a:rPr lang="en-US" altLang="zh-CN" sz="1200" dirty="0" smtClean="0">
                <a:solidFill>
                  <a:schemeClr val="tx1"/>
                </a:solidFill>
              </a:rPr>
              <a:t>PLM</a:t>
            </a:r>
            <a:r>
              <a:rPr lang="zh-CN" altLang="en-US" sz="1200" dirty="0" smtClean="0">
                <a:solidFill>
                  <a:schemeClr val="tx1"/>
                </a:solidFill>
              </a:rPr>
              <a:t>系统</a:t>
            </a:r>
          </a:p>
        </p:txBody>
      </p:sp>
      <p:cxnSp>
        <p:nvCxnSpPr>
          <p:cNvPr id="114" name="形状 13"/>
          <p:cNvCxnSpPr>
            <a:stCxn id="4" idx="1"/>
            <a:endCxn id="111" idx="3"/>
          </p:cNvCxnSpPr>
          <p:nvPr/>
        </p:nvCxnSpPr>
        <p:spPr>
          <a:xfrm rot="10800000">
            <a:off x="2079539" y="2945343"/>
            <a:ext cx="324997" cy="351136"/>
          </a:xfrm>
          <a:prstGeom prst="bentConnector3">
            <a:avLst>
              <a:gd name="adj1" fmla="val 50000"/>
            </a:avLst>
          </a:prstGeom>
          <a:ln>
            <a:tailEnd type="none"/>
          </a:ln>
        </p:spPr>
        <p:style>
          <a:lnRef idx="3">
            <a:schemeClr val="accent4"/>
          </a:lnRef>
          <a:fillRef idx="0">
            <a:schemeClr val="accent4"/>
          </a:fillRef>
          <a:effectRef idx="2">
            <a:schemeClr val="accent4"/>
          </a:effectRef>
          <a:fontRef idx="minor">
            <a:schemeClr val="tx1"/>
          </a:fontRef>
        </p:style>
      </p:cxnSp>
      <p:sp>
        <p:nvSpPr>
          <p:cNvPr id="118" name="TextBox 117"/>
          <p:cNvSpPr txBox="1"/>
          <p:nvPr/>
        </p:nvSpPr>
        <p:spPr>
          <a:xfrm>
            <a:off x="1071538" y="3922966"/>
            <a:ext cx="1008000" cy="276999"/>
          </a:xfrm>
          <a:prstGeom prst="rect">
            <a:avLst/>
          </a:prstGeom>
          <a:ln/>
        </p:spPr>
        <p:style>
          <a:lnRef idx="0">
            <a:schemeClr val="accent4"/>
          </a:lnRef>
          <a:fillRef idx="3">
            <a:schemeClr val="accent4"/>
          </a:fillRef>
          <a:effectRef idx="3">
            <a:schemeClr val="accent4"/>
          </a:effectRef>
          <a:fontRef idx="minor">
            <a:schemeClr val="lt1"/>
          </a:fontRef>
        </p:style>
        <p:txBody>
          <a:bodyPr wrap="square" rtlCol="0">
            <a:spAutoFit/>
          </a:bodyPr>
          <a:lstStyle/>
          <a:p>
            <a:pPr algn="r"/>
            <a:r>
              <a:rPr lang="en-US" altLang="zh-CN" sz="1200" dirty="0" smtClean="0">
                <a:solidFill>
                  <a:schemeClr val="tx1"/>
                </a:solidFill>
              </a:rPr>
              <a:t>SE</a:t>
            </a:r>
            <a:r>
              <a:rPr lang="zh-CN" altLang="en-US" sz="1200" dirty="0" smtClean="0">
                <a:solidFill>
                  <a:schemeClr val="tx1"/>
                </a:solidFill>
              </a:rPr>
              <a:t>系统</a:t>
            </a:r>
          </a:p>
        </p:txBody>
      </p:sp>
      <p:cxnSp>
        <p:nvCxnSpPr>
          <p:cNvPr id="120" name="形状 13"/>
          <p:cNvCxnSpPr>
            <a:stCxn id="4" idx="1"/>
            <a:endCxn id="118" idx="3"/>
          </p:cNvCxnSpPr>
          <p:nvPr/>
        </p:nvCxnSpPr>
        <p:spPr>
          <a:xfrm rot="10800000" flipV="1">
            <a:off x="2079539" y="3296478"/>
            <a:ext cx="324997" cy="764987"/>
          </a:xfrm>
          <a:prstGeom prst="bentConnector3">
            <a:avLst>
              <a:gd name="adj1" fmla="val 50000"/>
            </a:avLst>
          </a:prstGeom>
          <a:ln>
            <a:tailEnd type="none"/>
          </a:ln>
        </p:spPr>
        <p:style>
          <a:lnRef idx="3">
            <a:schemeClr val="accent4"/>
          </a:lnRef>
          <a:fillRef idx="0">
            <a:schemeClr val="accent4"/>
          </a:fillRef>
          <a:effectRef idx="2">
            <a:schemeClr val="accent4"/>
          </a:effectRef>
          <a:fontRef idx="minor">
            <a:schemeClr val="tx1"/>
          </a:fontRef>
        </p:style>
      </p:cxnSp>
      <p:sp>
        <p:nvSpPr>
          <p:cNvPr id="124" name="TextBox 123"/>
          <p:cNvSpPr txBox="1"/>
          <p:nvPr/>
        </p:nvSpPr>
        <p:spPr>
          <a:xfrm>
            <a:off x="1071538" y="4295009"/>
            <a:ext cx="1008000" cy="276999"/>
          </a:xfrm>
          <a:prstGeom prst="rect">
            <a:avLst/>
          </a:prstGeom>
          <a:ln/>
        </p:spPr>
        <p:style>
          <a:lnRef idx="0">
            <a:schemeClr val="accent4"/>
          </a:lnRef>
          <a:fillRef idx="3">
            <a:schemeClr val="accent4"/>
          </a:fillRef>
          <a:effectRef idx="3">
            <a:schemeClr val="accent4"/>
          </a:effectRef>
          <a:fontRef idx="minor">
            <a:schemeClr val="lt1"/>
          </a:fontRef>
        </p:style>
        <p:txBody>
          <a:bodyPr wrap="square" rtlCol="0">
            <a:spAutoFit/>
          </a:bodyPr>
          <a:lstStyle/>
          <a:p>
            <a:pPr algn="r"/>
            <a:r>
              <a:rPr lang="en-US" altLang="zh-CN" sz="1200" dirty="0" smtClean="0">
                <a:solidFill>
                  <a:schemeClr val="tx1"/>
                </a:solidFill>
              </a:rPr>
              <a:t>QM</a:t>
            </a:r>
            <a:r>
              <a:rPr lang="zh-CN" altLang="en-US" sz="1200" dirty="0" smtClean="0">
                <a:solidFill>
                  <a:schemeClr val="tx1"/>
                </a:solidFill>
              </a:rPr>
              <a:t>系统</a:t>
            </a:r>
          </a:p>
        </p:txBody>
      </p:sp>
      <p:cxnSp>
        <p:nvCxnSpPr>
          <p:cNvPr id="125" name="形状 13"/>
          <p:cNvCxnSpPr>
            <a:stCxn id="4" idx="1"/>
            <a:endCxn id="124" idx="3"/>
          </p:cNvCxnSpPr>
          <p:nvPr/>
        </p:nvCxnSpPr>
        <p:spPr>
          <a:xfrm rot="10800000" flipV="1">
            <a:off x="2079539" y="3296479"/>
            <a:ext cx="324997" cy="1137030"/>
          </a:xfrm>
          <a:prstGeom prst="bentConnector3">
            <a:avLst>
              <a:gd name="adj1" fmla="val 50000"/>
            </a:avLst>
          </a:prstGeom>
          <a:ln>
            <a:tailEnd type="none"/>
          </a:ln>
        </p:spPr>
        <p:style>
          <a:lnRef idx="3">
            <a:schemeClr val="accent4"/>
          </a:lnRef>
          <a:fillRef idx="0">
            <a:schemeClr val="accent4"/>
          </a:fillRef>
          <a:effectRef idx="2">
            <a:schemeClr val="accent4"/>
          </a:effectRef>
          <a:fontRef idx="minor">
            <a:schemeClr val="tx1"/>
          </a:fontRef>
        </p:style>
      </p:cxnSp>
      <p:cxnSp>
        <p:nvCxnSpPr>
          <p:cNvPr id="153" name="形状 13"/>
          <p:cNvCxnSpPr>
            <a:endCxn id="5" idx="0"/>
          </p:cNvCxnSpPr>
          <p:nvPr/>
        </p:nvCxnSpPr>
        <p:spPr>
          <a:xfrm rot="16200000" flipV="1">
            <a:off x="6153853" y="2466241"/>
            <a:ext cx="442675" cy="956534"/>
          </a:xfrm>
          <a:prstGeom prst="bentConnector3">
            <a:avLst>
              <a:gd name="adj1" fmla="val 151641"/>
            </a:avLst>
          </a:prstGeom>
          <a:ln>
            <a:tailEnd type="none"/>
          </a:ln>
        </p:spPr>
        <p:style>
          <a:lnRef idx="3">
            <a:schemeClr val="accent2"/>
          </a:lnRef>
          <a:fillRef idx="0">
            <a:schemeClr val="accent2"/>
          </a:fillRef>
          <a:effectRef idx="2">
            <a:schemeClr val="accent2"/>
          </a:effectRef>
          <a:fontRef idx="minor">
            <a:schemeClr val="tx1"/>
          </a:fontRef>
        </p:style>
      </p:cxnSp>
      <p:sp>
        <p:nvSpPr>
          <p:cNvPr id="186" name="TextBox 185"/>
          <p:cNvSpPr txBox="1"/>
          <p:nvPr/>
        </p:nvSpPr>
        <p:spPr>
          <a:xfrm>
            <a:off x="5702866" y="5024834"/>
            <a:ext cx="369332" cy="1476000"/>
          </a:xfrm>
          <a:prstGeom prst="rect">
            <a:avLst/>
          </a:prstGeom>
          <a:ln/>
        </p:spPr>
        <p:style>
          <a:lnRef idx="0">
            <a:schemeClr val="accent6"/>
          </a:lnRef>
          <a:fillRef idx="3">
            <a:schemeClr val="accent6"/>
          </a:fillRef>
          <a:effectRef idx="3">
            <a:schemeClr val="accent6"/>
          </a:effectRef>
          <a:fontRef idx="minor">
            <a:schemeClr val="lt1"/>
          </a:fontRef>
        </p:style>
        <p:txBody>
          <a:bodyPr vert="eaVert" wrap="square" rtlCol="0">
            <a:spAutoFit/>
          </a:bodyPr>
          <a:lstStyle/>
          <a:p>
            <a:r>
              <a:rPr lang="zh-CN" altLang="en-US" sz="1200" dirty="0" smtClean="0">
                <a:solidFill>
                  <a:schemeClr val="tx1"/>
                </a:solidFill>
              </a:rPr>
              <a:t>定制各类模型</a:t>
            </a:r>
          </a:p>
        </p:txBody>
      </p:sp>
      <p:cxnSp>
        <p:nvCxnSpPr>
          <p:cNvPr id="187" name="形状 13"/>
          <p:cNvCxnSpPr>
            <a:stCxn id="186" idx="0"/>
            <a:endCxn id="6" idx="2"/>
          </p:cNvCxnSpPr>
          <p:nvPr/>
        </p:nvCxnSpPr>
        <p:spPr>
          <a:xfrm rot="16200000" flipV="1">
            <a:off x="4982160" y="4119461"/>
            <a:ext cx="180185" cy="1630561"/>
          </a:xfrm>
          <a:prstGeom prst="bentConnector3">
            <a:avLst>
              <a:gd name="adj1" fmla="val 50000"/>
            </a:avLst>
          </a:prstGeom>
          <a:ln>
            <a:tailEnd type="none"/>
          </a:ln>
        </p:spPr>
        <p:style>
          <a:lnRef idx="3">
            <a:schemeClr val="accent6"/>
          </a:lnRef>
          <a:fillRef idx="0">
            <a:schemeClr val="accent6"/>
          </a:fillRef>
          <a:effectRef idx="2">
            <a:schemeClr val="accent6"/>
          </a:effectRef>
          <a:fontRef idx="minor">
            <a:schemeClr val="tx1"/>
          </a:fontRef>
        </p:style>
      </p:cxnSp>
      <p:sp>
        <p:nvSpPr>
          <p:cNvPr id="4" name="矩形 3"/>
          <p:cNvSpPr/>
          <p:nvPr/>
        </p:nvSpPr>
        <p:spPr>
          <a:xfrm>
            <a:off x="2404535" y="2684411"/>
            <a:ext cx="504056" cy="1224136"/>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zh-CN" altLang="en-US" sz="1400" dirty="0" smtClean="0"/>
              <a:t>系统整合</a:t>
            </a:r>
            <a:endParaRPr lang="zh-CN" altLang="en-US" sz="1400" dirty="0"/>
          </a:p>
        </p:txBody>
      </p:sp>
      <p:sp>
        <p:nvSpPr>
          <p:cNvPr id="5" name="矩形 4"/>
          <p:cNvSpPr/>
          <p:nvPr/>
        </p:nvSpPr>
        <p:spPr>
          <a:xfrm>
            <a:off x="5644895" y="2723170"/>
            <a:ext cx="504056" cy="1224136"/>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1400" dirty="0" smtClean="0"/>
              <a:t>资源集成</a:t>
            </a:r>
            <a:endParaRPr lang="zh-CN" altLang="en-US" sz="1400" dirty="0"/>
          </a:p>
        </p:txBody>
      </p:sp>
      <p:sp>
        <p:nvSpPr>
          <p:cNvPr id="6" name="矩形 5"/>
          <p:cNvSpPr/>
          <p:nvPr/>
        </p:nvSpPr>
        <p:spPr>
          <a:xfrm>
            <a:off x="3248859" y="4412601"/>
            <a:ext cx="2016224" cy="432048"/>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zh-CN" altLang="en-US" sz="1400" dirty="0" smtClean="0"/>
              <a:t>系统扩展</a:t>
            </a:r>
            <a:endParaRPr lang="zh-CN" altLang="en-US" sz="1400" dirty="0"/>
          </a:p>
        </p:txBody>
      </p:sp>
      <p:sp>
        <p:nvSpPr>
          <p:cNvPr id="65" name="标题 1"/>
          <p:cNvSpPr>
            <a:spLocks noGrp="1"/>
          </p:cNvSpPr>
          <p:nvPr>
            <p:ph type="title"/>
          </p:nvPr>
        </p:nvSpPr>
        <p:spPr>
          <a:xfrm>
            <a:off x="0" y="-11289"/>
            <a:ext cx="8229600" cy="692696"/>
          </a:xfrm>
        </p:spPr>
        <p:txBody>
          <a:bodyPr>
            <a:normAutofit/>
          </a:bodyPr>
          <a:lstStyle/>
          <a:p>
            <a:r>
              <a:rPr dirty="0" smtClean="0"/>
              <a:t>技术支撑</a:t>
            </a:r>
            <a:r>
              <a:rPr lang="en-US" altLang="zh-CN" dirty="0" smtClean="0"/>
              <a:t>—</a:t>
            </a:r>
            <a:r>
              <a:rPr dirty="0" smtClean="0"/>
              <a:t>接口部分（扩展）</a:t>
            </a:r>
            <a:endParaRPr lang="zh-CN" altLang="en-US" dirty="0"/>
          </a:p>
        </p:txBody>
      </p:sp>
      <p:grpSp>
        <p:nvGrpSpPr>
          <p:cNvPr id="3" name="组合 133"/>
          <p:cNvGrpSpPr/>
          <p:nvPr/>
        </p:nvGrpSpPr>
        <p:grpSpPr>
          <a:xfrm>
            <a:off x="3428992" y="1142984"/>
            <a:ext cx="1714512" cy="2914840"/>
            <a:chOff x="3071802" y="2500305"/>
            <a:chExt cx="1714512" cy="2914840"/>
          </a:xfrm>
        </p:grpSpPr>
        <p:grpSp>
          <p:nvGrpSpPr>
            <p:cNvPr id="8" name="组合 43"/>
            <p:cNvGrpSpPr/>
            <p:nvPr/>
          </p:nvGrpSpPr>
          <p:grpSpPr>
            <a:xfrm>
              <a:off x="3071802" y="2500305"/>
              <a:ext cx="1714512" cy="1557518"/>
              <a:chOff x="1071538" y="2500302"/>
              <a:chExt cx="2071702" cy="1557518"/>
            </a:xfrm>
          </p:grpSpPr>
          <p:grpSp>
            <p:nvGrpSpPr>
              <p:cNvPr id="9" name="组合 35"/>
              <p:cNvGrpSpPr/>
              <p:nvPr/>
            </p:nvGrpSpPr>
            <p:grpSpPr>
              <a:xfrm>
                <a:off x="1071538" y="2500302"/>
                <a:ext cx="2071702" cy="1271762"/>
                <a:chOff x="3143240" y="2357434"/>
                <a:chExt cx="1785918" cy="2026700"/>
              </a:xfrm>
            </p:grpSpPr>
            <p:sp>
              <p:nvSpPr>
                <p:cNvPr id="75" name="矩形 74"/>
                <p:cNvSpPr/>
                <p:nvPr/>
              </p:nvSpPr>
              <p:spPr bwMode="auto">
                <a:xfrm>
                  <a:off x="3143240" y="3143248"/>
                  <a:ext cx="1785913" cy="432878"/>
                </a:xfrm>
                <a:prstGeom prst="rect">
                  <a:avLst/>
                </a:prstGeom>
                <a:solidFill>
                  <a:schemeClr val="tx2">
                    <a:lumMod val="60000"/>
                    <a:lumOff val="40000"/>
                  </a:schemeClr>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40" tIns="45720" rIns="91440" bIns="45720" numCol="1" rtlCol="0" anchor="ctr" anchorCtr="0" compatLnSpc="1">
                  <a:prstTxWarp prst="textNoShape">
                    <a:avLst/>
                  </a:prstTxWarp>
                </a:bodyP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altLang="zh-CN" sz="1200" dirty="0" smtClean="0">
                      <a:solidFill>
                        <a:schemeClr val="tx1"/>
                      </a:solidFill>
                      <a:latin typeface="Arial Unicode MS" pitchFamily="34" charset="-122"/>
                      <a:ea typeface="Arial Unicode MS" pitchFamily="34" charset="-122"/>
                      <a:cs typeface="Arial Unicode MS" pitchFamily="34" charset="-122"/>
                    </a:rPr>
                    <a:t>dom4j</a:t>
                  </a:r>
                  <a:endParaRPr lang="zh-CN" altLang="en-US" sz="1200" dirty="0" smtClean="0">
                    <a:solidFill>
                      <a:schemeClr val="tx1"/>
                    </a:solidFill>
                    <a:latin typeface="Arial Unicode MS" pitchFamily="34" charset="-122"/>
                    <a:ea typeface="Arial Unicode MS" pitchFamily="34" charset="-122"/>
                    <a:cs typeface="Arial Unicode MS" pitchFamily="34" charset="-122"/>
                  </a:endParaRPr>
                </a:p>
              </p:txBody>
            </p:sp>
            <p:grpSp>
              <p:nvGrpSpPr>
                <p:cNvPr id="10" name="组合 29"/>
                <p:cNvGrpSpPr/>
                <p:nvPr/>
              </p:nvGrpSpPr>
              <p:grpSpPr>
                <a:xfrm>
                  <a:off x="3143240" y="2357434"/>
                  <a:ext cx="1785918" cy="2026700"/>
                  <a:chOff x="3603665" y="2303092"/>
                  <a:chExt cx="1193819" cy="1685491"/>
                </a:xfrm>
              </p:grpSpPr>
              <p:sp>
                <p:nvSpPr>
                  <p:cNvPr id="77" name="矩形 76"/>
                  <p:cNvSpPr/>
                  <p:nvPr/>
                </p:nvSpPr>
                <p:spPr bwMode="auto">
                  <a:xfrm>
                    <a:off x="3603666" y="2600146"/>
                    <a:ext cx="1193818" cy="360000"/>
                  </a:xfrm>
                  <a:prstGeom prst="rect">
                    <a:avLst/>
                  </a:prstGeom>
                  <a:solidFill>
                    <a:schemeClr val="tx2">
                      <a:lumMod val="60000"/>
                      <a:lumOff val="40000"/>
                    </a:schemeClr>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40" tIns="45720" rIns="91440" bIns="45720" numCol="1" rtlCol="0" anchor="ctr" anchorCtr="0" compatLnSpc="1">
                    <a:prstTxWarp prst="textNoShape">
                      <a:avLst/>
                    </a:prstTxWarp>
                  </a:bodyP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altLang="zh-CN" sz="1200" dirty="0" smtClean="0">
                        <a:solidFill>
                          <a:schemeClr val="tx1"/>
                        </a:solidFill>
                        <a:latin typeface="Arial" charset="0"/>
                        <a:ea typeface="黑体" pitchFamily="2" charset="-122"/>
                      </a:rPr>
                      <a:t>RMI</a:t>
                    </a:r>
                    <a:endParaRPr lang="zh-CN" altLang="en-US" sz="1200" dirty="0" smtClean="0">
                      <a:solidFill>
                        <a:schemeClr val="tx1"/>
                      </a:solidFill>
                      <a:latin typeface="Arial" charset="0"/>
                      <a:ea typeface="黑体" pitchFamily="2" charset="-122"/>
                    </a:endParaRPr>
                  </a:p>
                </p:txBody>
              </p:sp>
              <p:sp>
                <p:nvSpPr>
                  <p:cNvPr id="78" name="同侧圆角矩形 77"/>
                  <p:cNvSpPr/>
                  <p:nvPr/>
                </p:nvSpPr>
                <p:spPr bwMode="auto">
                  <a:xfrm>
                    <a:off x="3603667" y="2303092"/>
                    <a:ext cx="1193817" cy="297055"/>
                  </a:xfrm>
                  <a:prstGeom prst="round2SameRect">
                    <a:avLst>
                      <a:gd name="adj1" fmla="val 8018"/>
                      <a:gd name="adj2" fmla="val 0"/>
                    </a:avLst>
                  </a:prstGeom>
                  <a:solidFill>
                    <a:schemeClr val="tx2">
                      <a:lumMod val="40000"/>
                      <a:lumOff val="60000"/>
                    </a:schemeClr>
                  </a:solidFill>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none" lIns="91440" tIns="45720" rIns="91440" bIns="45720" numCol="1" rtlCol="0" anchor="ctr" anchorCtr="1" compatLnSpc="1">
                    <a:prstTxWarp prst="textNoShape">
                      <a:avLst/>
                    </a:prstTxWarp>
                  </a:bodyP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zh-CN" altLang="en-US" sz="1200" dirty="0" smtClean="0">
                        <a:solidFill>
                          <a:schemeClr val="tx1"/>
                        </a:solidFill>
                        <a:latin typeface="Arial" charset="0"/>
                        <a:ea typeface="黑体" pitchFamily="2" charset="-122"/>
                      </a:rPr>
                      <a:t>技术支撑</a:t>
                    </a:r>
                  </a:p>
                </p:txBody>
              </p:sp>
              <p:sp>
                <p:nvSpPr>
                  <p:cNvPr id="79" name="矩形 78"/>
                  <p:cNvSpPr/>
                  <p:nvPr/>
                </p:nvSpPr>
                <p:spPr bwMode="auto">
                  <a:xfrm>
                    <a:off x="3603665" y="3309540"/>
                    <a:ext cx="1193818" cy="360000"/>
                  </a:xfrm>
                  <a:prstGeom prst="rect">
                    <a:avLst/>
                  </a:prstGeom>
                  <a:solidFill>
                    <a:schemeClr val="tx2">
                      <a:lumMod val="60000"/>
                      <a:lumOff val="40000"/>
                    </a:schemeClr>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40" tIns="45720" rIns="91440" bIns="45720" numCol="1" rtlCol="0" anchor="ctr" anchorCtr="0" compatLnSpc="1">
                    <a:prstTxWarp prst="textNoShape">
                      <a:avLst/>
                    </a:prstTxWarp>
                  </a:bodyP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altLang="zh-CN" sz="1200" dirty="0" smtClean="0">
                        <a:solidFill>
                          <a:schemeClr val="tx1"/>
                        </a:solidFill>
                        <a:latin typeface="Arial" charset="0"/>
                        <a:ea typeface="黑体" pitchFamily="2" charset="-122"/>
                      </a:rPr>
                      <a:t>COM\DCOM</a:t>
                    </a:r>
                    <a:endParaRPr lang="zh-CN" altLang="en-US" sz="1200" dirty="0" smtClean="0">
                      <a:solidFill>
                        <a:schemeClr val="tx1"/>
                      </a:solidFill>
                      <a:latin typeface="Arial" charset="0"/>
                      <a:ea typeface="黑体" pitchFamily="2" charset="-122"/>
                    </a:endParaRPr>
                  </a:p>
                </p:txBody>
              </p:sp>
              <p:sp>
                <p:nvSpPr>
                  <p:cNvPr id="80" name="矩形 79"/>
                  <p:cNvSpPr/>
                  <p:nvPr/>
                </p:nvSpPr>
                <p:spPr bwMode="auto">
                  <a:xfrm>
                    <a:off x="3603666" y="3628583"/>
                    <a:ext cx="1193816" cy="360000"/>
                  </a:xfrm>
                  <a:prstGeom prst="rect">
                    <a:avLst/>
                  </a:prstGeom>
                  <a:solidFill>
                    <a:schemeClr val="tx2">
                      <a:lumMod val="60000"/>
                      <a:lumOff val="40000"/>
                    </a:schemeClr>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40" tIns="45720" rIns="91440" bIns="45720" numCol="1" rtlCol="0" anchor="ctr" anchorCtr="0" compatLnSpc="1">
                    <a:prstTxWarp prst="textNoShape">
                      <a:avLst/>
                    </a:prstTxWarp>
                  </a:bodyP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altLang="zh-CN" sz="1200" dirty="0" smtClean="0">
                        <a:solidFill>
                          <a:schemeClr val="tx1"/>
                        </a:solidFill>
                        <a:latin typeface="Arial" charset="0"/>
                        <a:ea typeface="黑体" pitchFamily="2" charset="-122"/>
                      </a:rPr>
                      <a:t>tinyxml</a:t>
                    </a:r>
                    <a:endParaRPr lang="zh-CN" altLang="en-US" sz="1200" dirty="0" smtClean="0">
                      <a:solidFill>
                        <a:schemeClr val="tx1"/>
                      </a:solidFill>
                      <a:latin typeface="Arial" charset="0"/>
                      <a:ea typeface="黑体" pitchFamily="2" charset="-122"/>
                    </a:endParaRPr>
                  </a:p>
                </p:txBody>
              </p:sp>
            </p:grpSp>
          </p:grpSp>
          <p:sp>
            <p:nvSpPr>
              <p:cNvPr id="74" name="矩形 73"/>
              <p:cNvSpPr/>
              <p:nvPr/>
            </p:nvSpPr>
            <p:spPr bwMode="auto">
              <a:xfrm>
                <a:off x="1071538" y="3786187"/>
                <a:ext cx="2071697" cy="271633"/>
              </a:xfrm>
              <a:prstGeom prst="rect">
                <a:avLst/>
              </a:prstGeom>
              <a:solidFill>
                <a:schemeClr val="tx2">
                  <a:lumMod val="60000"/>
                  <a:lumOff val="40000"/>
                </a:schemeClr>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40" tIns="45720" rIns="91440" bIns="45720" numCol="1" rtlCol="0" anchor="ctr" anchorCtr="0" compatLnSpc="1">
                <a:prstTxWarp prst="textNoShape">
                  <a:avLst/>
                </a:prstTxWarp>
              </a:bodyP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altLang="zh-CN" sz="1200" dirty="0" smtClean="0">
                    <a:solidFill>
                      <a:schemeClr val="tx1"/>
                    </a:solidFill>
                    <a:latin typeface="Arial" charset="0"/>
                    <a:ea typeface="黑体" pitchFamily="2" charset="-122"/>
                  </a:rPr>
                  <a:t>WebService</a:t>
                </a:r>
                <a:endParaRPr lang="zh-CN" altLang="en-US" sz="1200" dirty="0" smtClean="0">
                  <a:solidFill>
                    <a:schemeClr val="tx1"/>
                  </a:solidFill>
                  <a:latin typeface="Arial" charset="0"/>
                  <a:ea typeface="黑体" pitchFamily="2" charset="-122"/>
                </a:endParaRPr>
              </a:p>
            </p:txBody>
          </p:sp>
        </p:grpSp>
        <p:sp>
          <p:nvSpPr>
            <p:cNvPr id="68" name="矩形 67"/>
            <p:cNvSpPr/>
            <p:nvPr/>
          </p:nvSpPr>
          <p:spPr bwMode="auto">
            <a:xfrm>
              <a:off x="3071802" y="4857760"/>
              <a:ext cx="1714508" cy="271633"/>
            </a:xfrm>
            <a:prstGeom prst="rect">
              <a:avLst/>
            </a:prstGeom>
            <a:solidFill>
              <a:schemeClr val="tx2">
                <a:lumMod val="60000"/>
                <a:lumOff val="40000"/>
              </a:schemeClr>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40" tIns="45720" rIns="91440" bIns="45720" numCol="1" rtlCol="0" anchor="ctr" anchorCtr="0" compatLnSpc="1">
              <a:prstTxWarp prst="textNoShape">
                <a:avLst/>
              </a:prstTxWarp>
            </a:bodyP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altLang="zh-CN" sz="1200" dirty="0" smtClean="0">
                  <a:solidFill>
                    <a:schemeClr val="tx1"/>
                  </a:solidFill>
                  <a:latin typeface="Arial" charset="0"/>
                  <a:ea typeface="黑体" pitchFamily="2" charset="-122"/>
                </a:rPr>
                <a:t>zlib</a:t>
              </a:r>
              <a:endParaRPr lang="zh-CN" altLang="en-US" sz="1200" dirty="0" smtClean="0">
                <a:solidFill>
                  <a:schemeClr val="tx1"/>
                </a:solidFill>
                <a:latin typeface="Arial" charset="0"/>
                <a:ea typeface="黑体" pitchFamily="2" charset="-122"/>
              </a:endParaRPr>
            </a:p>
          </p:txBody>
        </p:sp>
        <p:sp>
          <p:nvSpPr>
            <p:cNvPr id="69" name="矩形 68"/>
            <p:cNvSpPr/>
            <p:nvPr/>
          </p:nvSpPr>
          <p:spPr bwMode="auto">
            <a:xfrm>
              <a:off x="3071802" y="4286256"/>
              <a:ext cx="1714508" cy="271633"/>
            </a:xfrm>
            <a:prstGeom prst="rect">
              <a:avLst/>
            </a:prstGeom>
            <a:solidFill>
              <a:schemeClr val="tx2">
                <a:lumMod val="60000"/>
                <a:lumOff val="40000"/>
              </a:schemeClr>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40" tIns="45720" rIns="91440" bIns="45720" numCol="1" rtlCol="0" anchor="ctr" anchorCtr="0" compatLnSpc="1">
              <a:prstTxWarp prst="textNoShape">
                <a:avLst/>
              </a:prstTxWarp>
            </a:bodyP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altLang="zh-CN" sz="1200" dirty="0" smtClean="0">
                  <a:solidFill>
                    <a:schemeClr val="tx1"/>
                  </a:solidFill>
                  <a:latin typeface="Arial" charset="0"/>
                  <a:ea typeface="黑体" pitchFamily="2" charset="-122"/>
                </a:rPr>
                <a:t>xlslib</a:t>
              </a:r>
              <a:endParaRPr lang="zh-CN" altLang="en-US" sz="1200" dirty="0" smtClean="0">
                <a:solidFill>
                  <a:schemeClr val="tx1"/>
                </a:solidFill>
                <a:latin typeface="Arial" charset="0"/>
                <a:ea typeface="黑体" pitchFamily="2" charset="-122"/>
              </a:endParaRPr>
            </a:p>
          </p:txBody>
        </p:sp>
        <p:sp>
          <p:nvSpPr>
            <p:cNvPr id="70" name="矩形 69"/>
            <p:cNvSpPr/>
            <p:nvPr/>
          </p:nvSpPr>
          <p:spPr bwMode="auto">
            <a:xfrm>
              <a:off x="3071802" y="5143512"/>
              <a:ext cx="1714508" cy="271633"/>
            </a:xfrm>
            <a:prstGeom prst="rect">
              <a:avLst/>
            </a:prstGeom>
            <a:solidFill>
              <a:schemeClr val="tx2">
                <a:lumMod val="60000"/>
                <a:lumOff val="40000"/>
              </a:schemeClr>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40" tIns="45720" rIns="91440" bIns="45720" numCol="1" rtlCol="0" anchor="ctr" anchorCtr="0" compatLnSpc="1">
              <a:prstTxWarp prst="textNoShape">
                <a:avLst/>
              </a:prstTxWarp>
            </a:bodyP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altLang="zh-CN" sz="1200" dirty="0" smtClean="0">
                  <a:solidFill>
                    <a:schemeClr val="tx1"/>
                  </a:solidFill>
                  <a:latin typeface="Arial" charset="0"/>
                  <a:ea typeface="黑体" pitchFamily="2" charset="-122"/>
                </a:rPr>
                <a:t>…</a:t>
              </a:r>
              <a:endParaRPr lang="zh-CN" altLang="en-US" sz="1200" dirty="0" smtClean="0">
                <a:solidFill>
                  <a:schemeClr val="tx1"/>
                </a:solidFill>
                <a:latin typeface="Arial" charset="0"/>
                <a:ea typeface="黑体" pitchFamily="2" charset="-122"/>
              </a:endParaRPr>
            </a:p>
          </p:txBody>
        </p:sp>
        <p:sp>
          <p:nvSpPr>
            <p:cNvPr id="71" name="矩形 70"/>
            <p:cNvSpPr/>
            <p:nvPr/>
          </p:nvSpPr>
          <p:spPr bwMode="auto">
            <a:xfrm>
              <a:off x="3071802" y="4572008"/>
              <a:ext cx="1714508" cy="271633"/>
            </a:xfrm>
            <a:prstGeom prst="rect">
              <a:avLst/>
            </a:prstGeom>
            <a:solidFill>
              <a:schemeClr val="tx2">
                <a:lumMod val="60000"/>
                <a:lumOff val="40000"/>
              </a:schemeClr>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40" tIns="45720" rIns="91440" bIns="45720" numCol="1" rtlCol="0" anchor="ctr" anchorCtr="0" compatLnSpc="1">
              <a:prstTxWarp prst="textNoShape">
                <a:avLst/>
              </a:prstTxWarp>
            </a:bodyP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altLang="zh-CN" sz="1200" dirty="0" smtClean="0">
                  <a:solidFill>
                    <a:schemeClr val="tx1"/>
                  </a:solidFill>
                  <a:latin typeface="Arial" charset="0"/>
                  <a:ea typeface="黑体" pitchFamily="2" charset="-122"/>
                </a:rPr>
                <a:t>cryptlib</a:t>
              </a:r>
              <a:endParaRPr lang="zh-CN" altLang="en-US" sz="1200" dirty="0" smtClean="0">
                <a:solidFill>
                  <a:schemeClr val="tx1"/>
                </a:solidFill>
                <a:latin typeface="Arial" charset="0"/>
                <a:ea typeface="黑体" pitchFamily="2" charset="-122"/>
              </a:endParaRPr>
            </a:p>
          </p:txBody>
        </p:sp>
        <p:sp>
          <p:nvSpPr>
            <p:cNvPr id="72" name="矩形 71"/>
            <p:cNvSpPr/>
            <p:nvPr/>
          </p:nvSpPr>
          <p:spPr bwMode="auto">
            <a:xfrm>
              <a:off x="3071802" y="4000504"/>
              <a:ext cx="1714508" cy="271633"/>
            </a:xfrm>
            <a:prstGeom prst="rect">
              <a:avLst/>
            </a:prstGeom>
            <a:solidFill>
              <a:schemeClr val="tx2">
                <a:lumMod val="60000"/>
                <a:lumOff val="40000"/>
              </a:schemeClr>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40" tIns="45720" rIns="91440" bIns="45720" numCol="1" rtlCol="0" anchor="ctr" anchorCtr="0" compatLnSpc="1">
              <a:prstTxWarp prst="textNoShape">
                <a:avLst/>
              </a:prstTxWarp>
            </a:bodyP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altLang="zh-CN" sz="1200" dirty="0" smtClean="0">
                  <a:solidFill>
                    <a:schemeClr val="tx1"/>
                  </a:solidFill>
                  <a:latin typeface="Arial" charset="0"/>
                  <a:ea typeface="黑体" pitchFamily="2" charset="-122"/>
                </a:rPr>
                <a:t>JsonCpp</a:t>
              </a:r>
              <a:endParaRPr lang="zh-CN" altLang="en-US" sz="1200" dirty="0" smtClean="0">
                <a:solidFill>
                  <a:schemeClr val="tx1"/>
                </a:solidFill>
                <a:latin typeface="Arial" charset="0"/>
                <a:ea typeface="黑体" pitchFamily="2" charset="-122"/>
              </a:endParaRPr>
            </a:p>
          </p:txBody>
        </p:sp>
      </p:grpSp>
      <p:sp>
        <p:nvSpPr>
          <p:cNvPr id="81" name="矩形 80"/>
          <p:cNvSpPr/>
          <p:nvPr/>
        </p:nvSpPr>
        <p:spPr>
          <a:xfrm>
            <a:off x="3428992" y="804430"/>
            <a:ext cx="1643042" cy="307777"/>
          </a:xfrm>
          <a:prstGeom prst="rect">
            <a:avLst/>
          </a:prstGeom>
        </p:spPr>
        <p:txBody>
          <a:bodyPr wrap="square">
            <a:spAutoFit/>
          </a:bodyPr>
          <a:lstStyle/>
          <a:p>
            <a:pPr algn="ctr"/>
            <a:r>
              <a:rPr lang="zh-CN" altLang="en-US" sz="1400" dirty="0" smtClean="0">
                <a:latin typeface="Arial" charset="0"/>
              </a:rPr>
              <a:t>集成扩展</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up)">
                                      <p:cBhvr>
                                        <p:cTn id="7" dur="500"/>
                                        <p:tgtEl>
                                          <p:spTgt spid="12"/>
                                        </p:tgtEl>
                                      </p:cBhvr>
                                    </p:animEffect>
                                  </p:childTnLst>
                                </p:cTn>
                              </p:par>
                              <p:par>
                                <p:cTn id="8" presetID="22" presetClass="entr" presetSubtype="1"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wipe(up)">
                                      <p:cBhvr>
                                        <p:cTn id="10" dur="500"/>
                                        <p:tgtEl>
                                          <p:spTgt spid="14"/>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wipe(up)">
                                      <p:cBhvr>
                                        <p:cTn id="13" dur="500"/>
                                        <p:tgtEl>
                                          <p:spTgt spid="17"/>
                                        </p:tgtEl>
                                      </p:cBhvr>
                                    </p:animEffect>
                                  </p:childTnLst>
                                </p:cTn>
                              </p:par>
                              <p:par>
                                <p:cTn id="14" presetID="22" presetClass="entr" presetSubtype="1" fill="hold" nodeType="with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wipe(up)">
                                      <p:cBhvr>
                                        <p:cTn id="16" dur="500"/>
                                        <p:tgtEl>
                                          <p:spTgt spid="21"/>
                                        </p:tgtEl>
                                      </p:cBhvr>
                                    </p:animEffect>
                                  </p:childTnLst>
                                </p:cTn>
                              </p:par>
                              <p:par>
                                <p:cTn id="17" presetID="22" presetClass="entr" presetSubtype="1"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wipe(up)">
                                      <p:cBhvr>
                                        <p:cTn id="19" dur="500"/>
                                        <p:tgtEl>
                                          <p:spTgt spid="26"/>
                                        </p:tgtEl>
                                      </p:cBhvr>
                                    </p:animEffect>
                                  </p:childTnLst>
                                </p:cTn>
                              </p:par>
                              <p:par>
                                <p:cTn id="20" presetID="22" presetClass="entr" presetSubtype="1" fill="hold" grpId="0" nodeType="with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wipe(up)">
                                      <p:cBhvr>
                                        <p:cTn id="22" dur="500"/>
                                        <p:tgtEl>
                                          <p:spTgt spid="27"/>
                                        </p:tgtEl>
                                      </p:cBhvr>
                                    </p:animEffect>
                                  </p:childTnLst>
                                </p:cTn>
                              </p:par>
                              <p:par>
                                <p:cTn id="23" presetID="22" presetClass="entr" presetSubtype="1" fill="hold" grpId="0" nodeType="withEffect">
                                  <p:stCondLst>
                                    <p:cond delay="0"/>
                                  </p:stCondLst>
                                  <p:childTnLst>
                                    <p:set>
                                      <p:cBhvr>
                                        <p:cTn id="24" dur="1" fill="hold">
                                          <p:stCondLst>
                                            <p:cond delay="0"/>
                                          </p:stCondLst>
                                        </p:cTn>
                                        <p:tgtEl>
                                          <p:spTgt spid="28"/>
                                        </p:tgtEl>
                                        <p:attrNameLst>
                                          <p:attrName>style.visibility</p:attrName>
                                        </p:attrNameLst>
                                      </p:cBhvr>
                                      <p:to>
                                        <p:strVal val="visible"/>
                                      </p:to>
                                    </p:set>
                                    <p:animEffect transition="in" filter="wipe(up)">
                                      <p:cBhvr>
                                        <p:cTn id="25" dur="500"/>
                                        <p:tgtEl>
                                          <p:spTgt spid="28"/>
                                        </p:tgtEl>
                                      </p:cBhvr>
                                    </p:animEffect>
                                  </p:childTnLst>
                                </p:cTn>
                              </p:par>
                              <p:par>
                                <p:cTn id="26" presetID="22" presetClass="entr" presetSubtype="1" fill="hold" grpId="0" nodeType="withEffect">
                                  <p:stCondLst>
                                    <p:cond delay="0"/>
                                  </p:stCondLst>
                                  <p:childTnLst>
                                    <p:set>
                                      <p:cBhvr>
                                        <p:cTn id="27" dur="1" fill="hold">
                                          <p:stCondLst>
                                            <p:cond delay="0"/>
                                          </p:stCondLst>
                                        </p:cTn>
                                        <p:tgtEl>
                                          <p:spTgt spid="30"/>
                                        </p:tgtEl>
                                        <p:attrNameLst>
                                          <p:attrName>style.visibility</p:attrName>
                                        </p:attrNameLst>
                                      </p:cBhvr>
                                      <p:to>
                                        <p:strVal val="visible"/>
                                      </p:to>
                                    </p:set>
                                    <p:animEffect transition="in" filter="wipe(up)">
                                      <p:cBhvr>
                                        <p:cTn id="28" dur="500"/>
                                        <p:tgtEl>
                                          <p:spTgt spid="30"/>
                                        </p:tgtEl>
                                      </p:cBhvr>
                                    </p:animEffect>
                                  </p:childTnLst>
                                </p:cTn>
                              </p:par>
                              <p:par>
                                <p:cTn id="29" presetID="22" presetClass="entr" presetSubtype="1" fill="hold" nodeType="withEffect">
                                  <p:stCondLst>
                                    <p:cond delay="0"/>
                                  </p:stCondLst>
                                  <p:childTnLst>
                                    <p:set>
                                      <p:cBhvr>
                                        <p:cTn id="30" dur="1" fill="hold">
                                          <p:stCondLst>
                                            <p:cond delay="0"/>
                                          </p:stCondLst>
                                        </p:cTn>
                                        <p:tgtEl>
                                          <p:spTgt spid="32"/>
                                        </p:tgtEl>
                                        <p:attrNameLst>
                                          <p:attrName>style.visibility</p:attrName>
                                        </p:attrNameLst>
                                      </p:cBhvr>
                                      <p:to>
                                        <p:strVal val="visible"/>
                                      </p:to>
                                    </p:set>
                                    <p:animEffect transition="in" filter="wipe(up)">
                                      <p:cBhvr>
                                        <p:cTn id="31" dur="500"/>
                                        <p:tgtEl>
                                          <p:spTgt spid="32"/>
                                        </p:tgtEl>
                                      </p:cBhvr>
                                    </p:animEffect>
                                  </p:childTnLst>
                                </p:cTn>
                              </p:par>
                              <p:par>
                                <p:cTn id="32" presetID="22" presetClass="entr" presetSubtype="1" fill="hold" nodeType="withEffect">
                                  <p:stCondLst>
                                    <p:cond delay="0"/>
                                  </p:stCondLst>
                                  <p:childTnLst>
                                    <p:set>
                                      <p:cBhvr>
                                        <p:cTn id="33" dur="1" fill="hold">
                                          <p:stCondLst>
                                            <p:cond delay="0"/>
                                          </p:stCondLst>
                                        </p:cTn>
                                        <p:tgtEl>
                                          <p:spTgt spid="33"/>
                                        </p:tgtEl>
                                        <p:attrNameLst>
                                          <p:attrName>style.visibility</p:attrName>
                                        </p:attrNameLst>
                                      </p:cBhvr>
                                      <p:to>
                                        <p:strVal val="visible"/>
                                      </p:to>
                                    </p:set>
                                    <p:animEffect transition="in" filter="wipe(up)">
                                      <p:cBhvr>
                                        <p:cTn id="34" dur="500"/>
                                        <p:tgtEl>
                                          <p:spTgt spid="33"/>
                                        </p:tgtEl>
                                      </p:cBhvr>
                                    </p:animEffect>
                                  </p:childTnLst>
                                </p:cTn>
                              </p:par>
                              <p:par>
                                <p:cTn id="35" presetID="22" presetClass="entr" presetSubtype="1" fill="hold" nodeType="withEffect">
                                  <p:stCondLst>
                                    <p:cond delay="0"/>
                                  </p:stCondLst>
                                  <p:childTnLst>
                                    <p:set>
                                      <p:cBhvr>
                                        <p:cTn id="36" dur="1" fill="hold">
                                          <p:stCondLst>
                                            <p:cond delay="0"/>
                                          </p:stCondLst>
                                        </p:cTn>
                                        <p:tgtEl>
                                          <p:spTgt spid="34"/>
                                        </p:tgtEl>
                                        <p:attrNameLst>
                                          <p:attrName>style.visibility</p:attrName>
                                        </p:attrNameLst>
                                      </p:cBhvr>
                                      <p:to>
                                        <p:strVal val="visible"/>
                                      </p:to>
                                    </p:set>
                                    <p:animEffect transition="in" filter="wipe(up)">
                                      <p:cBhvr>
                                        <p:cTn id="37" dur="500"/>
                                        <p:tgtEl>
                                          <p:spTgt spid="34"/>
                                        </p:tgtEl>
                                      </p:cBhvr>
                                    </p:animEffect>
                                  </p:childTnLst>
                                </p:cTn>
                              </p:par>
                              <p:par>
                                <p:cTn id="38" presetID="22" presetClass="entr" presetSubtype="1" fill="hold" nodeType="withEffect">
                                  <p:stCondLst>
                                    <p:cond delay="0"/>
                                  </p:stCondLst>
                                  <p:childTnLst>
                                    <p:set>
                                      <p:cBhvr>
                                        <p:cTn id="39" dur="1" fill="hold">
                                          <p:stCondLst>
                                            <p:cond delay="0"/>
                                          </p:stCondLst>
                                        </p:cTn>
                                        <p:tgtEl>
                                          <p:spTgt spid="40"/>
                                        </p:tgtEl>
                                        <p:attrNameLst>
                                          <p:attrName>style.visibility</p:attrName>
                                        </p:attrNameLst>
                                      </p:cBhvr>
                                      <p:to>
                                        <p:strVal val="visible"/>
                                      </p:to>
                                    </p:set>
                                    <p:animEffect transition="in" filter="wipe(up)">
                                      <p:cBhvr>
                                        <p:cTn id="40" dur="500"/>
                                        <p:tgtEl>
                                          <p:spTgt spid="40"/>
                                        </p:tgtEl>
                                      </p:cBhvr>
                                    </p:animEffect>
                                  </p:childTnLst>
                                </p:cTn>
                              </p:par>
                              <p:par>
                                <p:cTn id="41" presetID="22" presetClass="entr" presetSubtype="1" fill="hold" grpId="0" nodeType="withEffect">
                                  <p:stCondLst>
                                    <p:cond delay="0"/>
                                  </p:stCondLst>
                                  <p:childTnLst>
                                    <p:set>
                                      <p:cBhvr>
                                        <p:cTn id="42" dur="1" fill="hold">
                                          <p:stCondLst>
                                            <p:cond delay="0"/>
                                          </p:stCondLst>
                                        </p:cTn>
                                        <p:tgtEl>
                                          <p:spTgt spid="186"/>
                                        </p:tgtEl>
                                        <p:attrNameLst>
                                          <p:attrName>style.visibility</p:attrName>
                                        </p:attrNameLst>
                                      </p:cBhvr>
                                      <p:to>
                                        <p:strVal val="visible"/>
                                      </p:to>
                                    </p:set>
                                    <p:animEffect transition="in" filter="wipe(up)">
                                      <p:cBhvr>
                                        <p:cTn id="43" dur="500"/>
                                        <p:tgtEl>
                                          <p:spTgt spid="186"/>
                                        </p:tgtEl>
                                      </p:cBhvr>
                                    </p:animEffect>
                                  </p:childTnLst>
                                </p:cTn>
                              </p:par>
                              <p:par>
                                <p:cTn id="44" presetID="22" presetClass="entr" presetSubtype="1" fill="hold" nodeType="withEffect">
                                  <p:stCondLst>
                                    <p:cond delay="0"/>
                                  </p:stCondLst>
                                  <p:childTnLst>
                                    <p:set>
                                      <p:cBhvr>
                                        <p:cTn id="45" dur="1" fill="hold">
                                          <p:stCondLst>
                                            <p:cond delay="0"/>
                                          </p:stCondLst>
                                        </p:cTn>
                                        <p:tgtEl>
                                          <p:spTgt spid="187"/>
                                        </p:tgtEl>
                                        <p:attrNameLst>
                                          <p:attrName>style.visibility</p:attrName>
                                        </p:attrNameLst>
                                      </p:cBhvr>
                                      <p:to>
                                        <p:strVal val="visible"/>
                                      </p:to>
                                    </p:set>
                                    <p:animEffect transition="in" filter="wipe(up)">
                                      <p:cBhvr>
                                        <p:cTn id="46" dur="500"/>
                                        <p:tgtEl>
                                          <p:spTgt spid="187"/>
                                        </p:tgtEl>
                                      </p:cBhvr>
                                    </p:animEffect>
                                  </p:childTnLst>
                                </p:cTn>
                              </p:par>
                              <p:par>
                                <p:cTn id="47" presetID="22" presetClass="entr" presetSubtype="1" fill="hold" grpId="0" nodeType="withEffect">
                                  <p:stCondLst>
                                    <p:cond delay="0"/>
                                  </p:stCondLst>
                                  <p:childTnLst>
                                    <p:set>
                                      <p:cBhvr>
                                        <p:cTn id="48" dur="1" fill="hold">
                                          <p:stCondLst>
                                            <p:cond delay="0"/>
                                          </p:stCondLst>
                                        </p:cTn>
                                        <p:tgtEl>
                                          <p:spTgt spid="6"/>
                                        </p:tgtEl>
                                        <p:attrNameLst>
                                          <p:attrName>style.visibility</p:attrName>
                                        </p:attrNameLst>
                                      </p:cBhvr>
                                      <p:to>
                                        <p:strVal val="visible"/>
                                      </p:to>
                                    </p:set>
                                    <p:animEffect transition="in" filter="wipe(up)">
                                      <p:cBhvr>
                                        <p:cTn id="49" dur="500"/>
                                        <p:tgtEl>
                                          <p:spTgt spid="6"/>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8" fill="hold" nodeType="clickEffect">
                                  <p:stCondLst>
                                    <p:cond delay="0"/>
                                  </p:stCondLst>
                                  <p:childTnLst>
                                    <p:set>
                                      <p:cBhvr>
                                        <p:cTn id="53" dur="1" fill="hold">
                                          <p:stCondLst>
                                            <p:cond delay="0"/>
                                          </p:stCondLst>
                                        </p:cTn>
                                        <p:tgtEl>
                                          <p:spTgt spid="2"/>
                                        </p:tgtEl>
                                        <p:attrNameLst>
                                          <p:attrName>style.visibility</p:attrName>
                                        </p:attrNameLst>
                                      </p:cBhvr>
                                      <p:to>
                                        <p:strVal val="visible"/>
                                      </p:to>
                                    </p:set>
                                    <p:animEffect transition="in" filter="wipe(left)">
                                      <p:cBhvr>
                                        <p:cTn id="54" dur="500"/>
                                        <p:tgtEl>
                                          <p:spTgt spid="2"/>
                                        </p:tgtEl>
                                      </p:cBhvr>
                                    </p:animEffect>
                                  </p:childTnLst>
                                </p:cTn>
                              </p:par>
                              <p:par>
                                <p:cTn id="55" presetID="22" presetClass="entr" presetSubtype="8" fill="hold" nodeType="withEffect">
                                  <p:stCondLst>
                                    <p:cond delay="0"/>
                                  </p:stCondLst>
                                  <p:childTnLst>
                                    <p:set>
                                      <p:cBhvr>
                                        <p:cTn id="56" dur="1" fill="hold">
                                          <p:stCondLst>
                                            <p:cond delay="0"/>
                                          </p:stCondLst>
                                        </p:cTn>
                                        <p:tgtEl>
                                          <p:spTgt spid="153"/>
                                        </p:tgtEl>
                                        <p:attrNameLst>
                                          <p:attrName>style.visibility</p:attrName>
                                        </p:attrNameLst>
                                      </p:cBhvr>
                                      <p:to>
                                        <p:strVal val="visible"/>
                                      </p:to>
                                    </p:set>
                                    <p:animEffect transition="in" filter="wipe(left)">
                                      <p:cBhvr>
                                        <p:cTn id="57" dur="500"/>
                                        <p:tgtEl>
                                          <p:spTgt spid="153"/>
                                        </p:tgtEl>
                                      </p:cBhvr>
                                    </p:animEffect>
                                  </p:childTnLst>
                                </p:cTn>
                              </p:par>
                              <p:par>
                                <p:cTn id="58" presetID="22" presetClass="entr" presetSubtype="8" fill="hold" grpId="0" nodeType="withEffect">
                                  <p:stCondLst>
                                    <p:cond delay="0"/>
                                  </p:stCondLst>
                                  <p:childTnLst>
                                    <p:set>
                                      <p:cBhvr>
                                        <p:cTn id="59" dur="1" fill="hold">
                                          <p:stCondLst>
                                            <p:cond delay="0"/>
                                          </p:stCondLst>
                                        </p:cTn>
                                        <p:tgtEl>
                                          <p:spTgt spid="5"/>
                                        </p:tgtEl>
                                        <p:attrNameLst>
                                          <p:attrName>style.visibility</p:attrName>
                                        </p:attrNameLst>
                                      </p:cBhvr>
                                      <p:to>
                                        <p:strVal val="visible"/>
                                      </p:to>
                                    </p:set>
                                    <p:animEffect transition="in" filter="wipe(left)">
                                      <p:cBhvr>
                                        <p:cTn id="60" dur="500"/>
                                        <p:tgtEl>
                                          <p:spTgt spid="5"/>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2" fill="hold" grpId="0" nodeType="clickEffect">
                                  <p:stCondLst>
                                    <p:cond delay="0"/>
                                  </p:stCondLst>
                                  <p:childTnLst>
                                    <p:set>
                                      <p:cBhvr>
                                        <p:cTn id="64" dur="1" fill="hold">
                                          <p:stCondLst>
                                            <p:cond delay="0"/>
                                          </p:stCondLst>
                                        </p:cTn>
                                        <p:tgtEl>
                                          <p:spTgt spid="87"/>
                                        </p:tgtEl>
                                        <p:attrNameLst>
                                          <p:attrName>style.visibility</p:attrName>
                                        </p:attrNameLst>
                                      </p:cBhvr>
                                      <p:to>
                                        <p:strVal val="visible"/>
                                      </p:to>
                                    </p:set>
                                    <p:animEffect transition="in" filter="wipe(right)">
                                      <p:cBhvr>
                                        <p:cTn id="65" dur="500"/>
                                        <p:tgtEl>
                                          <p:spTgt spid="87"/>
                                        </p:tgtEl>
                                      </p:cBhvr>
                                    </p:animEffect>
                                  </p:childTnLst>
                                </p:cTn>
                              </p:par>
                              <p:par>
                                <p:cTn id="66" presetID="22" presetClass="entr" presetSubtype="2" fill="hold" grpId="0" nodeType="withEffect">
                                  <p:stCondLst>
                                    <p:cond delay="0"/>
                                  </p:stCondLst>
                                  <p:childTnLst>
                                    <p:set>
                                      <p:cBhvr>
                                        <p:cTn id="67" dur="1" fill="hold">
                                          <p:stCondLst>
                                            <p:cond delay="0"/>
                                          </p:stCondLst>
                                        </p:cTn>
                                        <p:tgtEl>
                                          <p:spTgt spid="88"/>
                                        </p:tgtEl>
                                        <p:attrNameLst>
                                          <p:attrName>style.visibility</p:attrName>
                                        </p:attrNameLst>
                                      </p:cBhvr>
                                      <p:to>
                                        <p:strVal val="visible"/>
                                      </p:to>
                                    </p:set>
                                    <p:animEffect transition="in" filter="wipe(right)">
                                      <p:cBhvr>
                                        <p:cTn id="68" dur="500"/>
                                        <p:tgtEl>
                                          <p:spTgt spid="88"/>
                                        </p:tgtEl>
                                      </p:cBhvr>
                                    </p:animEffect>
                                  </p:childTnLst>
                                </p:cTn>
                              </p:par>
                              <p:par>
                                <p:cTn id="69" presetID="22" presetClass="entr" presetSubtype="2" fill="hold" grpId="0" nodeType="withEffect">
                                  <p:stCondLst>
                                    <p:cond delay="0"/>
                                  </p:stCondLst>
                                  <p:childTnLst>
                                    <p:set>
                                      <p:cBhvr>
                                        <p:cTn id="70" dur="1" fill="hold">
                                          <p:stCondLst>
                                            <p:cond delay="0"/>
                                          </p:stCondLst>
                                        </p:cTn>
                                        <p:tgtEl>
                                          <p:spTgt spid="89"/>
                                        </p:tgtEl>
                                        <p:attrNameLst>
                                          <p:attrName>style.visibility</p:attrName>
                                        </p:attrNameLst>
                                      </p:cBhvr>
                                      <p:to>
                                        <p:strVal val="visible"/>
                                      </p:to>
                                    </p:set>
                                    <p:animEffect transition="in" filter="wipe(right)">
                                      <p:cBhvr>
                                        <p:cTn id="71" dur="500"/>
                                        <p:tgtEl>
                                          <p:spTgt spid="89"/>
                                        </p:tgtEl>
                                      </p:cBhvr>
                                    </p:animEffect>
                                  </p:childTnLst>
                                </p:cTn>
                              </p:par>
                              <p:par>
                                <p:cTn id="72" presetID="22" presetClass="entr" presetSubtype="2" fill="hold" grpId="0" nodeType="withEffect">
                                  <p:stCondLst>
                                    <p:cond delay="0"/>
                                  </p:stCondLst>
                                  <p:childTnLst>
                                    <p:set>
                                      <p:cBhvr>
                                        <p:cTn id="73" dur="1" fill="hold">
                                          <p:stCondLst>
                                            <p:cond delay="0"/>
                                          </p:stCondLst>
                                        </p:cTn>
                                        <p:tgtEl>
                                          <p:spTgt spid="90"/>
                                        </p:tgtEl>
                                        <p:attrNameLst>
                                          <p:attrName>style.visibility</p:attrName>
                                        </p:attrNameLst>
                                      </p:cBhvr>
                                      <p:to>
                                        <p:strVal val="visible"/>
                                      </p:to>
                                    </p:set>
                                    <p:animEffect transition="in" filter="wipe(right)">
                                      <p:cBhvr>
                                        <p:cTn id="74" dur="500"/>
                                        <p:tgtEl>
                                          <p:spTgt spid="90"/>
                                        </p:tgtEl>
                                      </p:cBhvr>
                                    </p:animEffect>
                                  </p:childTnLst>
                                </p:cTn>
                              </p:par>
                              <p:par>
                                <p:cTn id="75" presetID="22" presetClass="entr" presetSubtype="2" fill="hold" nodeType="withEffect">
                                  <p:stCondLst>
                                    <p:cond delay="0"/>
                                  </p:stCondLst>
                                  <p:childTnLst>
                                    <p:set>
                                      <p:cBhvr>
                                        <p:cTn id="76" dur="1" fill="hold">
                                          <p:stCondLst>
                                            <p:cond delay="0"/>
                                          </p:stCondLst>
                                        </p:cTn>
                                        <p:tgtEl>
                                          <p:spTgt spid="98"/>
                                        </p:tgtEl>
                                        <p:attrNameLst>
                                          <p:attrName>style.visibility</p:attrName>
                                        </p:attrNameLst>
                                      </p:cBhvr>
                                      <p:to>
                                        <p:strVal val="visible"/>
                                      </p:to>
                                    </p:set>
                                    <p:animEffect transition="in" filter="wipe(right)">
                                      <p:cBhvr>
                                        <p:cTn id="77" dur="500"/>
                                        <p:tgtEl>
                                          <p:spTgt spid="98"/>
                                        </p:tgtEl>
                                      </p:cBhvr>
                                    </p:animEffect>
                                  </p:childTnLst>
                                </p:cTn>
                              </p:par>
                              <p:par>
                                <p:cTn id="78" presetID="22" presetClass="entr" presetSubtype="2" fill="hold" nodeType="withEffect">
                                  <p:stCondLst>
                                    <p:cond delay="0"/>
                                  </p:stCondLst>
                                  <p:childTnLst>
                                    <p:set>
                                      <p:cBhvr>
                                        <p:cTn id="79" dur="1" fill="hold">
                                          <p:stCondLst>
                                            <p:cond delay="0"/>
                                          </p:stCondLst>
                                        </p:cTn>
                                        <p:tgtEl>
                                          <p:spTgt spid="101"/>
                                        </p:tgtEl>
                                        <p:attrNameLst>
                                          <p:attrName>style.visibility</p:attrName>
                                        </p:attrNameLst>
                                      </p:cBhvr>
                                      <p:to>
                                        <p:strVal val="visible"/>
                                      </p:to>
                                    </p:set>
                                    <p:animEffect transition="in" filter="wipe(right)">
                                      <p:cBhvr>
                                        <p:cTn id="80" dur="500"/>
                                        <p:tgtEl>
                                          <p:spTgt spid="101"/>
                                        </p:tgtEl>
                                      </p:cBhvr>
                                    </p:animEffect>
                                  </p:childTnLst>
                                </p:cTn>
                              </p:par>
                              <p:par>
                                <p:cTn id="81" presetID="22" presetClass="entr" presetSubtype="2" fill="hold" nodeType="withEffect">
                                  <p:stCondLst>
                                    <p:cond delay="0"/>
                                  </p:stCondLst>
                                  <p:childTnLst>
                                    <p:set>
                                      <p:cBhvr>
                                        <p:cTn id="82" dur="1" fill="hold">
                                          <p:stCondLst>
                                            <p:cond delay="0"/>
                                          </p:stCondLst>
                                        </p:cTn>
                                        <p:tgtEl>
                                          <p:spTgt spid="102"/>
                                        </p:tgtEl>
                                        <p:attrNameLst>
                                          <p:attrName>style.visibility</p:attrName>
                                        </p:attrNameLst>
                                      </p:cBhvr>
                                      <p:to>
                                        <p:strVal val="visible"/>
                                      </p:to>
                                    </p:set>
                                    <p:animEffect transition="in" filter="wipe(right)">
                                      <p:cBhvr>
                                        <p:cTn id="83" dur="500"/>
                                        <p:tgtEl>
                                          <p:spTgt spid="102"/>
                                        </p:tgtEl>
                                      </p:cBhvr>
                                    </p:animEffect>
                                  </p:childTnLst>
                                </p:cTn>
                              </p:par>
                              <p:par>
                                <p:cTn id="84" presetID="22" presetClass="entr" presetSubtype="2" fill="hold" nodeType="withEffect">
                                  <p:stCondLst>
                                    <p:cond delay="0"/>
                                  </p:stCondLst>
                                  <p:childTnLst>
                                    <p:set>
                                      <p:cBhvr>
                                        <p:cTn id="85" dur="1" fill="hold">
                                          <p:stCondLst>
                                            <p:cond delay="0"/>
                                          </p:stCondLst>
                                        </p:cTn>
                                        <p:tgtEl>
                                          <p:spTgt spid="103"/>
                                        </p:tgtEl>
                                        <p:attrNameLst>
                                          <p:attrName>style.visibility</p:attrName>
                                        </p:attrNameLst>
                                      </p:cBhvr>
                                      <p:to>
                                        <p:strVal val="visible"/>
                                      </p:to>
                                    </p:set>
                                    <p:animEffect transition="in" filter="wipe(right)">
                                      <p:cBhvr>
                                        <p:cTn id="86" dur="500"/>
                                        <p:tgtEl>
                                          <p:spTgt spid="103"/>
                                        </p:tgtEl>
                                      </p:cBhvr>
                                    </p:animEffect>
                                  </p:childTnLst>
                                </p:cTn>
                              </p:par>
                              <p:par>
                                <p:cTn id="87" presetID="22" presetClass="entr" presetSubtype="2" fill="hold" grpId="0" nodeType="withEffect">
                                  <p:stCondLst>
                                    <p:cond delay="0"/>
                                  </p:stCondLst>
                                  <p:childTnLst>
                                    <p:set>
                                      <p:cBhvr>
                                        <p:cTn id="88" dur="1" fill="hold">
                                          <p:stCondLst>
                                            <p:cond delay="0"/>
                                          </p:stCondLst>
                                        </p:cTn>
                                        <p:tgtEl>
                                          <p:spTgt spid="111"/>
                                        </p:tgtEl>
                                        <p:attrNameLst>
                                          <p:attrName>style.visibility</p:attrName>
                                        </p:attrNameLst>
                                      </p:cBhvr>
                                      <p:to>
                                        <p:strVal val="visible"/>
                                      </p:to>
                                    </p:set>
                                    <p:animEffect transition="in" filter="wipe(right)">
                                      <p:cBhvr>
                                        <p:cTn id="89" dur="500"/>
                                        <p:tgtEl>
                                          <p:spTgt spid="111"/>
                                        </p:tgtEl>
                                      </p:cBhvr>
                                    </p:animEffect>
                                  </p:childTnLst>
                                </p:cTn>
                              </p:par>
                              <p:par>
                                <p:cTn id="90" presetID="22" presetClass="entr" presetSubtype="2" fill="hold" nodeType="withEffect">
                                  <p:stCondLst>
                                    <p:cond delay="0"/>
                                  </p:stCondLst>
                                  <p:childTnLst>
                                    <p:set>
                                      <p:cBhvr>
                                        <p:cTn id="91" dur="1" fill="hold">
                                          <p:stCondLst>
                                            <p:cond delay="0"/>
                                          </p:stCondLst>
                                        </p:cTn>
                                        <p:tgtEl>
                                          <p:spTgt spid="114"/>
                                        </p:tgtEl>
                                        <p:attrNameLst>
                                          <p:attrName>style.visibility</p:attrName>
                                        </p:attrNameLst>
                                      </p:cBhvr>
                                      <p:to>
                                        <p:strVal val="visible"/>
                                      </p:to>
                                    </p:set>
                                    <p:animEffect transition="in" filter="wipe(right)">
                                      <p:cBhvr>
                                        <p:cTn id="92" dur="500"/>
                                        <p:tgtEl>
                                          <p:spTgt spid="114"/>
                                        </p:tgtEl>
                                      </p:cBhvr>
                                    </p:animEffect>
                                  </p:childTnLst>
                                </p:cTn>
                              </p:par>
                              <p:par>
                                <p:cTn id="93" presetID="22" presetClass="entr" presetSubtype="2" fill="hold" grpId="0" nodeType="withEffect">
                                  <p:stCondLst>
                                    <p:cond delay="0"/>
                                  </p:stCondLst>
                                  <p:childTnLst>
                                    <p:set>
                                      <p:cBhvr>
                                        <p:cTn id="94" dur="1" fill="hold">
                                          <p:stCondLst>
                                            <p:cond delay="0"/>
                                          </p:stCondLst>
                                        </p:cTn>
                                        <p:tgtEl>
                                          <p:spTgt spid="118"/>
                                        </p:tgtEl>
                                        <p:attrNameLst>
                                          <p:attrName>style.visibility</p:attrName>
                                        </p:attrNameLst>
                                      </p:cBhvr>
                                      <p:to>
                                        <p:strVal val="visible"/>
                                      </p:to>
                                    </p:set>
                                    <p:animEffect transition="in" filter="wipe(right)">
                                      <p:cBhvr>
                                        <p:cTn id="95" dur="500"/>
                                        <p:tgtEl>
                                          <p:spTgt spid="118"/>
                                        </p:tgtEl>
                                      </p:cBhvr>
                                    </p:animEffect>
                                  </p:childTnLst>
                                </p:cTn>
                              </p:par>
                              <p:par>
                                <p:cTn id="96" presetID="22" presetClass="entr" presetSubtype="2" fill="hold" nodeType="withEffect">
                                  <p:stCondLst>
                                    <p:cond delay="0"/>
                                  </p:stCondLst>
                                  <p:childTnLst>
                                    <p:set>
                                      <p:cBhvr>
                                        <p:cTn id="97" dur="1" fill="hold">
                                          <p:stCondLst>
                                            <p:cond delay="0"/>
                                          </p:stCondLst>
                                        </p:cTn>
                                        <p:tgtEl>
                                          <p:spTgt spid="120"/>
                                        </p:tgtEl>
                                        <p:attrNameLst>
                                          <p:attrName>style.visibility</p:attrName>
                                        </p:attrNameLst>
                                      </p:cBhvr>
                                      <p:to>
                                        <p:strVal val="visible"/>
                                      </p:to>
                                    </p:set>
                                    <p:animEffect transition="in" filter="wipe(right)">
                                      <p:cBhvr>
                                        <p:cTn id="98" dur="500"/>
                                        <p:tgtEl>
                                          <p:spTgt spid="120"/>
                                        </p:tgtEl>
                                      </p:cBhvr>
                                    </p:animEffect>
                                  </p:childTnLst>
                                </p:cTn>
                              </p:par>
                              <p:par>
                                <p:cTn id="99" presetID="22" presetClass="entr" presetSubtype="2" fill="hold" grpId="0" nodeType="withEffect">
                                  <p:stCondLst>
                                    <p:cond delay="0"/>
                                  </p:stCondLst>
                                  <p:childTnLst>
                                    <p:set>
                                      <p:cBhvr>
                                        <p:cTn id="100" dur="1" fill="hold">
                                          <p:stCondLst>
                                            <p:cond delay="0"/>
                                          </p:stCondLst>
                                        </p:cTn>
                                        <p:tgtEl>
                                          <p:spTgt spid="124"/>
                                        </p:tgtEl>
                                        <p:attrNameLst>
                                          <p:attrName>style.visibility</p:attrName>
                                        </p:attrNameLst>
                                      </p:cBhvr>
                                      <p:to>
                                        <p:strVal val="visible"/>
                                      </p:to>
                                    </p:set>
                                    <p:animEffect transition="in" filter="wipe(right)">
                                      <p:cBhvr>
                                        <p:cTn id="101" dur="500"/>
                                        <p:tgtEl>
                                          <p:spTgt spid="124"/>
                                        </p:tgtEl>
                                      </p:cBhvr>
                                    </p:animEffect>
                                  </p:childTnLst>
                                </p:cTn>
                              </p:par>
                              <p:par>
                                <p:cTn id="102" presetID="22" presetClass="entr" presetSubtype="2" fill="hold" nodeType="withEffect">
                                  <p:stCondLst>
                                    <p:cond delay="0"/>
                                  </p:stCondLst>
                                  <p:childTnLst>
                                    <p:set>
                                      <p:cBhvr>
                                        <p:cTn id="103" dur="1" fill="hold">
                                          <p:stCondLst>
                                            <p:cond delay="0"/>
                                          </p:stCondLst>
                                        </p:cTn>
                                        <p:tgtEl>
                                          <p:spTgt spid="125"/>
                                        </p:tgtEl>
                                        <p:attrNameLst>
                                          <p:attrName>style.visibility</p:attrName>
                                        </p:attrNameLst>
                                      </p:cBhvr>
                                      <p:to>
                                        <p:strVal val="visible"/>
                                      </p:to>
                                    </p:set>
                                    <p:animEffect transition="in" filter="wipe(right)">
                                      <p:cBhvr>
                                        <p:cTn id="104" dur="500"/>
                                        <p:tgtEl>
                                          <p:spTgt spid="125"/>
                                        </p:tgtEl>
                                      </p:cBhvr>
                                    </p:animEffect>
                                  </p:childTnLst>
                                </p:cTn>
                              </p:par>
                              <p:par>
                                <p:cTn id="105" presetID="22" presetClass="entr" presetSubtype="2" fill="hold" grpId="0" nodeType="withEffect">
                                  <p:stCondLst>
                                    <p:cond delay="0"/>
                                  </p:stCondLst>
                                  <p:childTnLst>
                                    <p:set>
                                      <p:cBhvr>
                                        <p:cTn id="106" dur="1" fill="hold">
                                          <p:stCondLst>
                                            <p:cond delay="0"/>
                                          </p:stCondLst>
                                        </p:cTn>
                                        <p:tgtEl>
                                          <p:spTgt spid="4"/>
                                        </p:tgtEl>
                                        <p:attrNameLst>
                                          <p:attrName>style.visibility</p:attrName>
                                        </p:attrNameLst>
                                      </p:cBhvr>
                                      <p:to>
                                        <p:strVal val="visible"/>
                                      </p:to>
                                    </p:set>
                                    <p:animEffect transition="in" filter="wipe(right)">
                                      <p:cBhvr>
                                        <p:cTn id="10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7" grpId="0" animBg="1"/>
      <p:bldP spid="26" grpId="0" animBg="1"/>
      <p:bldP spid="27" grpId="0" animBg="1"/>
      <p:bldP spid="28" grpId="0" animBg="1"/>
      <p:bldP spid="30" grpId="0" animBg="1"/>
      <p:bldP spid="87" grpId="0" animBg="1"/>
      <p:bldP spid="88" grpId="0" animBg="1"/>
      <p:bldP spid="89" grpId="0" animBg="1"/>
      <p:bldP spid="90" grpId="0" animBg="1"/>
      <p:bldP spid="111" grpId="0" animBg="1"/>
      <p:bldP spid="118" grpId="0" animBg="1"/>
      <p:bldP spid="124" grpId="0" animBg="1"/>
      <p:bldP spid="186" grpId="0" animBg="1"/>
      <p:bldP spid="4" grpId="0" animBg="1"/>
      <p:bldP spid="5" grpId="0" animBg="1"/>
      <p:bldP spid="6"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 name="Rectangle 9"/>
          <p:cNvSpPr/>
          <p:nvPr/>
        </p:nvSpPr>
        <p:spPr bwMode="auto">
          <a:xfrm rot="16200000">
            <a:off x="5393505" y="2821777"/>
            <a:ext cx="5857916" cy="1643074"/>
          </a:xfrm>
          <a:prstGeom prst="rect">
            <a:avLst/>
          </a:prstGeom>
          <a:solidFill>
            <a:schemeClr val="accent3">
              <a:lumMod val="60000"/>
              <a:lumOff val="40000"/>
            </a:schemeClr>
          </a:solidFill>
          <a:ln w="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华文楷体" pitchFamily="2" charset="-122"/>
              <a:ea typeface="华文楷体" pitchFamily="2" charset="-122"/>
            </a:endParaRPr>
          </a:p>
        </p:txBody>
      </p:sp>
      <p:sp>
        <p:nvSpPr>
          <p:cNvPr id="8" name="Rectangle 8"/>
          <p:cNvSpPr/>
          <p:nvPr/>
        </p:nvSpPr>
        <p:spPr bwMode="auto">
          <a:xfrm>
            <a:off x="-31" y="4857760"/>
            <a:ext cx="1643074" cy="1714512"/>
          </a:xfrm>
          <a:prstGeom prst="rect">
            <a:avLst/>
          </a:prstGeom>
          <a:solidFill>
            <a:schemeClr val="accent6">
              <a:lumMod val="40000"/>
              <a:lumOff val="6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华文楷体" pitchFamily="2" charset="-122"/>
              <a:ea typeface="华文楷体" pitchFamily="2" charset="-122"/>
            </a:endParaRPr>
          </a:p>
        </p:txBody>
      </p:sp>
      <p:cxnSp>
        <p:nvCxnSpPr>
          <p:cNvPr id="208" name="AutoShape 20"/>
          <p:cNvCxnSpPr>
            <a:cxnSpLocks noChangeShapeType="1"/>
            <a:stCxn id="9" idx="1"/>
          </p:cNvCxnSpPr>
          <p:nvPr/>
        </p:nvCxnSpPr>
        <p:spPr bwMode="auto">
          <a:xfrm rot="16200000" flipH="1">
            <a:off x="676380" y="4717134"/>
            <a:ext cx="325974" cy="35722"/>
          </a:xfrm>
          <a:prstGeom prst="bentConnector3">
            <a:avLst>
              <a:gd name="adj1" fmla="val -5312"/>
            </a:avLst>
          </a:prstGeom>
          <a:noFill/>
          <a:ln w="38100">
            <a:solidFill>
              <a:schemeClr val="tx2"/>
            </a:solidFill>
            <a:miter lim="800000"/>
            <a:headEnd type="none"/>
            <a:tailEnd type="triangle" w="med" len="med"/>
          </a:ln>
        </p:spPr>
      </p:cxnSp>
      <p:sp>
        <p:nvSpPr>
          <p:cNvPr id="228" name="Rectangle 9"/>
          <p:cNvSpPr/>
          <p:nvPr/>
        </p:nvSpPr>
        <p:spPr bwMode="auto">
          <a:xfrm rot="16200000">
            <a:off x="3679025" y="-750123"/>
            <a:ext cx="1785950" cy="5143536"/>
          </a:xfrm>
          <a:prstGeom prst="rect">
            <a:avLst/>
          </a:prstGeom>
          <a:solidFill>
            <a:schemeClr val="tx2">
              <a:lumMod val="40000"/>
              <a:lumOff val="60000"/>
            </a:schemeClr>
          </a:solidFill>
          <a:ln w="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华文楷体" pitchFamily="2" charset="-122"/>
              <a:ea typeface="华文楷体" pitchFamily="2" charset="-122"/>
            </a:endParaRPr>
          </a:p>
        </p:txBody>
      </p:sp>
      <p:sp>
        <p:nvSpPr>
          <p:cNvPr id="71" name="圆角矩形 70"/>
          <p:cNvSpPr/>
          <p:nvPr/>
        </p:nvSpPr>
        <p:spPr bwMode="auto">
          <a:xfrm>
            <a:off x="2571800" y="1785926"/>
            <a:ext cx="4429092" cy="785818"/>
          </a:xfrm>
          <a:prstGeom prst="roundRec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wrap="none" anchor="ctr"/>
          <a:lstStyle>
            <a:defPPr>
              <a:defRPr lang="zh-CN"/>
            </a:defPPr>
            <a:lvl1pPr marL="0" algn="l" defTabSz="1004411" rtl="0" eaLnBrk="1" latinLnBrk="0" hangingPunct="1">
              <a:defRPr sz="1900" kern="1200">
                <a:solidFill>
                  <a:schemeClr val="lt1"/>
                </a:solidFill>
                <a:latin typeface="+mn-lt"/>
                <a:ea typeface="+mn-ea"/>
                <a:cs typeface="+mn-cs"/>
              </a:defRPr>
            </a:lvl1pPr>
            <a:lvl2pPr marL="502205" algn="l" defTabSz="1004411" rtl="0" eaLnBrk="1" latinLnBrk="0" hangingPunct="1">
              <a:defRPr sz="1900" kern="1200">
                <a:solidFill>
                  <a:schemeClr val="lt1"/>
                </a:solidFill>
                <a:latin typeface="+mn-lt"/>
                <a:ea typeface="+mn-ea"/>
                <a:cs typeface="+mn-cs"/>
              </a:defRPr>
            </a:lvl2pPr>
            <a:lvl3pPr marL="1004411" algn="l" defTabSz="1004411" rtl="0" eaLnBrk="1" latinLnBrk="0" hangingPunct="1">
              <a:defRPr sz="1900" kern="1200">
                <a:solidFill>
                  <a:schemeClr val="lt1"/>
                </a:solidFill>
                <a:latin typeface="+mn-lt"/>
                <a:ea typeface="+mn-ea"/>
                <a:cs typeface="+mn-cs"/>
              </a:defRPr>
            </a:lvl3pPr>
            <a:lvl4pPr marL="1506615" algn="l" defTabSz="1004411" rtl="0" eaLnBrk="1" latinLnBrk="0" hangingPunct="1">
              <a:defRPr sz="1900" kern="1200">
                <a:solidFill>
                  <a:schemeClr val="lt1"/>
                </a:solidFill>
                <a:latin typeface="+mn-lt"/>
                <a:ea typeface="+mn-ea"/>
                <a:cs typeface="+mn-cs"/>
              </a:defRPr>
            </a:lvl4pPr>
            <a:lvl5pPr marL="2008820" algn="l" defTabSz="1004411" rtl="0" eaLnBrk="1" latinLnBrk="0" hangingPunct="1">
              <a:defRPr sz="1900" kern="1200">
                <a:solidFill>
                  <a:schemeClr val="lt1"/>
                </a:solidFill>
                <a:latin typeface="+mn-lt"/>
                <a:ea typeface="+mn-ea"/>
                <a:cs typeface="+mn-cs"/>
              </a:defRPr>
            </a:lvl5pPr>
            <a:lvl6pPr marL="2511025" algn="l" defTabSz="1004411" rtl="0" eaLnBrk="1" latinLnBrk="0" hangingPunct="1">
              <a:defRPr sz="1900" kern="1200">
                <a:solidFill>
                  <a:schemeClr val="lt1"/>
                </a:solidFill>
                <a:latin typeface="+mn-lt"/>
                <a:ea typeface="+mn-ea"/>
                <a:cs typeface="+mn-cs"/>
              </a:defRPr>
            </a:lvl6pPr>
            <a:lvl7pPr marL="3013231" algn="l" defTabSz="1004411" rtl="0" eaLnBrk="1" latinLnBrk="0" hangingPunct="1">
              <a:defRPr sz="1900" kern="1200">
                <a:solidFill>
                  <a:schemeClr val="lt1"/>
                </a:solidFill>
                <a:latin typeface="+mn-lt"/>
                <a:ea typeface="+mn-ea"/>
                <a:cs typeface="+mn-cs"/>
              </a:defRPr>
            </a:lvl7pPr>
            <a:lvl8pPr marL="3515435" algn="l" defTabSz="1004411" rtl="0" eaLnBrk="1" latinLnBrk="0" hangingPunct="1">
              <a:defRPr sz="1900" kern="1200">
                <a:solidFill>
                  <a:schemeClr val="lt1"/>
                </a:solidFill>
                <a:latin typeface="+mn-lt"/>
                <a:ea typeface="+mn-ea"/>
                <a:cs typeface="+mn-cs"/>
              </a:defRPr>
            </a:lvl8pPr>
            <a:lvl9pPr marL="4017640" algn="l" defTabSz="1004411" rtl="0" eaLnBrk="1" latinLnBrk="0" hangingPunct="1">
              <a:defRPr sz="1900" kern="1200">
                <a:solidFill>
                  <a:schemeClr val="lt1"/>
                </a:solidFill>
                <a:latin typeface="+mn-lt"/>
                <a:ea typeface="+mn-ea"/>
                <a:cs typeface="+mn-cs"/>
              </a:defRPr>
            </a:lvl9pPr>
          </a:lstStyle>
          <a:p>
            <a:pPr algn="ctr" eaLnBrk="1" hangingPunct="1">
              <a:defRPr/>
            </a:pPr>
            <a:r>
              <a:rPr lang="zh-CN" altLang="en-US" dirty="0" smtClean="0">
                <a:ea typeface="黑体" pitchFamily="2" charset="-122"/>
              </a:rPr>
              <a:t>   </a:t>
            </a:r>
            <a:endParaRPr lang="en-US" altLang="zh-CN" dirty="0" smtClean="0">
              <a:ea typeface="黑体" pitchFamily="2" charset="-122"/>
            </a:endParaRPr>
          </a:p>
          <a:p>
            <a:pPr algn="ctr" eaLnBrk="1" hangingPunct="1">
              <a:defRPr/>
            </a:pPr>
            <a:endParaRPr lang="en-US" altLang="zh-CN" dirty="0">
              <a:ea typeface="黑体" pitchFamily="2" charset="-122"/>
            </a:endParaRPr>
          </a:p>
          <a:p>
            <a:pPr eaLnBrk="1" hangingPunct="1">
              <a:defRPr/>
            </a:pPr>
            <a:endParaRPr lang="en-US" altLang="zh-CN" dirty="0">
              <a:solidFill>
                <a:schemeClr val="tx1"/>
              </a:solidFill>
              <a:latin typeface="Arial" charset="0"/>
              <a:ea typeface="黑体" pitchFamily="2" charset="-122"/>
            </a:endParaRPr>
          </a:p>
          <a:p>
            <a:pPr eaLnBrk="1" hangingPunct="1">
              <a:defRPr/>
            </a:pPr>
            <a:endParaRPr lang="en-US" altLang="zh-CN" dirty="0">
              <a:ea typeface="黑体" pitchFamily="2" charset="-122"/>
            </a:endParaRPr>
          </a:p>
          <a:p>
            <a:pPr eaLnBrk="1" hangingPunct="1">
              <a:defRPr/>
            </a:pPr>
            <a:endParaRPr lang="en-US" altLang="zh-CN" dirty="0">
              <a:solidFill>
                <a:schemeClr val="tx1"/>
              </a:solidFill>
              <a:latin typeface="Arial" charset="0"/>
              <a:ea typeface="黑体" pitchFamily="2" charset="-122"/>
            </a:endParaRPr>
          </a:p>
          <a:p>
            <a:pPr eaLnBrk="1" hangingPunct="1">
              <a:defRPr/>
            </a:pPr>
            <a:endParaRPr lang="en-US" altLang="zh-CN" dirty="0">
              <a:ea typeface="黑体" pitchFamily="2" charset="-122"/>
            </a:endParaRPr>
          </a:p>
          <a:p>
            <a:pPr algn="ctr" eaLnBrk="1" hangingPunct="1">
              <a:defRPr/>
            </a:pPr>
            <a:endParaRPr lang="zh-CN" altLang="en-US" dirty="0">
              <a:solidFill>
                <a:schemeClr val="tx1"/>
              </a:solidFill>
              <a:latin typeface="Arial" charset="0"/>
              <a:ea typeface="黑体" pitchFamily="2" charset="-122"/>
            </a:endParaRPr>
          </a:p>
        </p:txBody>
      </p:sp>
      <p:sp>
        <p:nvSpPr>
          <p:cNvPr id="65" name="标题 1"/>
          <p:cNvSpPr>
            <a:spLocks noGrp="1"/>
          </p:cNvSpPr>
          <p:nvPr>
            <p:ph type="title"/>
          </p:nvPr>
        </p:nvSpPr>
        <p:spPr>
          <a:xfrm>
            <a:off x="0" y="-11289"/>
            <a:ext cx="8229600" cy="692696"/>
          </a:xfrm>
        </p:spPr>
        <p:txBody>
          <a:bodyPr>
            <a:normAutofit/>
          </a:bodyPr>
          <a:lstStyle/>
          <a:p>
            <a:r>
              <a:rPr altLang="en-US" dirty="0" smtClean="0"/>
              <a:t>业务框架</a:t>
            </a:r>
            <a:endParaRPr lang="zh-CN" altLang="en-US" dirty="0"/>
          </a:p>
        </p:txBody>
      </p:sp>
      <p:sp>
        <p:nvSpPr>
          <p:cNvPr id="9" name="Rectangle 9"/>
          <p:cNvSpPr/>
          <p:nvPr/>
        </p:nvSpPr>
        <p:spPr bwMode="auto">
          <a:xfrm rot="16200000">
            <a:off x="-1107320" y="1821645"/>
            <a:ext cx="3857652" cy="1643074"/>
          </a:xfrm>
          <a:prstGeom prst="rect">
            <a:avLst/>
          </a:prstGeom>
          <a:solidFill>
            <a:schemeClr val="accent6">
              <a:lumMod val="40000"/>
              <a:lumOff val="60000"/>
            </a:schemeClr>
          </a:solidFill>
          <a:ln w="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华文楷体" pitchFamily="2" charset="-122"/>
              <a:ea typeface="华文楷体" pitchFamily="2" charset="-122"/>
            </a:endParaRPr>
          </a:p>
        </p:txBody>
      </p:sp>
      <p:sp>
        <p:nvSpPr>
          <p:cNvPr id="13" name="AutoShape 35"/>
          <p:cNvSpPr>
            <a:spLocks noChangeArrowheads="1"/>
          </p:cNvSpPr>
          <p:nvPr/>
        </p:nvSpPr>
        <p:spPr bwMode="auto">
          <a:xfrm>
            <a:off x="2000232" y="3286124"/>
            <a:ext cx="5214974" cy="1428760"/>
          </a:xfrm>
          <a:prstGeom prst="roundRect">
            <a:avLst>
              <a:gd name="adj" fmla="val 16667"/>
            </a:avLst>
          </a:prstGeom>
          <a:solidFill>
            <a:schemeClr val="accent2">
              <a:lumMod val="60000"/>
              <a:lumOff val="40000"/>
            </a:schemeClr>
          </a:solidFill>
          <a:ln>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fontAlgn="auto">
              <a:spcBef>
                <a:spcPts val="0"/>
              </a:spcBef>
              <a:spcAft>
                <a:spcPts val="0"/>
              </a:spcAft>
              <a:defRPr/>
            </a:pPr>
            <a:endParaRPr lang="en-US" altLang="zh-CN" sz="1400" dirty="0" smtClean="0">
              <a:cs typeface="Arial" charset="0"/>
            </a:endParaRPr>
          </a:p>
          <a:p>
            <a:pPr algn="ctr" fontAlgn="auto">
              <a:spcBef>
                <a:spcPts val="0"/>
              </a:spcBef>
              <a:spcAft>
                <a:spcPts val="0"/>
              </a:spcAft>
              <a:defRPr/>
            </a:pPr>
            <a:endParaRPr lang="zh-CN" altLang="en-US" sz="1400" dirty="0">
              <a:cs typeface="Arial" charset="0"/>
            </a:endParaRPr>
          </a:p>
        </p:txBody>
      </p:sp>
      <p:sp>
        <p:nvSpPr>
          <p:cNvPr id="19" name="圆角矩形 18"/>
          <p:cNvSpPr/>
          <p:nvPr/>
        </p:nvSpPr>
        <p:spPr bwMode="auto">
          <a:xfrm>
            <a:off x="2000232" y="2857496"/>
            <a:ext cx="5143536" cy="285752"/>
          </a:xfrm>
          <a:prstGeom prst="roundRect">
            <a:avLst/>
          </a:prstGeom>
          <a:solidFill>
            <a:schemeClr val="accent4">
              <a:lumMod val="60000"/>
              <a:lumOff val="40000"/>
            </a:schemeClr>
          </a:solidFill>
          <a:ln>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none" lIns="91440" tIns="45720" rIns="91440" bIns="45720" numCol="1" rtlCol="0" anchor="ctr" anchorCtr="1" compatLnSpc="1">
            <a:prstTxWarp prst="textNoShape">
              <a:avLst/>
            </a:prstTxWarp>
          </a:bodyP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zh-CN" altLang="en-US" sz="1200" dirty="0" smtClean="0">
                <a:latin typeface="+mn-ea"/>
              </a:rPr>
              <a:t>任务协同</a:t>
            </a:r>
            <a:r>
              <a:rPr lang="en-US" altLang="zh-CN" sz="1200" dirty="0" smtClean="0">
                <a:latin typeface="+mn-ea"/>
              </a:rPr>
              <a:t>/</a:t>
            </a:r>
            <a:r>
              <a:rPr lang="zh-CN" altLang="en-US" sz="1200" dirty="0" smtClean="0">
                <a:latin typeface="+mn-ea"/>
              </a:rPr>
              <a:t>数据协同</a:t>
            </a:r>
            <a:endParaRPr lang="zh-CN" altLang="en-US" sz="1200" dirty="0">
              <a:latin typeface="+mn-ea"/>
            </a:endParaRPr>
          </a:p>
        </p:txBody>
      </p:sp>
      <p:sp>
        <p:nvSpPr>
          <p:cNvPr id="20" name="矩形 19"/>
          <p:cNvSpPr/>
          <p:nvPr/>
        </p:nvSpPr>
        <p:spPr>
          <a:xfrm>
            <a:off x="285753" y="785794"/>
            <a:ext cx="857224" cy="276999"/>
          </a:xfrm>
          <a:prstGeom prst="rect">
            <a:avLst/>
          </a:prstGeom>
        </p:spPr>
        <p:txBody>
          <a:bodyPr wrap="square">
            <a:spAutoFit/>
          </a:bodyPr>
          <a:lstStyle/>
          <a:p>
            <a:pPr algn="ctr"/>
            <a:r>
              <a:rPr lang="zh-CN" altLang="en-US" sz="1200" dirty="0" smtClean="0">
                <a:latin typeface="Arial" charset="0"/>
              </a:rPr>
              <a:t>研发门户</a:t>
            </a:r>
          </a:p>
        </p:txBody>
      </p:sp>
      <p:sp>
        <p:nvSpPr>
          <p:cNvPr id="32" name="圆角矩形 31"/>
          <p:cNvSpPr/>
          <p:nvPr/>
        </p:nvSpPr>
        <p:spPr bwMode="auto">
          <a:xfrm>
            <a:off x="2571800" y="1000108"/>
            <a:ext cx="4429092" cy="714380"/>
          </a:xfrm>
          <a:prstGeom prst="roundRec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wrap="none" anchor="ctr"/>
          <a:lstStyle>
            <a:defPPr>
              <a:defRPr lang="zh-CN"/>
            </a:defPPr>
            <a:lvl1pPr marL="0" algn="l" defTabSz="1004411" rtl="0" eaLnBrk="1" latinLnBrk="0" hangingPunct="1">
              <a:defRPr sz="1900" kern="1200">
                <a:solidFill>
                  <a:schemeClr val="lt1"/>
                </a:solidFill>
                <a:latin typeface="+mn-lt"/>
                <a:ea typeface="+mn-ea"/>
                <a:cs typeface="+mn-cs"/>
              </a:defRPr>
            </a:lvl1pPr>
            <a:lvl2pPr marL="502205" algn="l" defTabSz="1004411" rtl="0" eaLnBrk="1" latinLnBrk="0" hangingPunct="1">
              <a:defRPr sz="1900" kern="1200">
                <a:solidFill>
                  <a:schemeClr val="lt1"/>
                </a:solidFill>
                <a:latin typeface="+mn-lt"/>
                <a:ea typeface="+mn-ea"/>
                <a:cs typeface="+mn-cs"/>
              </a:defRPr>
            </a:lvl2pPr>
            <a:lvl3pPr marL="1004411" algn="l" defTabSz="1004411" rtl="0" eaLnBrk="1" latinLnBrk="0" hangingPunct="1">
              <a:defRPr sz="1900" kern="1200">
                <a:solidFill>
                  <a:schemeClr val="lt1"/>
                </a:solidFill>
                <a:latin typeface="+mn-lt"/>
                <a:ea typeface="+mn-ea"/>
                <a:cs typeface="+mn-cs"/>
              </a:defRPr>
            </a:lvl3pPr>
            <a:lvl4pPr marL="1506615" algn="l" defTabSz="1004411" rtl="0" eaLnBrk="1" latinLnBrk="0" hangingPunct="1">
              <a:defRPr sz="1900" kern="1200">
                <a:solidFill>
                  <a:schemeClr val="lt1"/>
                </a:solidFill>
                <a:latin typeface="+mn-lt"/>
                <a:ea typeface="+mn-ea"/>
                <a:cs typeface="+mn-cs"/>
              </a:defRPr>
            </a:lvl4pPr>
            <a:lvl5pPr marL="2008820" algn="l" defTabSz="1004411" rtl="0" eaLnBrk="1" latinLnBrk="0" hangingPunct="1">
              <a:defRPr sz="1900" kern="1200">
                <a:solidFill>
                  <a:schemeClr val="lt1"/>
                </a:solidFill>
                <a:latin typeface="+mn-lt"/>
                <a:ea typeface="+mn-ea"/>
                <a:cs typeface="+mn-cs"/>
              </a:defRPr>
            </a:lvl5pPr>
            <a:lvl6pPr marL="2511025" algn="l" defTabSz="1004411" rtl="0" eaLnBrk="1" latinLnBrk="0" hangingPunct="1">
              <a:defRPr sz="1900" kern="1200">
                <a:solidFill>
                  <a:schemeClr val="lt1"/>
                </a:solidFill>
                <a:latin typeface="+mn-lt"/>
                <a:ea typeface="+mn-ea"/>
                <a:cs typeface="+mn-cs"/>
              </a:defRPr>
            </a:lvl6pPr>
            <a:lvl7pPr marL="3013231" algn="l" defTabSz="1004411" rtl="0" eaLnBrk="1" latinLnBrk="0" hangingPunct="1">
              <a:defRPr sz="1900" kern="1200">
                <a:solidFill>
                  <a:schemeClr val="lt1"/>
                </a:solidFill>
                <a:latin typeface="+mn-lt"/>
                <a:ea typeface="+mn-ea"/>
                <a:cs typeface="+mn-cs"/>
              </a:defRPr>
            </a:lvl7pPr>
            <a:lvl8pPr marL="3515435" algn="l" defTabSz="1004411" rtl="0" eaLnBrk="1" latinLnBrk="0" hangingPunct="1">
              <a:defRPr sz="1900" kern="1200">
                <a:solidFill>
                  <a:schemeClr val="lt1"/>
                </a:solidFill>
                <a:latin typeface="+mn-lt"/>
                <a:ea typeface="+mn-ea"/>
                <a:cs typeface="+mn-cs"/>
              </a:defRPr>
            </a:lvl8pPr>
            <a:lvl9pPr marL="4017640" algn="l" defTabSz="1004411" rtl="0" eaLnBrk="1" latinLnBrk="0" hangingPunct="1">
              <a:defRPr sz="1900" kern="1200">
                <a:solidFill>
                  <a:schemeClr val="lt1"/>
                </a:solidFill>
                <a:latin typeface="+mn-lt"/>
                <a:ea typeface="+mn-ea"/>
                <a:cs typeface="+mn-cs"/>
              </a:defRPr>
            </a:lvl9pPr>
          </a:lstStyle>
          <a:p>
            <a:pPr algn="ctr" eaLnBrk="1" hangingPunct="1">
              <a:defRPr/>
            </a:pPr>
            <a:r>
              <a:rPr lang="zh-CN" altLang="en-US" dirty="0" smtClean="0">
                <a:ea typeface="黑体" pitchFamily="2" charset="-122"/>
              </a:rPr>
              <a:t>   </a:t>
            </a:r>
            <a:endParaRPr lang="en-US" altLang="zh-CN" dirty="0" smtClean="0">
              <a:ea typeface="黑体" pitchFamily="2" charset="-122"/>
            </a:endParaRPr>
          </a:p>
          <a:p>
            <a:pPr algn="ctr" eaLnBrk="1" hangingPunct="1">
              <a:defRPr/>
            </a:pPr>
            <a:endParaRPr lang="en-US" altLang="zh-CN" dirty="0">
              <a:ea typeface="黑体" pitchFamily="2" charset="-122"/>
            </a:endParaRPr>
          </a:p>
          <a:p>
            <a:pPr eaLnBrk="1" hangingPunct="1">
              <a:defRPr/>
            </a:pPr>
            <a:endParaRPr lang="en-US" altLang="zh-CN" dirty="0">
              <a:solidFill>
                <a:schemeClr val="tx1"/>
              </a:solidFill>
              <a:latin typeface="Arial" charset="0"/>
              <a:ea typeface="黑体" pitchFamily="2" charset="-122"/>
            </a:endParaRPr>
          </a:p>
          <a:p>
            <a:pPr eaLnBrk="1" hangingPunct="1">
              <a:defRPr/>
            </a:pPr>
            <a:endParaRPr lang="en-US" altLang="zh-CN" dirty="0">
              <a:ea typeface="黑体" pitchFamily="2" charset="-122"/>
            </a:endParaRPr>
          </a:p>
          <a:p>
            <a:pPr eaLnBrk="1" hangingPunct="1">
              <a:defRPr/>
            </a:pPr>
            <a:endParaRPr lang="en-US" altLang="zh-CN" dirty="0">
              <a:solidFill>
                <a:schemeClr val="tx1"/>
              </a:solidFill>
              <a:latin typeface="Arial" charset="0"/>
              <a:ea typeface="黑体" pitchFamily="2" charset="-122"/>
            </a:endParaRPr>
          </a:p>
          <a:p>
            <a:pPr eaLnBrk="1" hangingPunct="1">
              <a:defRPr/>
            </a:pPr>
            <a:endParaRPr lang="en-US" altLang="zh-CN" dirty="0">
              <a:ea typeface="黑体" pitchFamily="2" charset="-122"/>
            </a:endParaRPr>
          </a:p>
          <a:p>
            <a:pPr algn="ctr" eaLnBrk="1" hangingPunct="1">
              <a:defRPr/>
            </a:pPr>
            <a:endParaRPr lang="zh-CN" altLang="en-US" dirty="0">
              <a:solidFill>
                <a:schemeClr val="tx1"/>
              </a:solidFill>
              <a:latin typeface="Arial" charset="0"/>
              <a:ea typeface="黑体" pitchFamily="2" charset="-122"/>
            </a:endParaRPr>
          </a:p>
        </p:txBody>
      </p:sp>
      <p:graphicFrame>
        <p:nvGraphicFramePr>
          <p:cNvPr id="35" name="图示 34"/>
          <p:cNvGraphicFramePr/>
          <p:nvPr/>
        </p:nvGraphicFramePr>
        <p:xfrm>
          <a:off x="3452039" y="1785926"/>
          <a:ext cx="3548853" cy="76236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2" name="组合 118"/>
          <p:cNvGrpSpPr/>
          <p:nvPr/>
        </p:nvGrpSpPr>
        <p:grpSpPr>
          <a:xfrm>
            <a:off x="3692065" y="1142984"/>
            <a:ext cx="3077856" cy="404483"/>
            <a:chOff x="1449858" y="1222152"/>
            <a:chExt cx="4000500" cy="428625"/>
          </a:xfrm>
          <a:solidFill>
            <a:schemeClr val="bg1">
              <a:lumMod val="95000"/>
            </a:schemeClr>
          </a:solidFill>
        </p:grpSpPr>
        <p:sp>
          <p:nvSpPr>
            <p:cNvPr id="37" name="流程图: 决策 36"/>
            <p:cNvSpPr/>
            <p:nvPr/>
          </p:nvSpPr>
          <p:spPr bwMode="auto">
            <a:xfrm>
              <a:off x="2164233" y="1222152"/>
              <a:ext cx="642938" cy="428625"/>
            </a:xfrm>
            <a:prstGeom prst="flowChartDecision">
              <a:avLst/>
            </a:prstGeom>
            <a:grpFill/>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defPPr>
                <a:defRPr lang="zh-CN"/>
              </a:defPPr>
              <a:lvl1pPr marL="0" algn="l" defTabSz="1004411" rtl="0" eaLnBrk="1" latinLnBrk="0" hangingPunct="1">
                <a:defRPr sz="1900" kern="1200">
                  <a:solidFill>
                    <a:schemeClr val="dk1"/>
                  </a:solidFill>
                  <a:latin typeface="+mn-lt"/>
                  <a:ea typeface="+mn-ea"/>
                  <a:cs typeface="+mn-cs"/>
                </a:defRPr>
              </a:lvl1pPr>
              <a:lvl2pPr marL="502205" algn="l" defTabSz="1004411" rtl="0" eaLnBrk="1" latinLnBrk="0" hangingPunct="1">
                <a:defRPr sz="1900" kern="1200">
                  <a:solidFill>
                    <a:schemeClr val="dk1"/>
                  </a:solidFill>
                  <a:latin typeface="+mn-lt"/>
                  <a:ea typeface="+mn-ea"/>
                  <a:cs typeface="+mn-cs"/>
                </a:defRPr>
              </a:lvl2pPr>
              <a:lvl3pPr marL="1004411" algn="l" defTabSz="1004411" rtl="0" eaLnBrk="1" latinLnBrk="0" hangingPunct="1">
                <a:defRPr sz="1900" kern="1200">
                  <a:solidFill>
                    <a:schemeClr val="dk1"/>
                  </a:solidFill>
                  <a:latin typeface="+mn-lt"/>
                  <a:ea typeface="+mn-ea"/>
                  <a:cs typeface="+mn-cs"/>
                </a:defRPr>
              </a:lvl3pPr>
              <a:lvl4pPr marL="1506615" algn="l" defTabSz="1004411" rtl="0" eaLnBrk="1" latinLnBrk="0" hangingPunct="1">
                <a:defRPr sz="1900" kern="1200">
                  <a:solidFill>
                    <a:schemeClr val="dk1"/>
                  </a:solidFill>
                  <a:latin typeface="+mn-lt"/>
                  <a:ea typeface="+mn-ea"/>
                  <a:cs typeface="+mn-cs"/>
                </a:defRPr>
              </a:lvl4pPr>
              <a:lvl5pPr marL="2008820" algn="l" defTabSz="1004411" rtl="0" eaLnBrk="1" latinLnBrk="0" hangingPunct="1">
                <a:defRPr sz="1900" kern="1200">
                  <a:solidFill>
                    <a:schemeClr val="dk1"/>
                  </a:solidFill>
                  <a:latin typeface="+mn-lt"/>
                  <a:ea typeface="+mn-ea"/>
                  <a:cs typeface="+mn-cs"/>
                </a:defRPr>
              </a:lvl5pPr>
              <a:lvl6pPr marL="2511025" algn="l" defTabSz="1004411" rtl="0" eaLnBrk="1" latinLnBrk="0" hangingPunct="1">
                <a:defRPr sz="1900" kern="1200">
                  <a:solidFill>
                    <a:schemeClr val="dk1"/>
                  </a:solidFill>
                  <a:latin typeface="+mn-lt"/>
                  <a:ea typeface="+mn-ea"/>
                  <a:cs typeface="+mn-cs"/>
                </a:defRPr>
              </a:lvl6pPr>
              <a:lvl7pPr marL="3013231" algn="l" defTabSz="1004411" rtl="0" eaLnBrk="1" latinLnBrk="0" hangingPunct="1">
                <a:defRPr sz="1900" kern="1200">
                  <a:solidFill>
                    <a:schemeClr val="dk1"/>
                  </a:solidFill>
                  <a:latin typeface="+mn-lt"/>
                  <a:ea typeface="+mn-ea"/>
                  <a:cs typeface="+mn-cs"/>
                </a:defRPr>
              </a:lvl7pPr>
              <a:lvl8pPr marL="3515435" algn="l" defTabSz="1004411" rtl="0" eaLnBrk="1" latinLnBrk="0" hangingPunct="1">
                <a:defRPr sz="1900" kern="1200">
                  <a:solidFill>
                    <a:schemeClr val="dk1"/>
                  </a:solidFill>
                  <a:latin typeface="+mn-lt"/>
                  <a:ea typeface="+mn-ea"/>
                  <a:cs typeface="+mn-cs"/>
                </a:defRPr>
              </a:lvl8pPr>
              <a:lvl9pPr marL="4017640" algn="l" defTabSz="1004411" rtl="0" eaLnBrk="1" latinLnBrk="0" hangingPunct="1">
                <a:defRPr sz="1900" kern="1200">
                  <a:solidFill>
                    <a:schemeClr val="dk1"/>
                  </a:solidFill>
                  <a:latin typeface="+mn-lt"/>
                  <a:ea typeface="+mn-ea"/>
                  <a:cs typeface="+mn-cs"/>
                </a:defRPr>
              </a:lvl9pPr>
            </a:lstStyle>
            <a:p>
              <a:pPr algn="ctr">
                <a:defRPr/>
              </a:pPr>
              <a:r>
                <a:rPr lang="zh-CN" altLang="en-US" sz="1050" dirty="0"/>
                <a:t>评审</a:t>
              </a:r>
              <a:endParaRPr lang="zh-CN" altLang="en-US" sz="1050" dirty="0">
                <a:latin typeface="Arial" charset="0"/>
                <a:ea typeface="黑体" pitchFamily="2" charset="-122"/>
              </a:endParaRPr>
            </a:p>
          </p:txBody>
        </p:sp>
        <p:sp>
          <p:nvSpPr>
            <p:cNvPr id="38" name="流程图: 决策 37"/>
            <p:cNvSpPr/>
            <p:nvPr/>
          </p:nvSpPr>
          <p:spPr bwMode="auto">
            <a:xfrm>
              <a:off x="4021608" y="1222152"/>
              <a:ext cx="642938" cy="428625"/>
            </a:xfrm>
            <a:prstGeom prst="flowChartDecision">
              <a:avLst/>
            </a:prstGeom>
            <a:grpFill/>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defPPr>
                <a:defRPr lang="zh-CN"/>
              </a:defPPr>
              <a:lvl1pPr marL="0" algn="l" defTabSz="1004411" rtl="0" eaLnBrk="1" latinLnBrk="0" hangingPunct="1">
                <a:defRPr sz="1900" kern="1200">
                  <a:solidFill>
                    <a:schemeClr val="dk1"/>
                  </a:solidFill>
                  <a:latin typeface="+mn-lt"/>
                  <a:ea typeface="+mn-ea"/>
                  <a:cs typeface="+mn-cs"/>
                </a:defRPr>
              </a:lvl1pPr>
              <a:lvl2pPr marL="502205" algn="l" defTabSz="1004411" rtl="0" eaLnBrk="1" latinLnBrk="0" hangingPunct="1">
                <a:defRPr sz="1900" kern="1200">
                  <a:solidFill>
                    <a:schemeClr val="dk1"/>
                  </a:solidFill>
                  <a:latin typeface="+mn-lt"/>
                  <a:ea typeface="+mn-ea"/>
                  <a:cs typeface="+mn-cs"/>
                </a:defRPr>
              </a:lvl2pPr>
              <a:lvl3pPr marL="1004411" algn="l" defTabSz="1004411" rtl="0" eaLnBrk="1" latinLnBrk="0" hangingPunct="1">
                <a:defRPr sz="1900" kern="1200">
                  <a:solidFill>
                    <a:schemeClr val="dk1"/>
                  </a:solidFill>
                  <a:latin typeface="+mn-lt"/>
                  <a:ea typeface="+mn-ea"/>
                  <a:cs typeface="+mn-cs"/>
                </a:defRPr>
              </a:lvl3pPr>
              <a:lvl4pPr marL="1506615" algn="l" defTabSz="1004411" rtl="0" eaLnBrk="1" latinLnBrk="0" hangingPunct="1">
                <a:defRPr sz="1900" kern="1200">
                  <a:solidFill>
                    <a:schemeClr val="dk1"/>
                  </a:solidFill>
                  <a:latin typeface="+mn-lt"/>
                  <a:ea typeface="+mn-ea"/>
                  <a:cs typeface="+mn-cs"/>
                </a:defRPr>
              </a:lvl4pPr>
              <a:lvl5pPr marL="2008820" algn="l" defTabSz="1004411" rtl="0" eaLnBrk="1" latinLnBrk="0" hangingPunct="1">
                <a:defRPr sz="1900" kern="1200">
                  <a:solidFill>
                    <a:schemeClr val="dk1"/>
                  </a:solidFill>
                  <a:latin typeface="+mn-lt"/>
                  <a:ea typeface="+mn-ea"/>
                  <a:cs typeface="+mn-cs"/>
                </a:defRPr>
              </a:lvl5pPr>
              <a:lvl6pPr marL="2511025" algn="l" defTabSz="1004411" rtl="0" eaLnBrk="1" latinLnBrk="0" hangingPunct="1">
                <a:defRPr sz="1900" kern="1200">
                  <a:solidFill>
                    <a:schemeClr val="dk1"/>
                  </a:solidFill>
                  <a:latin typeface="+mn-lt"/>
                  <a:ea typeface="+mn-ea"/>
                  <a:cs typeface="+mn-cs"/>
                </a:defRPr>
              </a:lvl6pPr>
              <a:lvl7pPr marL="3013231" algn="l" defTabSz="1004411" rtl="0" eaLnBrk="1" latinLnBrk="0" hangingPunct="1">
                <a:defRPr sz="1900" kern="1200">
                  <a:solidFill>
                    <a:schemeClr val="dk1"/>
                  </a:solidFill>
                  <a:latin typeface="+mn-lt"/>
                  <a:ea typeface="+mn-ea"/>
                  <a:cs typeface="+mn-cs"/>
                </a:defRPr>
              </a:lvl7pPr>
              <a:lvl8pPr marL="3515435" algn="l" defTabSz="1004411" rtl="0" eaLnBrk="1" latinLnBrk="0" hangingPunct="1">
                <a:defRPr sz="1900" kern="1200">
                  <a:solidFill>
                    <a:schemeClr val="dk1"/>
                  </a:solidFill>
                  <a:latin typeface="+mn-lt"/>
                  <a:ea typeface="+mn-ea"/>
                  <a:cs typeface="+mn-cs"/>
                </a:defRPr>
              </a:lvl8pPr>
              <a:lvl9pPr marL="4017640" algn="l" defTabSz="1004411" rtl="0" eaLnBrk="1" latinLnBrk="0" hangingPunct="1">
                <a:defRPr sz="1900" kern="1200">
                  <a:solidFill>
                    <a:schemeClr val="dk1"/>
                  </a:solidFill>
                  <a:latin typeface="+mn-lt"/>
                  <a:ea typeface="+mn-ea"/>
                  <a:cs typeface="+mn-cs"/>
                </a:defRPr>
              </a:lvl9pPr>
            </a:lstStyle>
            <a:p>
              <a:pPr algn="ctr">
                <a:defRPr/>
              </a:pPr>
              <a:r>
                <a:rPr lang="zh-CN" altLang="en-US" sz="1050" dirty="0">
                  <a:latin typeface="Arial" charset="0"/>
                  <a:ea typeface="黑体" pitchFamily="2" charset="-122"/>
                </a:rPr>
                <a:t>评审</a:t>
              </a:r>
            </a:p>
          </p:txBody>
        </p:sp>
        <p:cxnSp>
          <p:nvCxnSpPr>
            <p:cNvPr id="40" name="直接箭头连接符 39"/>
            <p:cNvCxnSpPr>
              <a:cxnSpLocks noChangeShapeType="1"/>
            </p:cNvCxnSpPr>
            <p:nvPr/>
          </p:nvCxnSpPr>
          <p:spPr bwMode="auto">
            <a:xfrm>
              <a:off x="1878483" y="1436465"/>
              <a:ext cx="285750" cy="1587"/>
            </a:xfrm>
            <a:prstGeom prst="straightConnector1">
              <a:avLst/>
            </a:prstGeom>
            <a:grpFill/>
            <a:ln>
              <a:headEnd/>
              <a:tailEnd type="arrow" w="med" len="med"/>
            </a:ln>
          </p:spPr>
          <p:style>
            <a:lnRef idx="1">
              <a:schemeClr val="dk1"/>
            </a:lnRef>
            <a:fillRef idx="2">
              <a:schemeClr val="dk1"/>
            </a:fillRef>
            <a:effectRef idx="1">
              <a:schemeClr val="dk1"/>
            </a:effectRef>
            <a:fontRef idx="minor">
              <a:schemeClr val="dk1"/>
            </a:fontRef>
          </p:style>
        </p:cxnSp>
        <p:cxnSp>
          <p:nvCxnSpPr>
            <p:cNvPr id="41" name="直接箭头连接符 40"/>
            <p:cNvCxnSpPr>
              <a:cxnSpLocks noChangeShapeType="1"/>
            </p:cNvCxnSpPr>
            <p:nvPr/>
          </p:nvCxnSpPr>
          <p:spPr bwMode="auto">
            <a:xfrm>
              <a:off x="2807171" y="1436465"/>
              <a:ext cx="357187" cy="1587"/>
            </a:xfrm>
            <a:prstGeom prst="straightConnector1">
              <a:avLst/>
            </a:prstGeom>
            <a:grpFill/>
            <a:ln>
              <a:headEnd/>
              <a:tailEnd type="arrow" w="med" len="med"/>
            </a:ln>
          </p:spPr>
          <p:style>
            <a:lnRef idx="1">
              <a:schemeClr val="dk1"/>
            </a:lnRef>
            <a:fillRef idx="2">
              <a:schemeClr val="dk1"/>
            </a:fillRef>
            <a:effectRef idx="1">
              <a:schemeClr val="dk1"/>
            </a:effectRef>
            <a:fontRef idx="minor">
              <a:schemeClr val="dk1"/>
            </a:fontRef>
          </p:style>
        </p:cxnSp>
        <p:cxnSp>
          <p:nvCxnSpPr>
            <p:cNvPr id="42" name="直接箭头连接符 41"/>
            <p:cNvCxnSpPr>
              <a:cxnSpLocks noChangeShapeType="1"/>
            </p:cNvCxnSpPr>
            <p:nvPr/>
          </p:nvCxnSpPr>
          <p:spPr bwMode="auto">
            <a:xfrm>
              <a:off x="3735858" y="1436465"/>
              <a:ext cx="285750" cy="1587"/>
            </a:xfrm>
            <a:prstGeom prst="straightConnector1">
              <a:avLst/>
            </a:prstGeom>
            <a:grpFill/>
            <a:ln>
              <a:headEnd/>
              <a:tailEnd type="arrow" w="med" len="med"/>
            </a:ln>
          </p:spPr>
          <p:style>
            <a:lnRef idx="1">
              <a:schemeClr val="dk1"/>
            </a:lnRef>
            <a:fillRef idx="2">
              <a:schemeClr val="dk1"/>
            </a:fillRef>
            <a:effectRef idx="1">
              <a:schemeClr val="dk1"/>
            </a:effectRef>
            <a:fontRef idx="minor">
              <a:schemeClr val="dk1"/>
            </a:fontRef>
          </p:style>
        </p:cxnSp>
        <p:cxnSp>
          <p:nvCxnSpPr>
            <p:cNvPr id="43" name="直接箭头连接符 42"/>
            <p:cNvCxnSpPr>
              <a:cxnSpLocks noChangeShapeType="1"/>
            </p:cNvCxnSpPr>
            <p:nvPr/>
          </p:nvCxnSpPr>
          <p:spPr bwMode="auto">
            <a:xfrm>
              <a:off x="4664546" y="1436465"/>
              <a:ext cx="285750" cy="1587"/>
            </a:xfrm>
            <a:prstGeom prst="straightConnector1">
              <a:avLst/>
            </a:prstGeom>
            <a:grpFill/>
            <a:ln>
              <a:headEnd/>
              <a:tailEnd type="arrow" w="med" len="med"/>
            </a:ln>
          </p:spPr>
          <p:style>
            <a:lnRef idx="1">
              <a:schemeClr val="dk1"/>
            </a:lnRef>
            <a:fillRef idx="2">
              <a:schemeClr val="dk1"/>
            </a:fillRef>
            <a:effectRef idx="1">
              <a:schemeClr val="dk1"/>
            </a:effectRef>
            <a:fontRef idx="minor">
              <a:schemeClr val="dk1"/>
            </a:fontRef>
          </p:style>
        </p:cxnSp>
        <p:sp>
          <p:nvSpPr>
            <p:cNvPr id="46" name="立方体 45"/>
            <p:cNvSpPr>
              <a:spLocks noChangeArrowheads="1"/>
            </p:cNvSpPr>
            <p:nvPr/>
          </p:nvSpPr>
          <p:spPr bwMode="auto">
            <a:xfrm>
              <a:off x="1449858" y="1222152"/>
              <a:ext cx="428625" cy="428625"/>
            </a:xfrm>
            <a:prstGeom prst="cube">
              <a:avLst>
                <a:gd name="adj" fmla="val 25000"/>
              </a:avLst>
            </a:prstGeom>
            <a:grpFill/>
            <a:ln>
              <a:headEnd/>
              <a:tailEnd/>
            </a:ln>
          </p:spPr>
          <p:style>
            <a:lnRef idx="1">
              <a:schemeClr val="dk1"/>
            </a:lnRef>
            <a:fillRef idx="2">
              <a:schemeClr val="dk1"/>
            </a:fillRef>
            <a:effectRef idx="1">
              <a:schemeClr val="dk1"/>
            </a:effectRef>
            <a:fontRef idx="minor">
              <a:schemeClr val="dk1"/>
            </a:fontRef>
          </p:style>
          <p:txBody>
            <a:bodyPr wrap="none" anchor="ctr"/>
            <a:lstStyle>
              <a:defPPr>
                <a:defRPr lang="zh-CN"/>
              </a:defPPr>
              <a:lvl1pPr marL="0" algn="l" defTabSz="1004411" rtl="0" eaLnBrk="1" latinLnBrk="0" hangingPunct="1">
                <a:defRPr sz="1900" kern="1200">
                  <a:solidFill>
                    <a:schemeClr val="dk1"/>
                  </a:solidFill>
                  <a:latin typeface="+mn-lt"/>
                  <a:ea typeface="+mn-ea"/>
                  <a:cs typeface="+mn-cs"/>
                </a:defRPr>
              </a:lvl1pPr>
              <a:lvl2pPr marL="502205" algn="l" defTabSz="1004411" rtl="0" eaLnBrk="1" latinLnBrk="0" hangingPunct="1">
                <a:defRPr sz="1900" kern="1200">
                  <a:solidFill>
                    <a:schemeClr val="dk1"/>
                  </a:solidFill>
                  <a:latin typeface="+mn-lt"/>
                  <a:ea typeface="+mn-ea"/>
                  <a:cs typeface="+mn-cs"/>
                </a:defRPr>
              </a:lvl2pPr>
              <a:lvl3pPr marL="1004411" algn="l" defTabSz="1004411" rtl="0" eaLnBrk="1" latinLnBrk="0" hangingPunct="1">
                <a:defRPr sz="1900" kern="1200">
                  <a:solidFill>
                    <a:schemeClr val="dk1"/>
                  </a:solidFill>
                  <a:latin typeface="+mn-lt"/>
                  <a:ea typeface="+mn-ea"/>
                  <a:cs typeface="+mn-cs"/>
                </a:defRPr>
              </a:lvl3pPr>
              <a:lvl4pPr marL="1506615" algn="l" defTabSz="1004411" rtl="0" eaLnBrk="1" latinLnBrk="0" hangingPunct="1">
                <a:defRPr sz="1900" kern="1200">
                  <a:solidFill>
                    <a:schemeClr val="dk1"/>
                  </a:solidFill>
                  <a:latin typeface="+mn-lt"/>
                  <a:ea typeface="+mn-ea"/>
                  <a:cs typeface="+mn-cs"/>
                </a:defRPr>
              </a:lvl4pPr>
              <a:lvl5pPr marL="2008820" algn="l" defTabSz="1004411" rtl="0" eaLnBrk="1" latinLnBrk="0" hangingPunct="1">
                <a:defRPr sz="1900" kern="1200">
                  <a:solidFill>
                    <a:schemeClr val="dk1"/>
                  </a:solidFill>
                  <a:latin typeface="+mn-lt"/>
                  <a:ea typeface="+mn-ea"/>
                  <a:cs typeface="+mn-cs"/>
                </a:defRPr>
              </a:lvl5pPr>
              <a:lvl6pPr marL="2511025" algn="l" defTabSz="1004411" rtl="0" eaLnBrk="1" latinLnBrk="0" hangingPunct="1">
                <a:defRPr sz="1900" kern="1200">
                  <a:solidFill>
                    <a:schemeClr val="dk1"/>
                  </a:solidFill>
                  <a:latin typeface="+mn-lt"/>
                  <a:ea typeface="+mn-ea"/>
                  <a:cs typeface="+mn-cs"/>
                </a:defRPr>
              </a:lvl6pPr>
              <a:lvl7pPr marL="3013231" algn="l" defTabSz="1004411" rtl="0" eaLnBrk="1" latinLnBrk="0" hangingPunct="1">
                <a:defRPr sz="1900" kern="1200">
                  <a:solidFill>
                    <a:schemeClr val="dk1"/>
                  </a:solidFill>
                  <a:latin typeface="+mn-lt"/>
                  <a:ea typeface="+mn-ea"/>
                  <a:cs typeface="+mn-cs"/>
                </a:defRPr>
              </a:lvl7pPr>
              <a:lvl8pPr marL="3515435" algn="l" defTabSz="1004411" rtl="0" eaLnBrk="1" latinLnBrk="0" hangingPunct="1">
                <a:defRPr sz="1900" kern="1200">
                  <a:solidFill>
                    <a:schemeClr val="dk1"/>
                  </a:solidFill>
                  <a:latin typeface="+mn-lt"/>
                  <a:ea typeface="+mn-ea"/>
                  <a:cs typeface="+mn-cs"/>
                </a:defRPr>
              </a:lvl8pPr>
              <a:lvl9pPr marL="4017640" algn="l" defTabSz="1004411" rtl="0" eaLnBrk="1" latinLnBrk="0" hangingPunct="1">
                <a:defRPr sz="1900" kern="1200">
                  <a:solidFill>
                    <a:schemeClr val="dk1"/>
                  </a:solidFill>
                  <a:latin typeface="+mn-lt"/>
                  <a:ea typeface="+mn-ea"/>
                  <a:cs typeface="+mn-cs"/>
                </a:defRPr>
              </a:lvl9pPr>
            </a:lstStyle>
            <a:p>
              <a:pPr algn="ctr">
                <a:defRPr/>
              </a:pPr>
              <a:r>
                <a:rPr lang="zh-CN" altLang="en-US" sz="1000" dirty="0">
                  <a:ea typeface="黑体" pitchFamily="49" charset="-122"/>
                </a:rPr>
                <a:t>阶段</a:t>
              </a:r>
              <a:endParaRPr lang="en-US" altLang="zh-CN" sz="1000" dirty="0">
                <a:ea typeface="黑体" pitchFamily="49" charset="-122"/>
              </a:endParaRPr>
            </a:p>
            <a:p>
              <a:pPr algn="ctr">
                <a:defRPr/>
              </a:pPr>
              <a:r>
                <a:rPr lang="en-US" altLang="zh-CN" sz="1000" dirty="0">
                  <a:ea typeface="黑体" pitchFamily="49" charset="-122"/>
                </a:rPr>
                <a:t>1</a:t>
              </a:r>
              <a:endParaRPr lang="zh-CN" altLang="en-US" sz="1000" dirty="0">
                <a:ea typeface="黑体" pitchFamily="49" charset="-122"/>
              </a:endParaRPr>
            </a:p>
          </p:txBody>
        </p:sp>
        <p:sp>
          <p:nvSpPr>
            <p:cNvPr id="47" name="立方体 46"/>
            <p:cNvSpPr/>
            <p:nvPr/>
          </p:nvSpPr>
          <p:spPr bwMode="auto">
            <a:xfrm>
              <a:off x="3235796" y="1222152"/>
              <a:ext cx="428625" cy="428625"/>
            </a:xfrm>
            <a:prstGeom prst="cube">
              <a:avLst/>
            </a:prstGeom>
            <a:grpFill/>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defPPr>
                <a:defRPr lang="zh-CN"/>
              </a:defPPr>
              <a:lvl1pPr marL="0" algn="l" defTabSz="1004411" rtl="0" eaLnBrk="1" latinLnBrk="0" hangingPunct="1">
                <a:defRPr sz="1900" kern="1200">
                  <a:solidFill>
                    <a:schemeClr val="dk1"/>
                  </a:solidFill>
                  <a:latin typeface="+mn-lt"/>
                  <a:ea typeface="+mn-ea"/>
                  <a:cs typeface="+mn-cs"/>
                </a:defRPr>
              </a:lvl1pPr>
              <a:lvl2pPr marL="502205" algn="l" defTabSz="1004411" rtl="0" eaLnBrk="1" latinLnBrk="0" hangingPunct="1">
                <a:defRPr sz="1900" kern="1200">
                  <a:solidFill>
                    <a:schemeClr val="dk1"/>
                  </a:solidFill>
                  <a:latin typeface="+mn-lt"/>
                  <a:ea typeface="+mn-ea"/>
                  <a:cs typeface="+mn-cs"/>
                </a:defRPr>
              </a:lvl2pPr>
              <a:lvl3pPr marL="1004411" algn="l" defTabSz="1004411" rtl="0" eaLnBrk="1" latinLnBrk="0" hangingPunct="1">
                <a:defRPr sz="1900" kern="1200">
                  <a:solidFill>
                    <a:schemeClr val="dk1"/>
                  </a:solidFill>
                  <a:latin typeface="+mn-lt"/>
                  <a:ea typeface="+mn-ea"/>
                  <a:cs typeface="+mn-cs"/>
                </a:defRPr>
              </a:lvl3pPr>
              <a:lvl4pPr marL="1506615" algn="l" defTabSz="1004411" rtl="0" eaLnBrk="1" latinLnBrk="0" hangingPunct="1">
                <a:defRPr sz="1900" kern="1200">
                  <a:solidFill>
                    <a:schemeClr val="dk1"/>
                  </a:solidFill>
                  <a:latin typeface="+mn-lt"/>
                  <a:ea typeface="+mn-ea"/>
                  <a:cs typeface="+mn-cs"/>
                </a:defRPr>
              </a:lvl4pPr>
              <a:lvl5pPr marL="2008820" algn="l" defTabSz="1004411" rtl="0" eaLnBrk="1" latinLnBrk="0" hangingPunct="1">
                <a:defRPr sz="1900" kern="1200">
                  <a:solidFill>
                    <a:schemeClr val="dk1"/>
                  </a:solidFill>
                  <a:latin typeface="+mn-lt"/>
                  <a:ea typeface="+mn-ea"/>
                  <a:cs typeface="+mn-cs"/>
                </a:defRPr>
              </a:lvl5pPr>
              <a:lvl6pPr marL="2511025" algn="l" defTabSz="1004411" rtl="0" eaLnBrk="1" latinLnBrk="0" hangingPunct="1">
                <a:defRPr sz="1900" kern="1200">
                  <a:solidFill>
                    <a:schemeClr val="dk1"/>
                  </a:solidFill>
                  <a:latin typeface="+mn-lt"/>
                  <a:ea typeface="+mn-ea"/>
                  <a:cs typeface="+mn-cs"/>
                </a:defRPr>
              </a:lvl6pPr>
              <a:lvl7pPr marL="3013231" algn="l" defTabSz="1004411" rtl="0" eaLnBrk="1" latinLnBrk="0" hangingPunct="1">
                <a:defRPr sz="1900" kern="1200">
                  <a:solidFill>
                    <a:schemeClr val="dk1"/>
                  </a:solidFill>
                  <a:latin typeface="+mn-lt"/>
                  <a:ea typeface="+mn-ea"/>
                  <a:cs typeface="+mn-cs"/>
                </a:defRPr>
              </a:lvl7pPr>
              <a:lvl8pPr marL="3515435" algn="l" defTabSz="1004411" rtl="0" eaLnBrk="1" latinLnBrk="0" hangingPunct="1">
                <a:defRPr sz="1900" kern="1200">
                  <a:solidFill>
                    <a:schemeClr val="dk1"/>
                  </a:solidFill>
                  <a:latin typeface="+mn-lt"/>
                  <a:ea typeface="+mn-ea"/>
                  <a:cs typeface="+mn-cs"/>
                </a:defRPr>
              </a:lvl8pPr>
              <a:lvl9pPr marL="4017640" algn="l" defTabSz="1004411" rtl="0" eaLnBrk="1" latinLnBrk="0" hangingPunct="1">
                <a:defRPr sz="1900" kern="1200">
                  <a:solidFill>
                    <a:schemeClr val="dk1"/>
                  </a:solidFill>
                  <a:latin typeface="+mn-lt"/>
                  <a:ea typeface="+mn-ea"/>
                  <a:cs typeface="+mn-cs"/>
                </a:defRPr>
              </a:lvl9pPr>
            </a:lstStyle>
            <a:p>
              <a:pPr algn="ctr" fontAlgn="auto">
                <a:spcBef>
                  <a:spcPts val="0"/>
                </a:spcBef>
                <a:spcAft>
                  <a:spcPts val="0"/>
                </a:spcAft>
                <a:defRPr/>
              </a:pPr>
              <a:r>
                <a:rPr lang="zh-CN" altLang="en-US" sz="1050" dirty="0"/>
                <a:t>阶段</a:t>
              </a:r>
              <a:endParaRPr lang="en-US" altLang="zh-CN" sz="1050" dirty="0"/>
            </a:p>
            <a:p>
              <a:pPr algn="ctr" fontAlgn="auto">
                <a:spcBef>
                  <a:spcPts val="0"/>
                </a:spcBef>
                <a:spcAft>
                  <a:spcPts val="0"/>
                </a:spcAft>
                <a:defRPr/>
              </a:pPr>
              <a:r>
                <a:rPr lang="en-US" altLang="zh-CN" sz="1050" dirty="0"/>
                <a:t>2</a:t>
              </a:r>
              <a:endParaRPr lang="zh-CN" altLang="en-US" sz="1050" dirty="0"/>
            </a:p>
          </p:txBody>
        </p:sp>
        <p:sp>
          <p:nvSpPr>
            <p:cNvPr id="48" name="立方体 47"/>
            <p:cNvSpPr/>
            <p:nvPr/>
          </p:nvSpPr>
          <p:spPr bwMode="auto">
            <a:xfrm>
              <a:off x="5021733" y="1222152"/>
              <a:ext cx="428625" cy="428625"/>
            </a:xfrm>
            <a:prstGeom prst="cube">
              <a:avLst/>
            </a:prstGeom>
            <a:grpFill/>
            <a:ln>
              <a:headEnd type="none" w="med" len="med"/>
              <a:tailEnd type="none" w="med" len="med"/>
            </a:ln>
          </p:spPr>
          <p:style>
            <a:lnRef idx="1">
              <a:schemeClr val="dk1"/>
            </a:lnRef>
            <a:fillRef idx="2">
              <a:schemeClr val="dk1"/>
            </a:fillRef>
            <a:effectRef idx="1">
              <a:schemeClr val="dk1"/>
            </a:effectRef>
            <a:fontRef idx="minor">
              <a:schemeClr val="dk1"/>
            </a:fontRef>
          </p:style>
          <p:txBody>
            <a:bodyPr wrap="none" anchor="ctr"/>
            <a:lstStyle>
              <a:defPPr>
                <a:defRPr lang="zh-CN"/>
              </a:defPPr>
              <a:lvl1pPr marL="0" algn="l" defTabSz="1004411" rtl="0" eaLnBrk="1" latinLnBrk="0" hangingPunct="1">
                <a:defRPr sz="1900" kern="1200">
                  <a:solidFill>
                    <a:schemeClr val="dk1"/>
                  </a:solidFill>
                  <a:latin typeface="+mn-lt"/>
                  <a:ea typeface="+mn-ea"/>
                  <a:cs typeface="+mn-cs"/>
                </a:defRPr>
              </a:lvl1pPr>
              <a:lvl2pPr marL="502205" algn="l" defTabSz="1004411" rtl="0" eaLnBrk="1" latinLnBrk="0" hangingPunct="1">
                <a:defRPr sz="1900" kern="1200">
                  <a:solidFill>
                    <a:schemeClr val="dk1"/>
                  </a:solidFill>
                  <a:latin typeface="+mn-lt"/>
                  <a:ea typeface="+mn-ea"/>
                  <a:cs typeface="+mn-cs"/>
                </a:defRPr>
              </a:lvl2pPr>
              <a:lvl3pPr marL="1004411" algn="l" defTabSz="1004411" rtl="0" eaLnBrk="1" latinLnBrk="0" hangingPunct="1">
                <a:defRPr sz="1900" kern="1200">
                  <a:solidFill>
                    <a:schemeClr val="dk1"/>
                  </a:solidFill>
                  <a:latin typeface="+mn-lt"/>
                  <a:ea typeface="+mn-ea"/>
                  <a:cs typeface="+mn-cs"/>
                </a:defRPr>
              </a:lvl3pPr>
              <a:lvl4pPr marL="1506615" algn="l" defTabSz="1004411" rtl="0" eaLnBrk="1" latinLnBrk="0" hangingPunct="1">
                <a:defRPr sz="1900" kern="1200">
                  <a:solidFill>
                    <a:schemeClr val="dk1"/>
                  </a:solidFill>
                  <a:latin typeface="+mn-lt"/>
                  <a:ea typeface="+mn-ea"/>
                  <a:cs typeface="+mn-cs"/>
                </a:defRPr>
              </a:lvl4pPr>
              <a:lvl5pPr marL="2008820" algn="l" defTabSz="1004411" rtl="0" eaLnBrk="1" latinLnBrk="0" hangingPunct="1">
                <a:defRPr sz="1900" kern="1200">
                  <a:solidFill>
                    <a:schemeClr val="dk1"/>
                  </a:solidFill>
                  <a:latin typeface="+mn-lt"/>
                  <a:ea typeface="+mn-ea"/>
                  <a:cs typeface="+mn-cs"/>
                </a:defRPr>
              </a:lvl5pPr>
              <a:lvl6pPr marL="2511025" algn="l" defTabSz="1004411" rtl="0" eaLnBrk="1" latinLnBrk="0" hangingPunct="1">
                <a:defRPr sz="1900" kern="1200">
                  <a:solidFill>
                    <a:schemeClr val="dk1"/>
                  </a:solidFill>
                  <a:latin typeface="+mn-lt"/>
                  <a:ea typeface="+mn-ea"/>
                  <a:cs typeface="+mn-cs"/>
                </a:defRPr>
              </a:lvl6pPr>
              <a:lvl7pPr marL="3013231" algn="l" defTabSz="1004411" rtl="0" eaLnBrk="1" latinLnBrk="0" hangingPunct="1">
                <a:defRPr sz="1900" kern="1200">
                  <a:solidFill>
                    <a:schemeClr val="dk1"/>
                  </a:solidFill>
                  <a:latin typeface="+mn-lt"/>
                  <a:ea typeface="+mn-ea"/>
                  <a:cs typeface="+mn-cs"/>
                </a:defRPr>
              </a:lvl7pPr>
              <a:lvl8pPr marL="3515435" algn="l" defTabSz="1004411" rtl="0" eaLnBrk="1" latinLnBrk="0" hangingPunct="1">
                <a:defRPr sz="1900" kern="1200">
                  <a:solidFill>
                    <a:schemeClr val="dk1"/>
                  </a:solidFill>
                  <a:latin typeface="+mn-lt"/>
                  <a:ea typeface="+mn-ea"/>
                  <a:cs typeface="+mn-cs"/>
                </a:defRPr>
              </a:lvl8pPr>
              <a:lvl9pPr marL="4017640" algn="l" defTabSz="1004411" rtl="0" eaLnBrk="1" latinLnBrk="0" hangingPunct="1">
                <a:defRPr sz="1900" kern="1200">
                  <a:solidFill>
                    <a:schemeClr val="dk1"/>
                  </a:solidFill>
                  <a:latin typeface="+mn-lt"/>
                  <a:ea typeface="+mn-ea"/>
                  <a:cs typeface="+mn-cs"/>
                </a:defRPr>
              </a:lvl9pPr>
            </a:lstStyle>
            <a:p>
              <a:pPr algn="ctr">
                <a:defRPr/>
              </a:pPr>
              <a:r>
                <a:rPr lang="zh-CN" altLang="en-US" sz="1050" dirty="0">
                  <a:latin typeface="Arial" charset="0"/>
                  <a:ea typeface="黑体" pitchFamily="2" charset="-122"/>
                </a:rPr>
                <a:t>阶段</a:t>
              </a:r>
              <a:endParaRPr lang="en-US" altLang="zh-CN" sz="1050" dirty="0">
                <a:latin typeface="Arial" charset="0"/>
                <a:ea typeface="黑体" pitchFamily="2" charset="-122"/>
              </a:endParaRPr>
            </a:p>
            <a:p>
              <a:pPr algn="ctr">
                <a:defRPr/>
              </a:pPr>
              <a:r>
                <a:rPr lang="en-US" altLang="zh-CN" sz="1050" dirty="0">
                  <a:latin typeface="Arial" charset="0"/>
                  <a:ea typeface="黑体" pitchFamily="2" charset="-122"/>
                </a:rPr>
                <a:t>3</a:t>
              </a:r>
              <a:endParaRPr lang="zh-CN" altLang="en-US" sz="1050" dirty="0">
                <a:latin typeface="Arial" charset="0"/>
                <a:ea typeface="黑体" pitchFamily="2" charset="-122"/>
              </a:endParaRPr>
            </a:p>
          </p:txBody>
        </p:sp>
      </p:grpSp>
      <p:sp>
        <p:nvSpPr>
          <p:cNvPr id="53" name="上下箭头 52"/>
          <p:cNvSpPr/>
          <p:nvPr/>
        </p:nvSpPr>
        <p:spPr bwMode="auto">
          <a:xfrm>
            <a:off x="4429124" y="2643182"/>
            <a:ext cx="214314" cy="285752"/>
          </a:xfrm>
          <a:prstGeom prst="upDownArrow">
            <a:avLst/>
          </a:prstGeom>
          <a:solidFill>
            <a:schemeClr val="bg1">
              <a:lumMod val="95000"/>
            </a:schemeClr>
          </a:solidFill>
          <a:ln>
            <a:headEnd/>
            <a:tailEnd/>
          </a:ln>
        </p:spPr>
        <p:style>
          <a:lnRef idx="1">
            <a:schemeClr val="dk1"/>
          </a:lnRef>
          <a:fillRef idx="2">
            <a:schemeClr val="dk1"/>
          </a:fillRef>
          <a:effectRef idx="1">
            <a:schemeClr val="dk1"/>
          </a:effectRef>
          <a:fontRef idx="minor">
            <a:schemeClr val="dk1"/>
          </a:fontRef>
        </p:style>
        <p:txBody>
          <a:bodyPr wrap="none" anchor="ctr"/>
          <a:lstStyle>
            <a:defPPr>
              <a:defRPr lang="zh-CN"/>
            </a:defPPr>
            <a:lvl1pPr marL="0" algn="l" defTabSz="1004411" rtl="0" eaLnBrk="1" latinLnBrk="0" hangingPunct="1">
              <a:defRPr sz="1900" kern="1200">
                <a:solidFill>
                  <a:schemeClr val="dk1"/>
                </a:solidFill>
                <a:latin typeface="+mn-lt"/>
                <a:ea typeface="+mn-ea"/>
                <a:cs typeface="+mn-cs"/>
              </a:defRPr>
            </a:lvl1pPr>
            <a:lvl2pPr marL="502205" algn="l" defTabSz="1004411" rtl="0" eaLnBrk="1" latinLnBrk="0" hangingPunct="1">
              <a:defRPr sz="1900" kern="1200">
                <a:solidFill>
                  <a:schemeClr val="dk1"/>
                </a:solidFill>
                <a:latin typeface="+mn-lt"/>
                <a:ea typeface="+mn-ea"/>
                <a:cs typeface="+mn-cs"/>
              </a:defRPr>
            </a:lvl2pPr>
            <a:lvl3pPr marL="1004411" algn="l" defTabSz="1004411" rtl="0" eaLnBrk="1" latinLnBrk="0" hangingPunct="1">
              <a:defRPr sz="1900" kern="1200">
                <a:solidFill>
                  <a:schemeClr val="dk1"/>
                </a:solidFill>
                <a:latin typeface="+mn-lt"/>
                <a:ea typeface="+mn-ea"/>
                <a:cs typeface="+mn-cs"/>
              </a:defRPr>
            </a:lvl3pPr>
            <a:lvl4pPr marL="1506615" algn="l" defTabSz="1004411" rtl="0" eaLnBrk="1" latinLnBrk="0" hangingPunct="1">
              <a:defRPr sz="1900" kern="1200">
                <a:solidFill>
                  <a:schemeClr val="dk1"/>
                </a:solidFill>
                <a:latin typeface="+mn-lt"/>
                <a:ea typeface="+mn-ea"/>
                <a:cs typeface="+mn-cs"/>
              </a:defRPr>
            </a:lvl4pPr>
            <a:lvl5pPr marL="2008820" algn="l" defTabSz="1004411" rtl="0" eaLnBrk="1" latinLnBrk="0" hangingPunct="1">
              <a:defRPr sz="1900" kern="1200">
                <a:solidFill>
                  <a:schemeClr val="dk1"/>
                </a:solidFill>
                <a:latin typeface="+mn-lt"/>
                <a:ea typeface="+mn-ea"/>
                <a:cs typeface="+mn-cs"/>
              </a:defRPr>
            </a:lvl5pPr>
            <a:lvl6pPr marL="2511025" algn="l" defTabSz="1004411" rtl="0" eaLnBrk="1" latinLnBrk="0" hangingPunct="1">
              <a:defRPr sz="1900" kern="1200">
                <a:solidFill>
                  <a:schemeClr val="dk1"/>
                </a:solidFill>
                <a:latin typeface="+mn-lt"/>
                <a:ea typeface="+mn-ea"/>
                <a:cs typeface="+mn-cs"/>
              </a:defRPr>
            </a:lvl6pPr>
            <a:lvl7pPr marL="3013231" algn="l" defTabSz="1004411" rtl="0" eaLnBrk="1" latinLnBrk="0" hangingPunct="1">
              <a:defRPr sz="1900" kern="1200">
                <a:solidFill>
                  <a:schemeClr val="dk1"/>
                </a:solidFill>
                <a:latin typeface="+mn-lt"/>
                <a:ea typeface="+mn-ea"/>
                <a:cs typeface="+mn-cs"/>
              </a:defRPr>
            </a:lvl7pPr>
            <a:lvl8pPr marL="3515435" algn="l" defTabSz="1004411" rtl="0" eaLnBrk="1" latinLnBrk="0" hangingPunct="1">
              <a:defRPr sz="1900" kern="1200">
                <a:solidFill>
                  <a:schemeClr val="dk1"/>
                </a:solidFill>
                <a:latin typeface="+mn-lt"/>
                <a:ea typeface="+mn-ea"/>
                <a:cs typeface="+mn-cs"/>
              </a:defRPr>
            </a:lvl8pPr>
            <a:lvl9pPr marL="4017640" algn="l" defTabSz="1004411" rtl="0" eaLnBrk="1" latinLnBrk="0" hangingPunct="1">
              <a:defRPr sz="1900" kern="1200">
                <a:solidFill>
                  <a:schemeClr val="dk1"/>
                </a:solidFill>
                <a:latin typeface="+mn-lt"/>
                <a:ea typeface="+mn-ea"/>
                <a:cs typeface="+mn-cs"/>
              </a:defRPr>
            </a:lvl9pPr>
          </a:lstStyle>
          <a:p>
            <a:pPr>
              <a:defRPr/>
            </a:pPr>
            <a:endParaRPr lang="zh-CN" altLang="en-US">
              <a:ea typeface="黑体" pitchFamily="2" charset="-122"/>
            </a:endParaRPr>
          </a:p>
        </p:txBody>
      </p:sp>
      <p:cxnSp>
        <p:nvCxnSpPr>
          <p:cNvPr id="56" name="AutoShape 20"/>
          <p:cNvCxnSpPr>
            <a:cxnSpLocks noChangeShapeType="1"/>
          </p:cNvCxnSpPr>
          <p:nvPr/>
        </p:nvCxnSpPr>
        <p:spPr bwMode="auto">
          <a:xfrm flipV="1">
            <a:off x="1398648" y="1821645"/>
            <a:ext cx="530146" cy="738789"/>
          </a:xfrm>
          <a:prstGeom prst="bentConnector3">
            <a:avLst>
              <a:gd name="adj1" fmla="val 59451"/>
            </a:avLst>
          </a:prstGeom>
          <a:noFill/>
          <a:ln w="38100">
            <a:solidFill>
              <a:schemeClr val="tx2"/>
            </a:solidFill>
            <a:miter lim="800000"/>
            <a:headEnd type="none"/>
            <a:tailEnd type="triangle" w="med" len="med"/>
          </a:ln>
        </p:spPr>
      </p:cxnSp>
      <p:sp>
        <p:nvSpPr>
          <p:cNvPr id="63" name="流程图: 文档 62"/>
          <p:cNvSpPr>
            <a:spLocks noChangeArrowheads="1"/>
          </p:cNvSpPr>
          <p:nvPr/>
        </p:nvSpPr>
        <p:spPr bwMode="auto">
          <a:xfrm>
            <a:off x="2786114" y="1142984"/>
            <a:ext cx="571504" cy="428628"/>
          </a:xfrm>
          <a:prstGeom prst="flowChartDocument">
            <a:avLst/>
          </a:prstGeom>
          <a:gradFill rotWithShape="1">
            <a:gsLst>
              <a:gs pos="0">
                <a:srgbClr val="FFDE80"/>
              </a:gs>
              <a:gs pos="50000">
                <a:srgbClr val="FFE8B3"/>
              </a:gs>
              <a:gs pos="100000">
                <a:srgbClr val="FFF3DA"/>
              </a:gs>
            </a:gsLst>
            <a:lin ang="5400000" scaled="1"/>
          </a:gradFill>
          <a:ln w="19050" algn="ctr">
            <a:solidFill>
              <a:srgbClr val="FFC000"/>
            </a:solidFill>
            <a:round/>
            <a:headEnd/>
            <a:tailEnd/>
          </a:ln>
        </p:spPr>
        <p:txBody>
          <a:bodyPr wrap="none" anchor="ctr"/>
          <a:lstStyle/>
          <a:p>
            <a:pPr algn="ctr"/>
            <a:r>
              <a:rPr lang="zh-CN" altLang="en-US" sz="1400" b="1" dirty="0" smtClean="0">
                <a:effectLst>
                  <a:outerShdw blurRad="38100" dist="38100" dir="2700000" algn="tl">
                    <a:srgbClr val="FFFFFF"/>
                  </a:outerShdw>
                </a:effectLst>
                <a:ea typeface="SimSun" pitchFamily="2" charset="-122"/>
              </a:rPr>
              <a:t>策划</a:t>
            </a:r>
            <a:endParaRPr lang="zh-CN" altLang="en-US" sz="1400" b="1" dirty="0">
              <a:effectLst>
                <a:outerShdw blurRad="38100" dist="38100" dir="2700000" algn="tl">
                  <a:srgbClr val="FFFFFF"/>
                </a:outerShdw>
              </a:effectLst>
              <a:ea typeface="SimSun" pitchFamily="2" charset="-122"/>
            </a:endParaRPr>
          </a:p>
        </p:txBody>
      </p:sp>
      <p:grpSp>
        <p:nvGrpSpPr>
          <p:cNvPr id="3" name="组合 127"/>
          <p:cNvGrpSpPr/>
          <p:nvPr/>
        </p:nvGrpSpPr>
        <p:grpSpPr>
          <a:xfrm>
            <a:off x="276103" y="1260858"/>
            <a:ext cx="1132109" cy="326531"/>
            <a:chOff x="5128370" y="693766"/>
            <a:chExt cx="1132109" cy="326531"/>
          </a:xfrm>
        </p:grpSpPr>
        <p:sp>
          <p:nvSpPr>
            <p:cNvPr id="142" name="圆角矩形 141"/>
            <p:cNvSpPr/>
            <p:nvPr/>
          </p:nvSpPr>
          <p:spPr>
            <a:xfrm>
              <a:off x="5128370" y="693766"/>
              <a:ext cx="1132109" cy="326531"/>
            </a:xfrm>
            <a:prstGeom prst="roundRect">
              <a:avLst>
                <a:gd name="adj" fmla="val 10000"/>
              </a:avLst>
            </a:prstGeom>
          </p:spPr>
          <p:style>
            <a:lnRef idx="1">
              <a:schemeClr val="accent6"/>
            </a:lnRef>
            <a:fillRef idx="2">
              <a:schemeClr val="accent6"/>
            </a:fillRef>
            <a:effectRef idx="1">
              <a:schemeClr val="accent6"/>
            </a:effectRef>
            <a:fontRef idx="minor">
              <a:schemeClr val="dk1">
                <a:hueOff val="0"/>
                <a:satOff val="0"/>
                <a:lumOff val="0"/>
                <a:alphaOff val="0"/>
              </a:schemeClr>
            </a:fontRef>
          </p:style>
        </p:sp>
        <p:sp>
          <p:nvSpPr>
            <p:cNvPr id="143" name="圆角矩形 6"/>
            <p:cNvSpPr/>
            <p:nvPr/>
          </p:nvSpPr>
          <p:spPr>
            <a:xfrm>
              <a:off x="5137934" y="703330"/>
              <a:ext cx="1112981" cy="30740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0955" tIns="13970" rIns="20955" bIns="13970" numCol="1" spcCol="1270" anchor="ctr" anchorCtr="0">
              <a:noAutofit/>
            </a:bodyPr>
            <a:lstStyle/>
            <a:p>
              <a:pPr lvl="0" algn="ctr" defTabSz="466725">
                <a:lnSpc>
                  <a:spcPct val="90000"/>
                </a:lnSpc>
                <a:spcBef>
                  <a:spcPct val="0"/>
                </a:spcBef>
                <a:spcAft>
                  <a:spcPct val="35000"/>
                </a:spcAft>
              </a:pPr>
              <a:r>
                <a:rPr lang="zh-CN" altLang="en-US" sz="1050" dirty="0" smtClean="0"/>
                <a:t>登陆</a:t>
              </a:r>
              <a:r>
                <a:rPr lang="en-US" altLang="zh-CN" sz="1050" dirty="0" smtClean="0"/>
                <a:t>/</a:t>
              </a:r>
              <a:r>
                <a:rPr lang="zh-CN" altLang="en-US" sz="1050" dirty="0" smtClean="0"/>
                <a:t>注销</a:t>
              </a:r>
              <a:endParaRPr lang="zh-CN" altLang="en-US" sz="1050" kern="1200" dirty="0"/>
            </a:p>
          </p:txBody>
        </p:sp>
      </p:grpSp>
      <p:grpSp>
        <p:nvGrpSpPr>
          <p:cNvPr id="4" name="组合 128"/>
          <p:cNvGrpSpPr/>
          <p:nvPr/>
        </p:nvGrpSpPr>
        <p:grpSpPr>
          <a:xfrm>
            <a:off x="276103" y="1639628"/>
            <a:ext cx="1132109" cy="326531"/>
            <a:chOff x="5128370" y="1072536"/>
            <a:chExt cx="1132109" cy="326531"/>
          </a:xfrm>
        </p:grpSpPr>
        <p:sp>
          <p:nvSpPr>
            <p:cNvPr id="140" name="圆角矩形 139"/>
            <p:cNvSpPr/>
            <p:nvPr/>
          </p:nvSpPr>
          <p:spPr>
            <a:xfrm>
              <a:off x="5128370" y="1072536"/>
              <a:ext cx="1132109" cy="326531"/>
            </a:xfrm>
            <a:prstGeom prst="roundRect">
              <a:avLst>
                <a:gd name="adj" fmla="val 10000"/>
              </a:avLst>
            </a:prstGeom>
          </p:spPr>
          <p:style>
            <a:lnRef idx="1">
              <a:schemeClr val="accent6"/>
            </a:lnRef>
            <a:fillRef idx="2">
              <a:schemeClr val="accent6"/>
            </a:fillRef>
            <a:effectRef idx="1">
              <a:schemeClr val="accent6"/>
            </a:effectRef>
            <a:fontRef idx="minor">
              <a:schemeClr val="dk1">
                <a:hueOff val="0"/>
                <a:satOff val="0"/>
                <a:lumOff val="0"/>
                <a:alphaOff val="0"/>
              </a:schemeClr>
            </a:fontRef>
          </p:style>
        </p:sp>
        <p:sp>
          <p:nvSpPr>
            <p:cNvPr id="141" name="圆角矩形 8"/>
            <p:cNvSpPr/>
            <p:nvPr/>
          </p:nvSpPr>
          <p:spPr>
            <a:xfrm>
              <a:off x="5137934" y="1082100"/>
              <a:ext cx="1112981" cy="30740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0955" tIns="13970" rIns="20955" bIns="13970" numCol="1" spcCol="1270" anchor="ctr" anchorCtr="0">
              <a:noAutofit/>
            </a:bodyPr>
            <a:lstStyle/>
            <a:p>
              <a:pPr algn="ctr"/>
              <a:r>
                <a:rPr lang="zh-CN" altLang="en-US" sz="1050" dirty="0" smtClean="0">
                  <a:latin typeface="+mn-ea"/>
                </a:rPr>
                <a:t>账号管理</a:t>
              </a:r>
            </a:p>
          </p:txBody>
        </p:sp>
      </p:grpSp>
      <p:grpSp>
        <p:nvGrpSpPr>
          <p:cNvPr id="5" name="组合 129"/>
          <p:cNvGrpSpPr/>
          <p:nvPr/>
        </p:nvGrpSpPr>
        <p:grpSpPr>
          <a:xfrm>
            <a:off x="276103" y="2018398"/>
            <a:ext cx="1132109" cy="326531"/>
            <a:chOff x="5128370" y="1451306"/>
            <a:chExt cx="1132109" cy="326531"/>
          </a:xfrm>
        </p:grpSpPr>
        <p:sp>
          <p:nvSpPr>
            <p:cNvPr id="138" name="圆角矩形 137"/>
            <p:cNvSpPr/>
            <p:nvPr/>
          </p:nvSpPr>
          <p:spPr>
            <a:xfrm>
              <a:off x="5128370" y="1451306"/>
              <a:ext cx="1132109" cy="326531"/>
            </a:xfrm>
            <a:prstGeom prst="roundRect">
              <a:avLst>
                <a:gd name="adj" fmla="val 10000"/>
              </a:avLst>
            </a:prstGeom>
          </p:spPr>
          <p:style>
            <a:lnRef idx="1">
              <a:schemeClr val="accent6"/>
            </a:lnRef>
            <a:fillRef idx="2">
              <a:schemeClr val="accent6"/>
            </a:fillRef>
            <a:effectRef idx="1">
              <a:schemeClr val="accent6"/>
            </a:effectRef>
            <a:fontRef idx="minor">
              <a:schemeClr val="dk1">
                <a:hueOff val="0"/>
                <a:satOff val="0"/>
                <a:lumOff val="0"/>
                <a:alphaOff val="0"/>
              </a:schemeClr>
            </a:fontRef>
          </p:style>
        </p:sp>
        <p:sp>
          <p:nvSpPr>
            <p:cNvPr id="139" name="圆角矩形 10"/>
            <p:cNvSpPr/>
            <p:nvPr/>
          </p:nvSpPr>
          <p:spPr>
            <a:xfrm>
              <a:off x="5137934" y="1460870"/>
              <a:ext cx="1112981" cy="30740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0955" tIns="13970" rIns="20955" bIns="13970" numCol="1" spcCol="1270" anchor="ctr" anchorCtr="0">
              <a:noAutofit/>
            </a:bodyPr>
            <a:lstStyle/>
            <a:p>
              <a:pPr algn="ctr"/>
              <a:r>
                <a:rPr lang="zh-CN" altLang="en-US" sz="1050" dirty="0" smtClean="0">
                  <a:latin typeface="+mn-ea"/>
                </a:rPr>
                <a:t>布局</a:t>
              </a:r>
              <a:r>
                <a:rPr lang="en-US" altLang="zh-CN" sz="1050" dirty="0" smtClean="0">
                  <a:latin typeface="+mn-ea"/>
                </a:rPr>
                <a:t>/</a:t>
              </a:r>
              <a:r>
                <a:rPr lang="zh-CN" altLang="en-US" sz="1050" dirty="0" smtClean="0">
                  <a:latin typeface="+mn-ea"/>
                </a:rPr>
                <a:t>页面设置</a:t>
              </a:r>
            </a:p>
          </p:txBody>
        </p:sp>
      </p:grpSp>
      <p:grpSp>
        <p:nvGrpSpPr>
          <p:cNvPr id="6" name="组合 130"/>
          <p:cNvGrpSpPr/>
          <p:nvPr/>
        </p:nvGrpSpPr>
        <p:grpSpPr>
          <a:xfrm>
            <a:off x="276103" y="2397168"/>
            <a:ext cx="1132109" cy="326531"/>
            <a:chOff x="5128370" y="1830076"/>
            <a:chExt cx="1132109" cy="326531"/>
          </a:xfrm>
        </p:grpSpPr>
        <p:sp>
          <p:nvSpPr>
            <p:cNvPr id="136" name="圆角矩形 135"/>
            <p:cNvSpPr/>
            <p:nvPr/>
          </p:nvSpPr>
          <p:spPr>
            <a:xfrm>
              <a:off x="5128370" y="1830076"/>
              <a:ext cx="1132109" cy="326531"/>
            </a:xfrm>
            <a:prstGeom prst="roundRect">
              <a:avLst>
                <a:gd name="adj" fmla="val 10000"/>
              </a:avLst>
            </a:prstGeom>
          </p:spPr>
          <p:style>
            <a:lnRef idx="1">
              <a:schemeClr val="accent6"/>
            </a:lnRef>
            <a:fillRef idx="2">
              <a:schemeClr val="accent6"/>
            </a:fillRef>
            <a:effectRef idx="1">
              <a:schemeClr val="accent6"/>
            </a:effectRef>
            <a:fontRef idx="minor">
              <a:schemeClr val="dk1">
                <a:hueOff val="0"/>
                <a:satOff val="0"/>
                <a:lumOff val="0"/>
                <a:alphaOff val="0"/>
              </a:schemeClr>
            </a:fontRef>
          </p:style>
        </p:sp>
        <p:sp>
          <p:nvSpPr>
            <p:cNvPr id="137" name="圆角矩形 12"/>
            <p:cNvSpPr/>
            <p:nvPr/>
          </p:nvSpPr>
          <p:spPr>
            <a:xfrm>
              <a:off x="5137934" y="1839640"/>
              <a:ext cx="1112981" cy="30740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0955" tIns="13970" rIns="20955" bIns="13970" numCol="1" spcCol="1270" anchor="ctr" anchorCtr="0">
              <a:noAutofit/>
            </a:bodyPr>
            <a:lstStyle/>
            <a:p>
              <a:pPr algn="ctr"/>
              <a:r>
                <a:rPr lang="zh-CN" altLang="en-US" sz="1050" dirty="0" smtClean="0">
                  <a:latin typeface="+mn-ea"/>
                </a:rPr>
                <a:t>业务系统管理</a:t>
              </a:r>
            </a:p>
          </p:txBody>
        </p:sp>
      </p:grpSp>
      <p:grpSp>
        <p:nvGrpSpPr>
          <p:cNvPr id="7" name="组合 132"/>
          <p:cNvGrpSpPr/>
          <p:nvPr/>
        </p:nvGrpSpPr>
        <p:grpSpPr>
          <a:xfrm>
            <a:off x="276103" y="2775938"/>
            <a:ext cx="1132109" cy="326531"/>
            <a:chOff x="5128370" y="2208846"/>
            <a:chExt cx="1132109" cy="326531"/>
          </a:xfrm>
        </p:grpSpPr>
        <p:sp>
          <p:nvSpPr>
            <p:cNvPr id="134" name="圆角矩形 133"/>
            <p:cNvSpPr/>
            <p:nvPr/>
          </p:nvSpPr>
          <p:spPr>
            <a:xfrm>
              <a:off x="5128370" y="2208846"/>
              <a:ext cx="1132109" cy="326531"/>
            </a:xfrm>
            <a:prstGeom prst="roundRect">
              <a:avLst>
                <a:gd name="adj" fmla="val 10000"/>
              </a:avLst>
            </a:prstGeom>
          </p:spPr>
          <p:style>
            <a:lnRef idx="1">
              <a:schemeClr val="accent6"/>
            </a:lnRef>
            <a:fillRef idx="2">
              <a:schemeClr val="accent6"/>
            </a:fillRef>
            <a:effectRef idx="1">
              <a:schemeClr val="accent6"/>
            </a:effectRef>
            <a:fontRef idx="minor">
              <a:schemeClr val="dk1">
                <a:hueOff val="0"/>
                <a:satOff val="0"/>
                <a:lumOff val="0"/>
                <a:alphaOff val="0"/>
              </a:schemeClr>
            </a:fontRef>
          </p:style>
        </p:sp>
        <p:sp>
          <p:nvSpPr>
            <p:cNvPr id="135" name="圆角矩形 15"/>
            <p:cNvSpPr/>
            <p:nvPr/>
          </p:nvSpPr>
          <p:spPr>
            <a:xfrm>
              <a:off x="5137934" y="2218410"/>
              <a:ext cx="1112981" cy="30740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0955" tIns="13970" rIns="20955" bIns="13970" numCol="1" spcCol="1270" anchor="ctr" anchorCtr="0">
              <a:noAutofit/>
            </a:bodyPr>
            <a:lstStyle/>
            <a:p>
              <a:pPr algn="ctr"/>
              <a:r>
                <a:rPr lang="zh-CN" altLang="en-US" sz="1050" dirty="0" smtClean="0">
                  <a:latin typeface="+mn-ea"/>
                </a:rPr>
                <a:t>。。。</a:t>
              </a:r>
            </a:p>
          </p:txBody>
        </p:sp>
      </p:grpSp>
      <p:sp>
        <p:nvSpPr>
          <p:cNvPr id="146" name="直接连接符 3"/>
          <p:cNvSpPr/>
          <p:nvPr/>
        </p:nvSpPr>
        <p:spPr>
          <a:xfrm>
            <a:off x="142845" y="1284670"/>
            <a:ext cx="138067" cy="215504"/>
          </a:xfrm>
          <a:custGeom>
            <a:avLst/>
            <a:gdLst/>
            <a:ahLst/>
            <a:cxnLst/>
            <a:rect l="0" t="0" r="0" b="0"/>
            <a:pathLst>
              <a:path>
                <a:moveTo>
                  <a:pt x="0" y="0"/>
                </a:moveTo>
                <a:lnTo>
                  <a:pt x="0" y="215504"/>
                </a:lnTo>
                <a:lnTo>
                  <a:pt x="138067" y="215504"/>
                </a:lnTo>
              </a:path>
            </a:pathLst>
          </a:custGeom>
          <a:noFill/>
          <a:ln>
            <a:solidFill>
              <a:schemeClr val="accent6"/>
            </a:solidFill>
          </a:ln>
        </p:spPr>
        <p:style>
          <a:lnRef idx="2">
            <a:scrgbClr r="0" g="0" b="0"/>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147" name="直接连接符 3"/>
          <p:cNvSpPr/>
          <p:nvPr/>
        </p:nvSpPr>
        <p:spPr>
          <a:xfrm>
            <a:off x="142845" y="1284670"/>
            <a:ext cx="138067" cy="215504"/>
          </a:xfrm>
          <a:custGeom>
            <a:avLst/>
            <a:gdLst/>
            <a:ahLst/>
            <a:cxnLst/>
            <a:rect l="0" t="0" r="0" b="0"/>
            <a:pathLst>
              <a:path>
                <a:moveTo>
                  <a:pt x="0" y="0"/>
                </a:moveTo>
                <a:lnTo>
                  <a:pt x="0" y="215504"/>
                </a:lnTo>
                <a:lnTo>
                  <a:pt x="138067" y="215504"/>
                </a:lnTo>
              </a:path>
            </a:pathLst>
          </a:custGeom>
          <a:noFill/>
          <a:ln>
            <a:solidFill>
              <a:schemeClr val="accent6"/>
            </a:solidFill>
          </a:ln>
        </p:spPr>
        <p:style>
          <a:lnRef idx="2">
            <a:scrgbClr r="0" g="0" b="0"/>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148" name="直接连接符 4"/>
          <p:cNvSpPr/>
          <p:nvPr/>
        </p:nvSpPr>
        <p:spPr>
          <a:xfrm>
            <a:off x="142845" y="1229009"/>
            <a:ext cx="138067" cy="594274"/>
          </a:xfrm>
          <a:custGeom>
            <a:avLst/>
            <a:gdLst/>
            <a:ahLst/>
            <a:cxnLst/>
            <a:rect l="0" t="0" r="0" b="0"/>
            <a:pathLst>
              <a:path>
                <a:moveTo>
                  <a:pt x="0" y="0"/>
                </a:moveTo>
                <a:lnTo>
                  <a:pt x="0" y="594274"/>
                </a:lnTo>
                <a:lnTo>
                  <a:pt x="138067" y="594274"/>
                </a:lnTo>
              </a:path>
            </a:pathLst>
          </a:custGeom>
          <a:noFill/>
          <a:ln>
            <a:solidFill>
              <a:schemeClr val="accent6"/>
            </a:solidFill>
          </a:ln>
        </p:spPr>
        <p:style>
          <a:lnRef idx="2">
            <a:scrgbClr r="0" g="0" b="0"/>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149" name="直接连接符 5"/>
          <p:cNvSpPr/>
          <p:nvPr/>
        </p:nvSpPr>
        <p:spPr>
          <a:xfrm>
            <a:off x="142845" y="1229009"/>
            <a:ext cx="138067" cy="973044"/>
          </a:xfrm>
          <a:custGeom>
            <a:avLst/>
            <a:gdLst/>
            <a:ahLst/>
            <a:cxnLst/>
            <a:rect l="0" t="0" r="0" b="0"/>
            <a:pathLst>
              <a:path>
                <a:moveTo>
                  <a:pt x="0" y="0"/>
                </a:moveTo>
                <a:lnTo>
                  <a:pt x="0" y="973044"/>
                </a:lnTo>
                <a:lnTo>
                  <a:pt x="138067" y="973044"/>
                </a:lnTo>
              </a:path>
            </a:pathLst>
          </a:custGeom>
          <a:noFill/>
          <a:ln>
            <a:solidFill>
              <a:schemeClr val="accent6"/>
            </a:solidFill>
          </a:ln>
        </p:spPr>
        <p:style>
          <a:lnRef idx="2">
            <a:scrgbClr r="0" g="0" b="0"/>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150" name="直接连接符 6"/>
          <p:cNvSpPr/>
          <p:nvPr/>
        </p:nvSpPr>
        <p:spPr>
          <a:xfrm>
            <a:off x="142845" y="1229009"/>
            <a:ext cx="138067" cy="1351814"/>
          </a:xfrm>
          <a:custGeom>
            <a:avLst/>
            <a:gdLst/>
            <a:ahLst/>
            <a:cxnLst/>
            <a:rect l="0" t="0" r="0" b="0"/>
            <a:pathLst>
              <a:path>
                <a:moveTo>
                  <a:pt x="0" y="0"/>
                </a:moveTo>
                <a:lnTo>
                  <a:pt x="0" y="1351814"/>
                </a:lnTo>
                <a:lnTo>
                  <a:pt x="138067" y="1351814"/>
                </a:lnTo>
              </a:path>
            </a:pathLst>
          </a:custGeom>
          <a:noFill/>
          <a:ln>
            <a:solidFill>
              <a:schemeClr val="accent6"/>
            </a:solidFill>
          </a:ln>
        </p:spPr>
        <p:style>
          <a:lnRef idx="2">
            <a:scrgbClr r="0" g="0" b="0"/>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151" name="直接连接符 7"/>
          <p:cNvSpPr/>
          <p:nvPr/>
        </p:nvSpPr>
        <p:spPr>
          <a:xfrm>
            <a:off x="142845" y="1142984"/>
            <a:ext cx="142875" cy="1802022"/>
          </a:xfrm>
          <a:custGeom>
            <a:avLst/>
            <a:gdLst/>
            <a:ahLst/>
            <a:cxnLst/>
            <a:rect l="0" t="0" r="0" b="0"/>
            <a:pathLst>
              <a:path>
                <a:moveTo>
                  <a:pt x="0" y="0"/>
                </a:moveTo>
                <a:lnTo>
                  <a:pt x="0" y="1730584"/>
                </a:lnTo>
                <a:lnTo>
                  <a:pt x="138067" y="1730584"/>
                </a:lnTo>
              </a:path>
            </a:pathLst>
          </a:custGeom>
          <a:noFill/>
          <a:ln>
            <a:solidFill>
              <a:schemeClr val="accent6"/>
            </a:solidFill>
          </a:ln>
        </p:spPr>
        <p:style>
          <a:lnRef idx="2">
            <a:scrgbClr r="0" g="0" b="0"/>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159" name="直接连接符 3"/>
          <p:cNvSpPr/>
          <p:nvPr/>
        </p:nvSpPr>
        <p:spPr>
          <a:xfrm>
            <a:off x="142845" y="3102469"/>
            <a:ext cx="138067" cy="215504"/>
          </a:xfrm>
          <a:custGeom>
            <a:avLst/>
            <a:gdLst/>
            <a:ahLst/>
            <a:cxnLst/>
            <a:rect l="0" t="0" r="0" b="0"/>
            <a:pathLst>
              <a:path>
                <a:moveTo>
                  <a:pt x="0" y="0"/>
                </a:moveTo>
                <a:lnTo>
                  <a:pt x="0" y="215504"/>
                </a:lnTo>
                <a:lnTo>
                  <a:pt x="138067" y="215504"/>
                </a:lnTo>
              </a:path>
            </a:pathLst>
          </a:custGeom>
          <a:noFill/>
          <a:ln>
            <a:solidFill>
              <a:schemeClr val="accent6"/>
            </a:solidFill>
          </a:ln>
        </p:spPr>
        <p:style>
          <a:lnRef idx="2">
            <a:scrgbClr r="0" g="0" b="0"/>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160" name="直接连接符 13"/>
          <p:cNvSpPr/>
          <p:nvPr/>
        </p:nvSpPr>
        <p:spPr>
          <a:xfrm>
            <a:off x="142845" y="2443455"/>
            <a:ext cx="138067" cy="1730584"/>
          </a:xfrm>
          <a:custGeom>
            <a:avLst/>
            <a:gdLst/>
            <a:ahLst/>
            <a:cxnLst/>
            <a:rect l="0" t="0" r="0" b="0"/>
            <a:pathLst>
              <a:path>
                <a:moveTo>
                  <a:pt x="0" y="0"/>
                </a:moveTo>
                <a:lnTo>
                  <a:pt x="0" y="1730584"/>
                </a:lnTo>
                <a:lnTo>
                  <a:pt x="138067" y="1730584"/>
                </a:lnTo>
              </a:path>
            </a:pathLst>
          </a:custGeom>
          <a:noFill/>
          <a:ln>
            <a:solidFill>
              <a:schemeClr val="accent6"/>
            </a:solidFill>
          </a:ln>
        </p:spPr>
        <p:style>
          <a:lnRef idx="2">
            <a:scrgbClr r="0" g="0" b="0"/>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161" name="直接连接符 3"/>
          <p:cNvSpPr/>
          <p:nvPr/>
        </p:nvSpPr>
        <p:spPr>
          <a:xfrm>
            <a:off x="142845" y="3529907"/>
            <a:ext cx="138067" cy="215504"/>
          </a:xfrm>
          <a:custGeom>
            <a:avLst/>
            <a:gdLst/>
            <a:ahLst/>
            <a:cxnLst/>
            <a:rect l="0" t="0" r="0" b="0"/>
            <a:pathLst>
              <a:path>
                <a:moveTo>
                  <a:pt x="0" y="0"/>
                </a:moveTo>
                <a:lnTo>
                  <a:pt x="0" y="215504"/>
                </a:lnTo>
                <a:lnTo>
                  <a:pt x="138067" y="215504"/>
                </a:lnTo>
              </a:path>
            </a:pathLst>
          </a:custGeom>
          <a:noFill/>
          <a:ln>
            <a:solidFill>
              <a:schemeClr val="accent6"/>
            </a:solidFill>
          </a:ln>
        </p:spPr>
        <p:style>
          <a:lnRef idx="2">
            <a:scrgbClr r="0" g="0" b="0"/>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grpSp>
        <p:nvGrpSpPr>
          <p:cNvPr id="10" name="组合 161"/>
          <p:cNvGrpSpPr/>
          <p:nvPr/>
        </p:nvGrpSpPr>
        <p:grpSpPr>
          <a:xfrm>
            <a:off x="275287" y="3959725"/>
            <a:ext cx="1132109" cy="326531"/>
            <a:chOff x="5128370" y="2208846"/>
            <a:chExt cx="1132109" cy="326531"/>
          </a:xfrm>
        </p:grpSpPr>
        <p:sp>
          <p:nvSpPr>
            <p:cNvPr id="163" name="圆角矩形 162"/>
            <p:cNvSpPr/>
            <p:nvPr/>
          </p:nvSpPr>
          <p:spPr>
            <a:xfrm>
              <a:off x="5128370" y="2208846"/>
              <a:ext cx="1132109" cy="326531"/>
            </a:xfrm>
            <a:prstGeom prst="roundRect">
              <a:avLst>
                <a:gd name="adj" fmla="val 10000"/>
              </a:avLst>
            </a:prstGeom>
          </p:spPr>
          <p:style>
            <a:lnRef idx="1">
              <a:schemeClr val="accent6"/>
            </a:lnRef>
            <a:fillRef idx="2">
              <a:schemeClr val="accent6"/>
            </a:fillRef>
            <a:effectRef idx="1">
              <a:schemeClr val="accent6"/>
            </a:effectRef>
            <a:fontRef idx="minor">
              <a:schemeClr val="dk1">
                <a:hueOff val="0"/>
                <a:satOff val="0"/>
                <a:lumOff val="0"/>
                <a:alphaOff val="0"/>
              </a:schemeClr>
            </a:fontRef>
          </p:style>
        </p:sp>
        <p:sp>
          <p:nvSpPr>
            <p:cNvPr id="164" name="圆角矩形 15"/>
            <p:cNvSpPr/>
            <p:nvPr/>
          </p:nvSpPr>
          <p:spPr>
            <a:xfrm>
              <a:off x="5137934" y="2218410"/>
              <a:ext cx="1112981" cy="30740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0955" tIns="13970" rIns="20955" bIns="13970" numCol="1" spcCol="1270" anchor="ctr" anchorCtr="0">
              <a:noAutofit/>
            </a:bodyPr>
            <a:lstStyle/>
            <a:p>
              <a:pPr algn="ctr"/>
              <a:r>
                <a:rPr lang="zh-CN" altLang="en-US" sz="1050" dirty="0" smtClean="0">
                  <a:latin typeface="+mn-ea"/>
                </a:rPr>
                <a:t>综合设计</a:t>
              </a:r>
            </a:p>
          </p:txBody>
        </p:sp>
      </p:grpSp>
      <p:grpSp>
        <p:nvGrpSpPr>
          <p:cNvPr id="11" name="组合 164"/>
          <p:cNvGrpSpPr/>
          <p:nvPr/>
        </p:nvGrpSpPr>
        <p:grpSpPr>
          <a:xfrm>
            <a:off x="275287" y="3561756"/>
            <a:ext cx="1132109" cy="326531"/>
            <a:chOff x="5128370" y="2208846"/>
            <a:chExt cx="1132109" cy="326531"/>
          </a:xfrm>
        </p:grpSpPr>
        <p:sp>
          <p:nvSpPr>
            <p:cNvPr id="166" name="圆角矩形 165"/>
            <p:cNvSpPr/>
            <p:nvPr/>
          </p:nvSpPr>
          <p:spPr>
            <a:xfrm>
              <a:off x="5128370" y="2208846"/>
              <a:ext cx="1132109" cy="326531"/>
            </a:xfrm>
            <a:prstGeom prst="roundRect">
              <a:avLst>
                <a:gd name="adj" fmla="val 10000"/>
              </a:avLst>
            </a:prstGeom>
          </p:spPr>
          <p:style>
            <a:lnRef idx="1">
              <a:schemeClr val="accent6"/>
            </a:lnRef>
            <a:fillRef idx="2">
              <a:schemeClr val="accent6"/>
            </a:fillRef>
            <a:effectRef idx="1">
              <a:schemeClr val="accent6"/>
            </a:effectRef>
            <a:fontRef idx="minor">
              <a:schemeClr val="dk1">
                <a:hueOff val="0"/>
                <a:satOff val="0"/>
                <a:lumOff val="0"/>
                <a:alphaOff val="0"/>
              </a:schemeClr>
            </a:fontRef>
          </p:style>
        </p:sp>
        <p:sp>
          <p:nvSpPr>
            <p:cNvPr id="167" name="圆角矩形 15"/>
            <p:cNvSpPr/>
            <p:nvPr/>
          </p:nvSpPr>
          <p:spPr>
            <a:xfrm>
              <a:off x="5137934" y="2218410"/>
              <a:ext cx="1112981" cy="30740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0955" tIns="13970" rIns="20955" bIns="13970" numCol="1" spcCol="1270" anchor="ctr" anchorCtr="0">
              <a:noAutofit/>
            </a:bodyPr>
            <a:lstStyle/>
            <a:p>
              <a:pPr algn="ctr"/>
              <a:r>
                <a:rPr lang="zh-CN" altLang="en-US" sz="1050" dirty="0" smtClean="0">
                  <a:latin typeface="+mn-ea"/>
                </a:rPr>
                <a:t>系统管理</a:t>
              </a:r>
            </a:p>
          </p:txBody>
        </p:sp>
      </p:grpSp>
      <p:grpSp>
        <p:nvGrpSpPr>
          <p:cNvPr id="12" name="组合 167"/>
          <p:cNvGrpSpPr/>
          <p:nvPr/>
        </p:nvGrpSpPr>
        <p:grpSpPr>
          <a:xfrm>
            <a:off x="275287" y="3173907"/>
            <a:ext cx="1132109" cy="326531"/>
            <a:chOff x="5128370" y="2208846"/>
            <a:chExt cx="1132109" cy="326531"/>
          </a:xfrm>
        </p:grpSpPr>
        <p:sp>
          <p:nvSpPr>
            <p:cNvPr id="169" name="圆角矩形 168"/>
            <p:cNvSpPr/>
            <p:nvPr/>
          </p:nvSpPr>
          <p:spPr>
            <a:xfrm>
              <a:off x="5128370" y="2208846"/>
              <a:ext cx="1132109" cy="326531"/>
            </a:xfrm>
            <a:prstGeom prst="roundRect">
              <a:avLst>
                <a:gd name="adj" fmla="val 10000"/>
              </a:avLst>
            </a:prstGeom>
          </p:spPr>
          <p:style>
            <a:lnRef idx="1">
              <a:schemeClr val="accent6"/>
            </a:lnRef>
            <a:fillRef idx="2">
              <a:schemeClr val="accent6"/>
            </a:fillRef>
            <a:effectRef idx="1">
              <a:schemeClr val="accent6"/>
            </a:effectRef>
            <a:fontRef idx="minor">
              <a:schemeClr val="dk1">
                <a:hueOff val="0"/>
                <a:satOff val="0"/>
                <a:lumOff val="0"/>
                <a:alphaOff val="0"/>
              </a:schemeClr>
            </a:fontRef>
          </p:style>
        </p:sp>
        <p:sp>
          <p:nvSpPr>
            <p:cNvPr id="170" name="圆角矩形 15"/>
            <p:cNvSpPr/>
            <p:nvPr/>
          </p:nvSpPr>
          <p:spPr>
            <a:xfrm>
              <a:off x="5137934" y="2218410"/>
              <a:ext cx="1112981" cy="30740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0955" tIns="13970" rIns="20955" bIns="13970" numCol="1" spcCol="1270" anchor="ctr" anchorCtr="0">
              <a:noAutofit/>
            </a:bodyPr>
            <a:lstStyle/>
            <a:p>
              <a:pPr algn="ctr"/>
              <a:r>
                <a:rPr lang="zh-CN" altLang="en-US" sz="1050" dirty="0" smtClean="0">
                  <a:latin typeface="+mn-ea"/>
                </a:rPr>
                <a:t>应用集成</a:t>
              </a:r>
            </a:p>
          </p:txBody>
        </p:sp>
      </p:grpSp>
      <p:sp>
        <p:nvSpPr>
          <p:cNvPr id="173" name="流程图: 文档 172"/>
          <p:cNvSpPr>
            <a:spLocks noChangeArrowheads="1"/>
          </p:cNvSpPr>
          <p:nvPr/>
        </p:nvSpPr>
        <p:spPr bwMode="auto">
          <a:xfrm>
            <a:off x="2786114" y="2000240"/>
            <a:ext cx="571504" cy="428628"/>
          </a:xfrm>
          <a:prstGeom prst="flowChartDocument">
            <a:avLst/>
          </a:prstGeom>
          <a:gradFill rotWithShape="1">
            <a:gsLst>
              <a:gs pos="0">
                <a:srgbClr val="FFDE80"/>
              </a:gs>
              <a:gs pos="50000">
                <a:srgbClr val="FFE8B3"/>
              </a:gs>
              <a:gs pos="100000">
                <a:srgbClr val="FFF3DA"/>
              </a:gs>
            </a:gsLst>
            <a:lin ang="5400000" scaled="1"/>
          </a:gradFill>
          <a:ln w="19050" algn="ctr">
            <a:solidFill>
              <a:srgbClr val="FFC000"/>
            </a:solidFill>
            <a:round/>
            <a:headEnd/>
            <a:tailEnd/>
          </a:ln>
        </p:spPr>
        <p:txBody>
          <a:bodyPr wrap="none" anchor="ctr"/>
          <a:lstStyle/>
          <a:p>
            <a:pPr algn="ctr"/>
            <a:r>
              <a:rPr lang="en-US" altLang="zh-CN" sz="1400" b="1" dirty="0" smtClean="0">
                <a:effectLst>
                  <a:outerShdw blurRad="38100" dist="38100" dir="2700000" algn="tl">
                    <a:srgbClr val="FFFFFF"/>
                  </a:outerShdw>
                </a:effectLst>
                <a:ea typeface="SimSun" pitchFamily="2" charset="-122"/>
              </a:rPr>
              <a:t>WBS</a:t>
            </a:r>
            <a:endParaRPr lang="zh-CN" altLang="en-US" sz="1400" b="1" dirty="0">
              <a:effectLst>
                <a:outerShdw blurRad="38100" dist="38100" dir="2700000" algn="tl">
                  <a:srgbClr val="FFFFFF"/>
                </a:outerShdw>
              </a:effectLst>
              <a:ea typeface="SimSun" pitchFamily="2" charset="-122"/>
            </a:endParaRPr>
          </a:p>
        </p:txBody>
      </p:sp>
      <p:sp>
        <p:nvSpPr>
          <p:cNvPr id="175" name="直接连接符 5"/>
          <p:cNvSpPr/>
          <p:nvPr/>
        </p:nvSpPr>
        <p:spPr>
          <a:xfrm>
            <a:off x="2400765" y="1138076"/>
            <a:ext cx="138067" cy="219222"/>
          </a:xfrm>
          <a:custGeom>
            <a:avLst/>
            <a:gdLst/>
            <a:ahLst/>
            <a:cxnLst/>
            <a:rect l="0" t="0" r="0" b="0"/>
            <a:pathLst>
              <a:path>
                <a:moveTo>
                  <a:pt x="0" y="0"/>
                </a:moveTo>
                <a:lnTo>
                  <a:pt x="0" y="219222"/>
                </a:lnTo>
                <a:lnTo>
                  <a:pt x="138067" y="219222"/>
                </a:lnTo>
              </a:path>
            </a:pathLst>
          </a:custGeom>
          <a:noFill/>
        </p:spPr>
        <p:style>
          <a:lnRef idx="2">
            <a:schemeClr val="accent4"/>
          </a:lnRef>
          <a:fillRef idx="1">
            <a:schemeClr val="lt1"/>
          </a:fillRef>
          <a:effectRef idx="0">
            <a:schemeClr val="accent4"/>
          </a:effectRef>
          <a:fontRef idx="minor">
            <a:schemeClr val="tx1">
              <a:hueOff val="0"/>
              <a:satOff val="0"/>
              <a:lumOff val="0"/>
              <a:alphaOff val="0"/>
            </a:schemeClr>
          </a:fontRef>
        </p:style>
      </p:sp>
      <p:sp>
        <p:nvSpPr>
          <p:cNvPr id="186" name="直接连接符 5"/>
          <p:cNvSpPr/>
          <p:nvPr/>
        </p:nvSpPr>
        <p:spPr>
          <a:xfrm>
            <a:off x="2428924" y="1995332"/>
            <a:ext cx="138067" cy="219222"/>
          </a:xfrm>
          <a:custGeom>
            <a:avLst/>
            <a:gdLst/>
            <a:ahLst/>
            <a:cxnLst/>
            <a:rect l="0" t="0" r="0" b="0"/>
            <a:pathLst>
              <a:path>
                <a:moveTo>
                  <a:pt x="0" y="0"/>
                </a:moveTo>
                <a:lnTo>
                  <a:pt x="0" y="219222"/>
                </a:lnTo>
                <a:lnTo>
                  <a:pt x="138067" y="219222"/>
                </a:lnTo>
              </a:path>
            </a:pathLst>
          </a:custGeom>
          <a:noFill/>
        </p:spPr>
        <p:style>
          <a:lnRef idx="2">
            <a:schemeClr val="accent4"/>
          </a:lnRef>
          <a:fillRef idx="1">
            <a:schemeClr val="lt1"/>
          </a:fillRef>
          <a:effectRef idx="0">
            <a:schemeClr val="accent4"/>
          </a:effectRef>
          <a:fontRef idx="minor">
            <a:schemeClr val="tx1">
              <a:hueOff val="0"/>
              <a:satOff val="0"/>
              <a:lumOff val="0"/>
              <a:alphaOff val="0"/>
            </a:schemeClr>
          </a:fontRef>
        </p:style>
      </p:sp>
      <p:grpSp>
        <p:nvGrpSpPr>
          <p:cNvPr id="14" name="组合 173"/>
          <p:cNvGrpSpPr/>
          <p:nvPr/>
        </p:nvGrpSpPr>
        <p:grpSpPr>
          <a:xfrm>
            <a:off x="2143172" y="1000108"/>
            <a:ext cx="285688" cy="1571636"/>
            <a:chOff x="396787" y="584"/>
            <a:chExt cx="1380672" cy="640943"/>
          </a:xfrm>
        </p:grpSpPr>
        <p:sp>
          <p:nvSpPr>
            <p:cNvPr id="180" name="圆角矩形 179"/>
            <p:cNvSpPr/>
            <p:nvPr/>
          </p:nvSpPr>
          <p:spPr>
            <a:xfrm>
              <a:off x="396787" y="584"/>
              <a:ext cx="1380672" cy="640943"/>
            </a:xfrm>
            <a:prstGeom prst="roundRect">
              <a:avLst>
                <a:gd name="adj" fmla="val 10000"/>
              </a:avLst>
            </a:prstGeom>
          </p:spPr>
          <p:style>
            <a:lnRef idx="3">
              <a:schemeClr val="lt1"/>
            </a:lnRef>
            <a:fillRef idx="1">
              <a:schemeClr val="accent4"/>
            </a:fillRef>
            <a:effectRef idx="1">
              <a:schemeClr val="accent4"/>
            </a:effectRef>
            <a:fontRef idx="minor">
              <a:schemeClr val="lt1"/>
            </a:fontRef>
          </p:style>
        </p:sp>
        <p:sp>
          <p:nvSpPr>
            <p:cNvPr id="181" name="圆角矩形 4"/>
            <p:cNvSpPr/>
            <p:nvPr/>
          </p:nvSpPr>
          <p:spPr>
            <a:xfrm>
              <a:off x="415560" y="19357"/>
              <a:ext cx="1343126" cy="603397"/>
            </a:xfrm>
            <a:prstGeom prst="rect">
              <a:avLst/>
            </a:prstGeom>
            <a:solidFill>
              <a:schemeClr val="tx2">
                <a:lumMod val="60000"/>
                <a:lumOff val="40000"/>
              </a:schemeClr>
            </a:solidFill>
          </p:spPr>
          <p:style>
            <a:lnRef idx="0">
              <a:scrgbClr r="0" g="0" b="0"/>
            </a:lnRef>
            <a:fillRef idx="0">
              <a:scrgbClr r="0" g="0" b="0"/>
            </a:fillRef>
            <a:effectRef idx="0">
              <a:scrgbClr r="0" g="0" b="0"/>
            </a:effectRef>
            <a:fontRef idx="minor">
              <a:schemeClr val="lt1"/>
            </a:fontRef>
          </p:style>
          <p:txBody>
            <a:bodyPr spcFirstLastPara="0" vert="horz" wrap="square" lIns="22860" tIns="15240" rIns="22860" bIns="15240" numCol="1" spcCol="1270" anchor="ctr" anchorCtr="0">
              <a:noAutofit/>
            </a:bodyPr>
            <a:lstStyle/>
            <a:p>
              <a:pPr lvl="0" algn="ctr" defTabSz="533400">
                <a:lnSpc>
                  <a:spcPct val="90000"/>
                </a:lnSpc>
                <a:spcBef>
                  <a:spcPct val="0"/>
                </a:spcBef>
                <a:spcAft>
                  <a:spcPct val="35000"/>
                </a:spcAft>
              </a:pPr>
              <a:r>
                <a:rPr lang="zh-CN" altLang="en-US" sz="1200" kern="1200" dirty="0" smtClean="0"/>
                <a:t>型号策划</a:t>
              </a:r>
              <a:endParaRPr lang="en-US" altLang="zh-CN" sz="1200" kern="1200" dirty="0" smtClean="0"/>
            </a:p>
            <a:p>
              <a:pPr lvl="0" algn="ctr" defTabSz="533400">
                <a:lnSpc>
                  <a:spcPct val="90000"/>
                </a:lnSpc>
                <a:spcBef>
                  <a:spcPct val="0"/>
                </a:spcBef>
                <a:spcAft>
                  <a:spcPct val="35000"/>
                </a:spcAft>
              </a:pPr>
              <a:r>
                <a:rPr lang="en-US" altLang="zh-CN" sz="1200" kern="1200" dirty="0" smtClean="0"/>
                <a:t>/</a:t>
              </a:r>
            </a:p>
            <a:p>
              <a:pPr lvl="0" algn="ctr" defTabSz="533400">
                <a:lnSpc>
                  <a:spcPct val="90000"/>
                </a:lnSpc>
                <a:spcBef>
                  <a:spcPct val="0"/>
                </a:spcBef>
                <a:spcAft>
                  <a:spcPct val="35000"/>
                </a:spcAft>
              </a:pPr>
              <a:r>
                <a:rPr lang="zh-CN" altLang="en-US" sz="1200" dirty="0" smtClean="0"/>
                <a:t>建模</a:t>
              </a:r>
              <a:endParaRPr lang="zh-CN" altLang="en-US" sz="1200" kern="1200" dirty="0"/>
            </a:p>
          </p:txBody>
        </p:sp>
      </p:grpSp>
      <p:cxnSp>
        <p:nvCxnSpPr>
          <p:cNvPr id="197" name="AutoShape 20"/>
          <p:cNvCxnSpPr>
            <a:cxnSpLocks noChangeShapeType="1"/>
            <a:stCxn id="228" idx="2"/>
            <a:endCxn id="323" idx="0"/>
          </p:cNvCxnSpPr>
          <p:nvPr/>
        </p:nvCxnSpPr>
        <p:spPr bwMode="auto">
          <a:xfrm>
            <a:off x="7143768" y="1821645"/>
            <a:ext cx="357158" cy="1821669"/>
          </a:xfrm>
          <a:prstGeom prst="bentConnector5">
            <a:avLst>
              <a:gd name="adj1" fmla="val 49581"/>
              <a:gd name="adj2" fmla="val 99674"/>
              <a:gd name="adj3" fmla="val 93690"/>
            </a:avLst>
          </a:prstGeom>
          <a:noFill/>
          <a:ln w="38100">
            <a:solidFill>
              <a:schemeClr val="tx2"/>
            </a:solidFill>
            <a:miter lim="800000"/>
            <a:headEnd type="none"/>
            <a:tailEnd type="triangle" w="med" len="med"/>
          </a:ln>
        </p:spPr>
      </p:cxnSp>
      <p:grpSp>
        <p:nvGrpSpPr>
          <p:cNvPr id="15" name="组合 201"/>
          <p:cNvGrpSpPr/>
          <p:nvPr/>
        </p:nvGrpSpPr>
        <p:grpSpPr>
          <a:xfrm>
            <a:off x="2071670" y="3500438"/>
            <a:ext cx="285752" cy="1000132"/>
            <a:chOff x="4852236" y="584"/>
            <a:chExt cx="1380672" cy="640943"/>
          </a:xfrm>
        </p:grpSpPr>
        <p:sp>
          <p:nvSpPr>
            <p:cNvPr id="203" name="圆角矩形 202"/>
            <p:cNvSpPr/>
            <p:nvPr/>
          </p:nvSpPr>
          <p:spPr>
            <a:xfrm>
              <a:off x="4852236" y="584"/>
              <a:ext cx="1380672" cy="640943"/>
            </a:xfrm>
            <a:prstGeom prst="roundRect">
              <a:avLst>
                <a:gd name="adj" fmla="val 10000"/>
              </a:avLst>
            </a:prstGeom>
            <a:solidFill>
              <a:schemeClr val="accent4">
                <a:lumMod val="75000"/>
              </a:schemeClr>
            </a:solidFill>
          </p:spPr>
          <p:style>
            <a:lnRef idx="3">
              <a:schemeClr val="lt1"/>
            </a:lnRef>
            <a:fillRef idx="1">
              <a:schemeClr val="accent6"/>
            </a:fillRef>
            <a:effectRef idx="1">
              <a:schemeClr val="accent6"/>
            </a:effectRef>
            <a:fontRef idx="minor">
              <a:schemeClr val="lt1"/>
            </a:fontRef>
          </p:style>
        </p:sp>
        <p:sp>
          <p:nvSpPr>
            <p:cNvPr id="204" name="圆角矩形 4"/>
            <p:cNvSpPr/>
            <p:nvPr/>
          </p:nvSpPr>
          <p:spPr>
            <a:xfrm>
              <a:off x="4871009" y="19357"/>
              <a:ext cx="1343126" cy="60339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2860" tIns="15240" rIns="22860" bIns="15240" numCol="1" spcCol="1270" anchor="ctr" anchorCtr="0">
              <a:noAutofit/>
            </a:bodyPr>
            <a:lstStyle/>
            <a:p>
              <a:pPr lvl="0" algn="ctr" defTabSz="533400">
                <a:lnSpc>
                  <a:spcPct val="90000"/>
                </a:lnSpc>
                <a:spcAft>
                  <a:spcPct val="35000"/>
                </a:spcAft>
              </a:pPr>
              <a:r>
                <a:rPr lang="zh-CN" altLang="en-US" sz="1200" dirty="0" smtClean="0"/>
                <a:t>业务频道</a:t>
              </a:r>
              <a:endParaRPr lang="zh-CN" altLang="en-US" sz="1200" dirty="0"/>
            </a:p>
          </p:txBody>
        </p:sp>
      </p:grpSp>
      <p:sp>
        <p:nvSpPr>
          <p:cNvPr id="215" name="流程图: 可选过程 214"/>
          <p:cNvSpPr/>
          <p:nvPr/>
        </p:nvSpPr>
        <p:spPr>
          <a:xfrm>
            <a:off x="2500876" y="3500438"/>
            <a:ext cx="2214000" cy="285752"/>
          </a:xfrm>
          <a:prstGeom prst="flowChartAlternateProcess">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zh-CN" altLang="en-US" sz="1200" dirty="0" smtClean="0">
                <a:latin typeface="+mn-ea"/>
              </a:rPr>
              <a:t>研发质量</a:t>
            </a:r>
            <a:endParaRPr lang="en-US" altLang="zh-CN" sz="1200" dirty="0">
              <a:latin typeface="+mn-ea"/>
            </a:endParaRPr>
          </a:p>
        </p:txBody>
      </p:sp>
      <p:grpSp>
        <p:nvGrpSpPr>
          <p:cNvPr id="16" name="组合 126"/>
          <p:cNvGrpSpPr/>
          <p:nvPr/>
        </p:nvGrpSpPr>
        <p:grpSpPr>
          <a:xfrm>
            <a:off x="71407" y="785794"/>
            <a:ext cx="1500198" cy="357190"/>
            <a:chOff x="4852236" y="584"/>
            <a:chExt cx="1380672" cy="640943"/>
          </a:xfrm>
        </p:grpSpPr>
        <p:sp>
          <p:nvSpPr>
            <p:cNvPr id="144" name="圆角矩形 143"/>
            <p:cNvSpPr/>
            <p:nvPr/>
          </p:nvSpPr>
          <p:spPr>
            <a:xfrm>
              <a:off x="4852236" y="584"/>
              <a:ext cx="1380672" cy="640943"/>
            </a:xfrm>
            <a:prstGeom prst="roundRect">
              <a:avLst>
                <a:gd name="adj" fmla="val 10000"/>
              </a:avLst>
            </a:prstGeom>
          </p:spPr>
          <p:style>
            <a:lnRef idx="3">
              <a:schemeClr val="lt1"/>
            </a:lnRef>
            <a:fillRef idx="1">
              <a:schemeClr val="accent6"/>
            </a:fillRef>
            <a:effectRef idx="1">
              <a:schemeClr val="accent6"/>
            </a:effectRef>
            <a:fontRef idx="minor">
              <a:schemeClr val="lt1"/>
            </a:fontRef>
          </p:style>
        </p:sp>
        <p:sp>
          <p:nvSpPr>
            <p:cNvPr id="145" name="圆角矩形 4"/>
            <p:cNvSpPr/>
            <p:nvPr/>
          </p:nvSpPr>
          <p:spPr>
            <a:xfrm>
              <a:off x="4871009" y="38130"/>
              <a:ext cx="1343126" cy="60339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2860" tIns="15240" rIns="22860" bIns="15240" numCol="1" spcCol="1270" anchor="ctr" anchorCtr="0">
              <a:noAutofit/>
            </a:bodyPr>
            <a:lstStyle/>
            <a:p>
              <a:pPr lvl="0" algn="ctr" defTabSz="533400">
                <a:lnSpc>
                  <a:spcPct val="90000"/>
                </a:lnSpc>
                <a:spcBef>
                  <a:spcPct val="0"/>
                </a:spcBef>
                <a:spcAft>
                  <a:spcPct val="35000"/>
                </a:spcAft>
              </a:pPr>
              <a:r>
                <a:rPr lang="zh-CN" altLang="en-US" sz="1200" kern="1200" dirty="0" smtClean="0"/>
                <a:t>客户端门户</a:t>
              </a:r>
              <a:endParaRPr lang="zh-CN" altLang="en-US" sz="1200" kern="1200" dirty="0"/>
            </a:p>
          </p:txBody>
        </p:sp>
      </p:grpSp>
      <p:grpSp>
        <p:nvGrpSpPr>
          <p:cNvPr id="17" name="组合 239"/>
          <p:cNvGrpSpPr/>
          <p:nvPr/>
        </p:nvGrpSpPr>
        <p:grpSpPr>
          <a:xfrm>
            <a:off x="276103" y="5389675"/>
            <a:ext cx="1132109" cy="326531"/>
            <a:chOff x="5128370" y="693766"/>
            <a:chExt cx="1132109" cy="326531"/>
          </a:xfrm>
        </p:grpSpPr>
        <p:sp>
          <p:nvSpPr>
            <p:cNvPr id="241" name="圆角矩形 240"/>
            <p:cNvSpPr/>
            <p:nvPr/>
          </p:nvSpPr>
          <p:spPr>
            <a:xfrm>
              <a:off x="5128370" y="693766"/>
              <a:ext cx="1132109" cy="326531"/>
            </a:xfrm>
            <a:prstGeom prst="roundRect">
              <a:avLst>
                <a:gd name="adj" fmla="val 10000"/>
              </a:avLst>
            </a:prstGeom>
          </p:spPr>
          <p:style>
            <a:lnRef idx="1">
              <a:schemeClr val="accent6"/>
            </a:lnRef>
            <a:fillRef idx="2">
              <a:schemeClr val="accent6"/>
            </a:fillRef>
            <a:effectRef idx="1">
              <a:schemeClr val="accent6"/>
            </a:effectRef>
            <a:fontRef idx="minor">
              <a:schemeClr val="dk1">
                <a:hueOff val="0"/>
                <a:satOff val="0"/>
                <a:lumOff val="0"/>
                <a:alphaOff val="0"/>
              </a:schemeClr>
            </a:fontRef>
          </p:style>
        </p:sp>
        <p:sp>
          <p:nvSpPr>
            <p:cNvPr id="242" name="圆角矩形 6"/>
            <p:cNvSpPr/>
            <p:nvPr/>
          </p:nvSpPr>
          <p:spPr>
            <a:xfrm>
              <a:off x="5137934" y="703330"/>
              <a:ext cx="1112981" cy="30740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0955" tIns="13970" rIns="20955" bIns="13970" numCol="1" spcCol="1270" anchor="ctr" anchorCtr="0">
              <a:noAutofit/>
            </a:bodyPr>
            <a:lstStyle/>
            <a:p>
              <a:pPr lvl="0" algn="ctr" defTabSz="466725">
                <a:lnSpc>
                  <a:spcPct val="90000"/>
                </a:lnSpc>
                <a:spcBef>
                  <a:spcPct val="0"/>
                </a:spcBef>
                <a:spcAft>
                  <a:spcPct val="35000"/>
                </a:spcAft>
              </a:pPr>
              <a:r>
                <a:rPr lang="zh-CN" altLang="en-US" sz="1050" kern="1200" dirty="0" smtClean="0"/>
                <a:t>模板</a:t>
              </a:r>
              <a:r>
                <a:rPr lang="en-US" altLang="zh-CN" sz="1050" kern="1200" dirty="0" smtClean="0"/>
                <a:t>/</a:t>
              </a:r>
              <a:r>
                <a:rPr lang="zh-CN" altLang="en-US" sz="1050" kern="1200" dirty="0" smtClean="0"/>
                <a:t>工具运行</a:t>
              </a:r>
              <a:endParaRPr lang="zh-CN" altLang="en-US" sz="1050" kern="1200" dirty="0"/>
            </a:p>
          </p:txBody>
        </p:sp>
      </p:grpSp>
      <p:grpSp>
        <p:nvGrpSpPr>
          <p:cNvPr id="18" name="组合 242"/>
          <p:cNvGrpSpPr/>
          <p:nvPr/>
        </p:nvGrpSpPr>
        <p:grpSpPr>
          <a:xfrm>
            <a:off x="276103" y="5768445"/>
            <a:ext cx="1132109" cy="326531"/>
            <a:chOff x="5128370" y="1072536"/>
            <a:chExt cx="1132109" cy="326531"/>
          </a:xfrm>
        </p:grpSpPr>
        <p:sp>
          <p:nvSpPr>
            <p:cNvPr id="244" name="圆角矩形 243"/>
            <p:cNvSpPr/>
            <p:nvPr/>
          </p:nvSpPr>
          <p:spPr>
            <a:xfrm>
              <a:off x="5128370" y="1072536"/>
              <a:ext cx="1132109" cy="326531"/>
            </a:xfrm>
            <a:prstGeom prst="roundRect">
              <a:avLst>
                <a:gd name="adj" fmla="val 10000"/>
              </a:avLst>
            </a:prstGeom>
          </p:spPr>
          <p:style>
            <a:lnRef idx="1">
              <a:schemeClr val="accent6"/>
            </a:lnRef>
            <a:fillRef idx="2">
              <a:schemeClr val="accent6"/>
            </a:fillRef>
            <a:effectRef idx="1">
              <a:schemeClr val="accent6"/>
            </a:effectRef>
            <a:fontRef idx="minor">
              <a:schemeClr val="dk1">
                <a:hueOff val="0"/>
                <a:satOff val="0"/>
                <a:lumOff val="0"/>
                <a:alphaOff val="0"/>
              </a:schemeClr>
            </a:fontRef>
          </p:style>
        </p:sp>
        <p:sp>
          <p:nvSpPr>
            <p:cNvPr id="245" name="圆角矩形 8"/>
            <p:cNvSpPr/>
            <p:nvPr/>
          </p:nvSpPr>
          <p:spPr>
            <a:xfrm>
              <a:off x="5137934" y="1082100"/>
              <a:ext cx="1112981" cy="30740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0955" tIns="13970" rIns="20955" bIns="13970" numCol="1" spcCol="1270" anchor="ctr" anchorCtr="0">
              <a:noAutofit/>
            </a:bodyPr>
            <a:lstStyle/>
            <a:p>
              <a:pPr algn="ctr"/>
              <a:r>
                <a:rPr lang="zh-CN" altLang="en-US" sz="1050" dirty="0" smtClean="0">
                  <a:latin typeface="+mn-ea"/>
                </a:rPr>
                <a:t>过程数据管理</a:t>
              </a:r>
            </a:p>
          </p:txBody>
        </p:sp>
      </p:grpSp>
      <p:grpSp>
        <p:nvGrpSpPr>
          <p:cNvPr id="21" name="组合 245"/>
          <p:cNvGrpSpPr/>
          <p:nvPr/>
        </p:nvGrpSpPr>
        <p:grpSpPr>
          <a:xfrm>
            <a:off x="276103" y="6147215"/>
            <a:ext cx="1132109" cy="326531"/>
            <a:chOff x="5128370" y="1451306"/>
            <a:chExt cx="1132109" cy="326531"/>
          </a:xfrm>
        </p:grpSpPr>
        <p:sp>
          <p:nvSpPr>
            <p:cNvPr id="247" name="圆角矩形 246"/>
            <p:cNvSpPr/>
            <p:nvPr/>
          </p:nvSpPr>
          <p:spPr>
            <a:xfrm>
              <a:off x="5128370" y="1451306"/>
              <a:ext cx="1132109" cy="326531"/>
            </a:xfrm>
            <a:prstGeom prst="roundRect">
              <a:avLst>
                <a:gd name="adj" fmla="val 10000"/>
              </a:avLst>
            </a:prstGeom>
          </p:spPr>
          <p:style>
            <a:lnRef idx="1">
              <a:schemeClr val="accent6"/>
            </a:lnRef>
            <a:fillRef idx="2">
              <a:schemeClr val="accent6"/>
            </a:fillRef>
            <a:effectRef idx="1">
              <a:schemeClr val="accent6"/>
            </a:effectRef>
            <a:fontRef idx="minor">
              <a:schemeClr val="dk1">
                <a:hueOff val="0"/>
                <a:satOff val="0"/>
                <a:lumOff val="0"/>
                <a:alphaOff val="0"/>
              </a:schemeClr>
            </a:fontRef>
          </p:style>
        </p:sp>
        <p:sp>
          <p:nvSpPr>
            <p:cNvPr id="248" name="圆角矩形 10"/>
            <p:cNvSpPr/>
            <p:nvPr/>
          </p:nvSpPr>
          <p:spPr>
            <a:xfrm>
              <a:off x="5137934" y="1460870"/>
              <a:ext cx="1112981" cy="30740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0955" tIns="13970" rIns="20955" bIns="13970" numCol="1" spcCol="1270" anchor="ctr" anchorCtr="0">
              <a:noAutofit/>
            </a:bodyPr>
            <a:lstStyle/>
            <a:p>
              <a:pPr algn="ctr"/>
              <a:r>
                <a:rPr lang="zh-CN" altLang="en-US" sz="1050" dirty="0" smtClean="0">
                  <a:latin typeface="+mn-ea"/>
                </a:rPr>
                <a:t>求解</a:t>
              </a:r>
              <a:r>
                <a:rPr lang="en-US" altLang="zh-CN" sz="1050" dirty="0" smtClean="0"/>
                <a:t>/</a:t>
              </a:r>
              <a:r>
                <a:rPr lang="zh-CN" altLang="en-US" sz="1050" dirty="0" smtClean="0">
                  <a:latin typeface="+mn-ea"/>
                </a:rPr>
                <a:t>运算</a:t>
              </a:r>
            </a:p>
          </p:txBody>
        </p:sp>
      </p:grpSp>
      <p:sp>
        <p:nvSpPr>
          <p:cNvPr id="249" name="直接连接符 3"/>
          <p:cNvSpPr/>
          <p:nvPr/>
        </p:nvSpPr>
        <p:spPr>
          <a:xfrm>
            <a:off x="142845" y="5413487"/>
            <a:ext cx="138067" cy="215504"/>
          </a:xfrm>
          <a:custGeom>
            <a:avLst/>
            <a:gdLst/>
            <a:ahLst/>
            <a:cxnLst/>
            <a:rect l="0" t="0" r="0" b="0"/>
            <a:pathLst>
              <a:path>
                <a:moveTo>
                  <a:pt x="0" y="0"/>
                </a:moveTo>
                <a:lnTo>
                  <a:pt x="0" y="215504"/>
                </a:lnTo>
                <a:lnTo>
                  <a:pt x="138067" y="215504"/>
                </a:lnTo>
              </a:path>
            </a:pathLst>
          </a:custGeom>
          <a:noFill/>
          <a:ln>
            <a:solidFill>
              <a:schemeClr val="accent6"/>
            </a:solidFill>
          </a:ln>
        </p:spPr>
        <p:style>
          <a:lnRef idx="2">
            <a:scrgbClr r="0" g="0" b="0"/>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250" name="直接连接符 4"/>
          <p:cNvSpPr/>
          <p:nvPr/>
        </p:nvSpPr>
        <p:spPr>
          <a:xfrm>
            <a:off x="142845" y="5357826"/>
            <a:ext cx="138067" cy="594274"/>
          </a:xfrm>
          <a:custGeom>
            <a:avLst/>
            <a:gdLst/>
            <a:ahLst/>
            <a:cxnLst/>
            <a:rect l="0" t="0" r="0" b="0"/>
            <a:pathLst>
              <a:path>
                <a:moveTo>
                  <a:pt x="0" y="0"/>
                </a:moveTo>
                <a:lnTo>
                  <a:pt x="0" y="594274"/>
                </a:lnTo>
                <a:lnTo>
                  <a:pt x="138067" y="594274"/>
                </a:lnTo>
              </a:path>
            </a:pathLst>
          </a:custGeom>
          <a:noFill/>
          <a:ln>
            <a:solidFill>
              <a:schemeClr val="accent6"/>
            </a:solidFill>
          </a:ln>
        </p:spPr>
        <p:style>
          <a:lnRef idx="2">
            <a:scrgbClr r="0" g="0" b="0"/>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251" name="直接连接符 5"/>
          <p:cNvSpPr/>
          <p:nvPr/>
        </p:nvSpPr>
        <p:spPr>
          <a:xfrm>
            <a:off x="142845" y="5357826"/>
            <a:ext cx="138067" cy="973044"/>
          </a:xfrm>
          <a:custGeom>
            <a:avLst/>
            <a:gdLst/>
            <a:ahLst/>
            <a:cxnLst/>
            <a:rect l="0" t="0" r="0" b="0"/>
            <a:pathLst>
              <a:path>
                <a:moveTo>
                  <a:pt x="0" y="0"/>
                </a:moveTo>
                <a:lnTo>
                  <a:pt x="0" y="973044"/>
                </a:lnTo>
                <a:lnTo>
                  <a:pt x="138067" y="973044"/>
                </a:lnTo>
              </a:path>
            </a:pathLst>
          </a:custGeom>
          <a:noFill/>
          <a:ln>
            <a:solidFill>
              <a:schemeClr val="accent6"/>
            </a:solidFill>
          </a:ln>
        </p:spPr>
        <p:style>
          <a:lnRef idx="2">
            <a:scrgbClr r="0" g="0" b="0"/>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grpSp>
        <p:nvGrpSpPr>
          <p:cNvPr id="22" name="组合 251"/>
          <p:cNvGrpSpPr/>
          <p:nvPr/>
        </p:nvGrpSpPr>
        <p:grpSpPr>
          <a:xfrm>
            <a:off x="71407" y="4941699"/>
            <a:ext cx="1500198" cy="357190"/>
            <a:chOff x="4852236" y="584"/>
            <a:chExt cx="1380672" cy="640943"/>
          </a:xfrm>
        </p:grpSpPr>
        <p:sp>
          <p:nvSpPr>
            <p:cNvPr id="253" name="圆角矩形 252"/>
            <p:cNvSpPr/>
            <p:nvPr/>
          </p:nvSpPr>
          <p:spPr>
            <a:xfrm>
              <a:off x="4852236" y="584"/>
              <a:ext cx="1380672" cy="640943"/>
            </a:xfrm>
            <a:prstGeom prst="roundRect">
              <a:avLst>
                <a:gd name="adj" fmla="val 10000"/>
              </a:avLst>
            </a:prstGeom>
          </p:spPr>
          <p:style>
            <a:lnRef idx="3">
              <a:schemeClr val="lt1"/>
            </a:lnRef>
            <a:fillRef idx="1">
              <a:schemeClr val="accent6"/>
            </a:fillRef>
            <a:effectRef idx="1">
              <a:schemeClr val="accent6"/>
            </a:effectRef>
            <a:fontRef idx="minor">
              <a:schemeClr val="lt1"/>
            </a:fontRef>
          </p:style>
        </p:sp>
        <p:sp>
          <p:nvSpPr>
            <p:cNvPr id="254" name="圆角矩形 4"/>
            <p:cNvSpPr/>
            <p:nvPr/>
          </p:nvSpPr>
          <p:spPr>
            <a:xfrm>
              <a:off x="4871009" y="38130"/>
              <a:ext cx="1343126" cy="60339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2860" tIns="15240" rIns="22860" bIns="15240" numCol="1" spcCol="1270" anchor="ctr" anchorCtr="0">
              <a:noAutofit/>
            </a:bodyPr>
            <a:lstStyle/>
            <a:p>
              <a:pPr lvl="0" algn="ctr" defTabSz="533400">
                <a:lnSpc>
                  <a:spcPct val="90000"/>
                </a:lnSpc>
                <a:spcAft>
                  <a:spcPct val="35000"/>
                </a:spcAft>
              </a:pPr>
              <a:r>
                <a:rPr lang="zh-CN" altLang="en-US" sz="1200" dirty="0" smtClean="0"/>
                <a:t>综合设计环境</a:t>
              </a:r>
              <a:endParaRPr lang="zh-CN" altLang="en-US" sz="1200" dirty="0"/>
            </a:p>
          </p:txBody>
        </p:sp>
      </p:grpSp>
      <p:sp>
        <p:nvSpPr>
          <p:cNvPr id="282" name="流程图: 可选过程 281"/>
          <p:cNvSpPr/>
          <p:nvPr/>
        </p:nvSpPr>
        <p:spPr>
          <a:xfrm>
            <a:off x="4786892" y="3500438"/>
            <a:ext cx="2214000" cy="285752"/>
          </a:xfrm>
          <a:prstGeom prst="flowChartAlternateProcess">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zh-CN" altLang="en-US" sz="1200" dirty="0" smtClean="0">
                <a:latin typeface="+mn-ea"/>
              </a:rPr>
              <a:t>项目管理</a:t>
            </a:r>
            <a:endParaRPr lang="en-US" altLang="zh-CN" sz="1200" dirty="0">
              <a:latin typeface="+mn-ea"/>
            </a:endParaRPr>
          </a:p>
        </p:txBody>
      </p:sp>
      <p:sp>
        <p:nvSpPr>
          <p:cNvPr id="283" name="流程图: 可选过程 282"/>
          <p:cNvSpPr/>
          <p:nvPr/>
        </p:nvSpPr>
        <p:spPr>
          <a:xfrm>
            <a:off x="2500298" y="3857628"/>
            <a:ext cx="2214578" cy="285752"/>
          </a:xfrm>
          <a:prstGeom prst="flowChartAlternateProcess">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zh-CN" altLang="en-US" sz="1200" dirty="0" smtClean="0">
                <a:latin typeface="+mn-ea"/>
              </a:rPr>
              <a:t>监控看板</a:t>
            </a:r>
            <a:endParaRPr lang="en-US" altLang="zh-CN" sz="1200" dirty="0">
              <a:latin typeface="+mn-ea"/>
            </a:endParaRPr>
          </a:p>
        </p:txBody>
      </p:sp>
      <p:sp>
        <p:nvSpPr>
          <p:cNvPr id="284" name="流程图: 可选过程 283"/>
          <p:cNvSpPr/>
          <p:nvPr/>
        </p:nvSpPr>
        <p:spPr>
          <a:xfrm>
            <a:off x="4786314" y="3857628"/>
            <a:ext cx="2214578" cy="285752"/>
          </a:xfrm>
          <a:prstGeom prst="flowChartAlternateProcess">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zh-CN" altLang="en-US" sz="1200" dirty="0" smtClean="0">
                <a:latin typeface="+mn-ea"/>
              </a:rPr>
              <a:t>公共区域</a:t>
            </a:r>
            <a:endParaRPr lang="en-US" altLang="zh-CN" sz="1200" dirty="0">
              <a:latin typeface="+mn-ea"/>
            </a:endParaRPr>
          </a:p>
        </p:txBody>
      </p:sp>
      <p:sp>
        <p:nvSpPr>
          <p:cNvPr id="285" name="流程图: 可选过程 284"/>
          <p:cNvSpPr/>
          <p:nvPr/>
        </p:nvSpPr>
        <p:spPr>
          <a:xfrm>
            <a:off x="2500298" y="4214818"/>
            <a:ext cx="2214578" cy="285752"/>
          </a:xfrm>
          <a:prstGeom prst="flowChartAlternateProcess">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zh-CN" altLang="en-US" sz="1200" dirty="0" smtClean="0">
                <a:latin typeface="+mn-ea"/>
              </a:rPr>
              <a:t>消息中心</a:t>
            </a:r>
            <a:endParaRPr lang="en-US" altLang="zh-CN" sz="1200" dirty="0">
              <a:latin typeface="+mn-ea"/>
            </a:endParaRPr>
          </a:p>
        </p:txBody>
      </p:sp>
      <p:sp>
        <p:nvSpPr>
          <p:cNvPr id="286" name="流程图: 可选过程 285"/>
          <p:cNvSpPr/>
          <p:nvPr/>
        </p:nvSpPr>
        <p:spPr>
          <a:xfrm>
            <a:off x="4786314" y="4214818"/>
            <a:ext cx="2214578" cy="285752"/>
          </a:xfrm>
          <a:prstGeom prst="flowChartAlternateProcess">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zh-CN" altLang="en-US" sz="1200" dirty="0" smtClean="0">
                <a:latin typeface="+mn-ea"/>
              </a:rPr>
              <a:t>实时通讯</a:t>
            </a:r>
            <a:endParaRPr lang="en-US" altLang="zh-CN" sz="1200" dirty="0">
              <a:latin typeface="+mn-ea"/>
            </a:endParaRPr>
          </a:p>
        </p:txBody>
      </p:sp>
      <p:cxnSp>
        <p:nvCxnSpPr>
          <p:cNvPr id="294" name="AutoShape 20"/>
          <p:cNvCxnSpPr>
            <a:cxnSpLocks noChangeShapeType="1"/>
            <a:endCxn id="204" idx="1"/>
          </p:cNvCxnSpPr>
          <p:nvPr/>
        </p:nvCxnSpPr>
        <p:spPr bwMode="auto">
          <a:xfrm rot="16200000" flipH="1">
            <a:off x="1174982" y="3099931"/>
            <a:ext cx="1440071" cy="361076"/>
          </a:xfrm>
          <a:prstGeom prst="bentConnector2">
            <a:avLst/>
          </a:prstGeom>
          <a:noFill/>
          <a:ln w="38100">
            <a:solidFill>
              <a:schemeClr val="tx2"/>
            </a:solidFill>
            <a:miter lim="800000"/>
            <a:headEnd type="none"/>
            <a:tailEnd type="triangle" w="med" len="med"/>
          </a:ln>
        </p:spPr>
      </p:cxnSp>
      <p:cxnSp>
        <p:nvCxnSpPr>
          <p:cNvPr id="302" name="AutoShape 20"/>
          <p:cNvCxnSpPr>
            <a:cxnSpLocks noChangeShapeType="1"/>
            <a:stCxn id="19" idx="1"/>
          </p:cNvCxnSpPr>
          <p:nvPr/>
        </p:nvCxnSpPr>
        <p:spPr bwMode="auto">
          <a:xfrm rot="10800000" flipV="1">
            <a:off x="1714480" y="3000372"/>
            <a:ext cx="285752" cy="2714644"/>
          </a:xfrm>
          <a:prstGeom prst="bentConnector2">
            <a:avLst/>
          </a:prstGeom>
          <a:noFill/>
          <a:ln w="38100">
            <a:solidFill>
              <a:schemeClr val="tx2"/>
            </a:solidFill>
            <a:miter lim="800000"/>
            <a:headEnd type="triangle"/>
            <a:tailEnd type="triangle" w="med" len="med"/>
          </a:ln>
        </p:spPr>
      </p:cxnSp>
      <p:sp>
        <p:nvSpPr>
          <p:cNvPr id="312" name="上下箭头 311"/>
          <p:cNvSpPr/>
          <p:nvPr/>
        </p:nvSpPr>
        <p:spPr bwMode="auto">
          <a:xfrm>
            <a:off x="6715140" y="3071810"/>
            <a:ext cx="214314" cy="285752"/>
          </a:xfrm>
          <a:prstGeom prst="upDownArrow">
            <a:avLst/>
          </a:prstGeom>
          <a:solidFill>
            <a:schemeClr val="bg1">
              <a:lumMod val="95000"/>
            </a:schemeClr>
          </a:solidFill>
          <a:ln>
            <a:headEnd/>
            <a:tailEnd/>
          </a:ln>
        </p:spPr>
        <p:style>
          <a:lnRef idx="1">
            <a:schemeClr val="dk1"/>
          </a:lnRef>
          <a:fillRef idx="2">
            <a:schemeClr val="dk1"/>
          </a:fillRef>
          <a:effectRef idx="1">
            <a:schemeClr val="dk1"/>
          </a:effectRef>
          <a:fontRef idx="minor">
            <a:schemeClr val="dk1"/>
          </a:fontRef>
        </p:style>
        <p:txBody>
          <a:bodyPr wrap="none" anchor="ctr"/>
          <a:lstStyle>
            <a:defPPr>
              <a:defRPr lang="zh-CN"/>
            </a:defPPr>
            <a:lvl1pPr marL="0" algn="l" defTabSz="1004411" rtl="0" eaLnBrk="1" latinLnBrk="0" hangingPunct="1">
              <a:defRPr sz="1900" kern="1200">
                <a:solidFill>
                  <a:schemeClr val="dk1"/>
                </a:solidFill>
                <a:latin typeface="+mn-lt"/>
                <a:ea typeface="+mn-ea"/>
                <a:cs typeface="+mn-cs"/>
              </a:defRPr>
            </a:lvl1pPr>
            <a:lvl2pPr marL="502205" algn="l" defTabSz="1004411" rtl="0" eaLnBrk="1" latinLnBrk="0" hangingPunct="1">
              <a:defRPr sz="1900" kern="1200">
                <a:solidFill>
                  <a:schemeClr val="dk1"/>
                </a:solidFill>
                <a:latin typeface="+mn-lt"/>
                <a:ea typeface="+mn-ea"/>
                <a:cs typeface="+mn-cs"/>
              </a:defRPr>
            </a:lvl2pPr>
            <a:lvl3pPr marL="1004411" algn="l" defTabSz="1004411" rtl="0" eaLnBrk="1" latinLnBrk="0" hangingPunct="1">
              <a:defRPr sz="1900" kern="1200">
                <a:solidFill>
                  <a:schemeClr val="dk1"/>
                </a:solidFill>
                <a:latin typeface="+mn-lt"/>
                <a:ea typeface="+mn-ea"/>
                <a:cs typeface="+mn-cs"/>
              </a:defRPr>
            </a:lvl3pPr>
            <a:lvl4pPr marL="1506615" algn="l" defTabSz="1004411" rtl="0" eaLnBrk="1" latinLnBrk="0" hangingPunct="1">
              <a:defRPr sz="1900" kern="1200">
                <a:solidFill>
                  <a:schemeClr val="dk1"/>
                </a:solidFill>
                <a:latin typeface="+mn-lt"/>
                <a:ea typeface="+mn-ea"/>
                <a:cs typeface="+mn-cs"/>
              </a:defRPr>
            </a:lvl4pPr>
            <a:lvl5pPr marL="2008820" algn="l" defTabSz="1004411" rtl="0" eaLnBrk="1" latinLnBrk="0" hangingPunct="1">
              <a:defRPr sz="1900" kern="1200">
                <a:solidFill>
                  <a:schemeClr val="dk1"/>
                </a:solidFill>
                <a:latin typeface="+mn-lt"/>
                <a:ea typeface="+mn-ea"/>
                <a:cs typeface="+mn-cs"/>
              </a:defRPr>
            </a:lvl5pPr>
            <a:lvl6pPr marL="2511025" algn="l" defTabSz="1004411" rtl="0" eaLnBrk="1" latinLnBrk="0" hangingPunct="1">
              <a:defRPr sz="1900" kern="1200">
                <a:solidFill>
                  <a:schemeClr val="dk1"/>
                </a:solidFill>
                <a:latin typeface="+mn-lt"/>
                <a:ea typeface="+mn-ea"/>
                <a:cs typeface="+mn-cs"/>
              </a:defRPr>
            </a:lvl6pPr>
            <a:lvl7pPr marL="3013231" algn="l" defTabSz="1004411" rtl="0" eaLnBrk="1" latinLnBrk="0" hangingPunct="1">
              <a:defRPr sz="1900" kern="1200">
                <a:solidFill>
                  <a:schemeClr val="dk1"/>
                </a:solidFill>
                <a:latin typeface="+mn-lt"/>
                <a:ea typeface="+mn-ea"/>
                <a:cs typeface="+mn-cs"/>
              </a:defRPr>
            </a:lvl7pPr>
            <a:lvl8pPr marL="3515435" algn="l" defTabSz="1004411" rtl="0" eaLnBrk="1" latinLnBrk="0" hangingPunct="1">
              <a:defRPr sz="1900" kern="1200">
                <a:solidFill>
                  <a:schemeClr val="dk1"/>
                </a:solidFill>
                <a:latin typeface="+mn-lt"/>
                <a:ea typeface="+mn-ea"/>
                <a:cs typeface="+mn-cs"/>
              </a:defRPr>
            </a:lvl8pPr>
            <a:lvl9pPr marL="4017640" algn="l" defTabSz="1004411" rtl="0" eaLnBrk="1" latinLnBrk="0" hangingPunct="1">
              <a:defRPr sz="1900" kern="1200">
                <a:solidFill>
                  <a:schemeClr val="dk1"/>
                </a:solidFill>
                <a:latin typeface="+mn-lt"/>
                <a:ea typeface="+mn-ea"/>
                <a:cs typeface="+mn-cs"/>
              </a:defRPr>
            </a:lvl9pPr>
          </a:lstStyle>
          <a:p>
            <a:pPr>
              <a:defRPr/>
            </a:pPr>
            <a:endParaRPr lang="zh-CN" altLang="en-US">
              <a:ea typeface="黑体" pitchFamily="2" charset="-122"/>
            </a:endParaRPr>
          </a:p>
        </p:txBody>
      </p:sp>
      <p:sp>
        <p:nvSpPr>
          <p:cNvPr id="313" name="上下箭头 312"/>
          <p:cNvSpPr/>
          <p:nvPr/>
        </p:nvSpPr>
        <p:spPr bwMode="auto">
          <a:xfrm>
            <a:off x="2214546" y="3071810"/>
            <a:ext cx="214314" cy="285752"/>
          </a:xfrm>
          <a:prstGeom prst="upDownArrow">
            <a:avLst/>
          </a:prstGeom>
          <a:solidFill>
            <a:schemeClr val="bg1">
              <a:lumMod val="95000"/>
            </a:schemeClr>
          </a:solidFill>
          <a:ln>
            <a:headEnd/>
            <a:tailEnd/>
          </a:ln>
        </p:spPr>
        <p:style>
          <a:lnRef idx="1">
            <a:schemeClr val="dk1"/>
          </a:lnRef>
          <a:fillRef idx="2">
            <a:schemeClr val="dk1"/>
          </a:fillRef>
          <a:effectRef idx="1">
            <a:schemeClr val="dk1"/>
          </a:effectRef>
          <a:fontRef idx="minor">
            <a:schemeClr val="dk1"/>
          </a:fontRef>
        </p:style>
        <p:txBody>
          <a:bodyPr wrap="none" anchor="ctr"/>
          <a:lstStyle>
            <a:defPPr>
              <a:defRPr lang="zh-CN"/>
            </a:defPPr>
            <a:lvl1pPr marL="0" algn="l" defTabSz="1004411" rtl="0" eaLnBrk="1" latinLnBrk="0" hangingPunct="1">
              <a:defRPr sz="1900" kern="1200">
                <a:solidFill>
                  <a:schemeClr val="dk1"/>
                </a:solidFill>
                <a:latin typeface="+mn-lt"/>
                <a:ea typeface="+mn-ea"/>
                <a:cs typeface="+mn-cs"/>
              </a:defRPr>
            </a:lvl1pPr>
            <a:lvl2pPr marL="502205" algn="l" defTabSz="1004411" rtl="0" eaLnBrk="1" latinLnBrk="0" hangingPunct="1">
              <a:defRPr sz="1900" kern="1200">
                <a:solidFill>
                  <a:schemeClr val="dk1"/>
                </a:solidFill>
                <a:latin typeface="+mn-lt"/>
                <a:ea typeface="+mn-ea"/>
                <a:cs typeface="+mn-cs"/>
              </a:defRPr>
            </a:lvl2pPr>
            <a:lvl3pPr marL="1004411" algn="l" defTabSz="1004411" rtl="0" eaLnBrk="1" latinLnBrk="0" hangingPunct="1">
              <a:defRPr sz="1900" kern="1200">
                <a:solidFill>
                  <a:schemeClr val="dk1"/>
                </a:solidFill>
                <a:latin typeface="+mn-lt"/>
                <a:ea typeface="+mn-ea"/>
                <a:cs typeface="+mn-cs"/>
              </a:defRPr>
            </a:lvl3pPr>
            <a:lvl4pPr marL="1506615" algn="l" defTabSz="1004411" rtl="0" eaLnBrk="1" latinLnBrk="0" hangingPunct="1">
              <a:defRPr sz="1900" kern="1200">
                <a:solidFill>
                  <a:schemeClr val="dk1"/>
                </a:solidFill>
                <a:latin typeface="+mn-lt"/>
                <a:ea typeface="+mn-ea"/>
                <a:cs typeface="+mn-cs"/>
              </a:defRPr>
            </a:lvl4pPr>
            <a:lvl5pPr marL="2008820" algn="l" defTabSz="1004411" rtl="0" eaLnBrk="1" latinLnBrk="0" hangingPunct="1">
              <a:defRPr sz="1900" kern="1200">
                <a:solidFill>
                  <a:schemeClr val="dk1"/>
                </a:solidFill>
                <a:latin typeface="+mn-lt"/>
                <a:ea typeface="+mn-ea"/>
                <a:cs typeface="+mn-cs"/>
              </a:defRPr>
            </a:lvl5pPr>
            <a:lvl6pPr marL="2511025" algn="l" defTabSz="1004411" rtl="0" eaLnBrk="1" latinLnBrk="0" hangingPunct="1">
              <a:defRPr sz="1900" kern="1200">
                <a:solidFill>
                  <a:schemeClr val="dk1"/>
                </a:solidFill>
                <a:latin typeface="+mn-lt"/>
                <a:ea typeface="+mn-ea"/>
                <a:cs typeface="+mn-cs"/>
              </a:defRPr>
            </a:lvl6pPr>
            <a:lvl7pPr marL="3013231" algn="l" defTabSz="1004411" rtl="0" eaLnBrk="1" latinLnBrk="0" hangingPunct="1">
              <a:defRPr sz="1900" kern="1200">
                <a:solidFill>
                  <a:schemeClr val="dk1"/>
                </a:solidFill>
                <a:latin typeface="+mn-lt"/>
                <a:ea typeface="+mn-ea"/>
                <a:cs typeface="+mn-cs"/>
              </a:defRPr>
            </a:lvl7pPr>
            <a:lvl8pPr marL="3515435" algn="l" defTabSz="1004411" rtl="0" eaLnBrk="1" latinLnBrk="0" hangingPunct="1">
              <a:defRPr sz="1900" kern="1200">
                <a:solidFill>
                  <a:schemeClr val="dk1"/>
                </a:solidFill>
                <a:latin typeface="+mn-lt"/>
                <a:ea typeface="+mn-ea"/>
                <a:cs typeface="+mn-cs"/>
              </a:defRPr>
            </a:lvl8pPr>
            <a:lvl9pPr marL="4017640" algn="l" defTabSz="1004411" rtl="0" eaLnBrk="1" latinLnBrk="0" hangingPunct="1">
              <a:defRPr sz="1900" kern="1200">
                <a:solidFill>
                  <a:schemeClr val="dk1"/>
                </a:solidFill>
                <a:latin typeface="+mn-lt"/>
                <a:ea typeface="+mn-ea"/>
                <a:cs typeface="+mn-cs"/>
              </a:defRPr>
            </a:lvl9pPr>
          </a:lstStyle>
          <a:p>
            <a:pPr>
              <a:defRPr/>
            </a:pPr>
            <a:endParaRPr lang="zh-CN" altLang="en-US">
              <a:ea typeface="黑体" pitchFamily="2" charset="-122"/>
            </a:endParaRPr>
          </a:p>
        </p:txBody>
      </p:sp>
      <p:sp>
        <p:nvSpPr>
          <p:cNvPr id="373" name="直接连接符 5"/>
          <p:cNvSpPr/>
          <p:nvPr/>
        </p:nvSpPr>
        <p:spPr>
          <a:xfrm>
            <a:off x="7715272" y="1766762"/>
            <a:ext cx="138067" cy="219222"/>
          </a:xfrm>
          <a:custGeom>
            <a:avLst/>
            <a:gdLst/>
            <a:ahLst/>
            <a:cxnLst/>
            <a:rect l="0" t="0" r="0" b="0"/>
            <a:pathLst>
              <a:path>
                <a:moveTo>
                  <a:pt x="0" y="0"/>
                </a:moveTo>
                <a:lnTo>
                  <a:pt x="0" y="219222"/>
                </a:lnTo>
                <a:lnTo>
                  <a:pt x="138067" y="219222"/>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grpSp>
        <p:nvGrpSpPr>
          <p:cNvPr id="23" name="组合 373"/>
          <p:cNvGrpSpPr/>
          <p:nvPr/>
        </p:nvGrpSpPr>
        <p:grpSpPr>
          <a:xfrm>
            <a:off x="7853339" y="1819001"/>
            <a:ext cx="1186023" cy="333968"/>
            <a:chOff x="2158071" y="693766"/>
            <a:chExt cx="1186023" cy="333968"/>
          </a:xfrm>
        </p:grpSpPr>
        <p:sp>
          <p:nvSpPr>
            <p:cNvPr id="392" name="圆角矩形 391"/>
            <p:cNvSpPr/>
            <p:nvPr/>
          </p:nvSpPr>
          <p:spPr>
            <a:xfrm>
              <a:off x="2158071" y="693766"/>
              <a:ext cx="1186023" cy="333968"/>
            </a:xfrm>
            <a:prstGeom prst="roundRect">
              <a:avLst>
                <a:gd name="adj" fmla="val 10000"/>
              </a:avLst>
            </a:prstGeom>
          </p:spPr>
          <p:style>
            <a:lnRef idx="1">
              <a:schemeClr val="accent1"/>
            </a:lnRef>
            <a:fillRef idx="2">
              <a:schemeClr val="accent1"/>
            </a:fillRef>
            <a:effectRef idx="1">
              <a:schemeClr val="accent1"/>
            </a:effectRef>
            <a:fontRef idx="minor">
              <a:schemeClr val="dk1">
                <a:hueOff val="0"/>
                <a:satOff val="0"/>
                <a:lumOff val="0"/>
                <a:alphaOff val="0"/>
              </a:schemeClr>
            </a:fontRef>
          </p:style>
        </p:sp>
        <p:sp>
          <p:nvSpPr>
            <p:cNvPr id="393" name="圆角矩形 7"/>
            <p:cNvSpPr/>
            <p:nvPr/>
          </p:nvSpPr>
          <p:spPr>
            <a:xfrm>
              <a:off x="2167853" y="703548"/>
              <a:ext cx="1166459" cy="314404"/>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0955" tIns="13970" rIns="20955" bIns="13970" numCol="1" spcCol="1270" anchor="ctr" anchorCtr="0">
              <a:noAutofit/>
            </a:bodyPr>
            <a:lstStyle/>
            <a:p>
              <a:pPr lvl="0" algn="ctr" defTabSz="466725">
                <a:lnSpc>
                  <a:spcPct val="90000"/>
                </a:lnSpc>
                <a:spcAft>
                  <a:spcPct val="35000"/>
                </a:spcAft>
              </a:pPr>
              <a:r>
                <a:rPr lang="zh-CN" altLang="en-US" sz="1050" dirty="0" smtClean="0"/>
                <a:t>我的收藏</a:t>
              </a:r>
              <a:endParaRPr lang="zh-CN" altLang="en-US" sz="1050" dirty="0"/>
            </a:p>
          </p:txBody>
        </p:sp>
      </p:grpSp>
      <p:sp>
        <p:nvSpPr>
          <p:cNvPr id="375" name="直接连接符 8"/>
          <p:cNvSpPr/>
          <p:nvPr/>
        </p:nvSpPr>
        <p:spPr>
          <a:xfrm>
            <a:off x="7715272" y="1766762"/>
            <a:ext cx="138067" cy="605429"/>
          </a:xfrm>
          <a:custGeom>
            <a:avLst/>
            <a:gdLst/>
            <a:ahLst/>
            <a:cxnLst/>
            <a:rect l="0" t="0" r="0" b="0"/>
            <a:pathLst>
              <a:path>
                <a:moveTo>
                  <a:pt x="0" y="0"/>
                </a:moveTo>
                <a:lnTo>
                  <a:pt x="0" y="605429"/>
                </a:lnTo>
                <a:lnTo>
                  <a:pt x="138067" y="605429"/>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grpSp>
        <p:nvGrpSpPr>
          <p:cNvPr id="24" name="组合 375"/>
          <p:cNvGrpSpPr/>
          <p:nvPr/>
        </p:nvGrpSpPr>
        <p:grpSpPr>
          <a:xfrm>
            <a:off x="7853339" y="2205208"/>
            <a:ext cx="1186023" cy="333968"/>
            <a:chOff x="2158071" y="1079973"/>
            <a:chExt cx="1186023" cy="333968"/>
          </a:xfrm>
        </p:grpSpPr>
        <p:sp>
          <p:nvSpPr>
            <p:cNvPr id="390" name="圆角矩形 389"/>
            <p:cNvSpPr/>
            <p:nvPr/>
          </p:nvSpPr>
          <p:spPr>
            <a:xfrm>
              <a:off x="2158071" y="1079973"/>
              <a:ext cx="1186023" cy="333968"/>
            </a:xfrm>
            <a:prstGeom prst="roundRect">
              <a:avLst>
                <a:gd name="adj" fmla="val 10000"/>
              </a:avLst>
            </a:prstGeom>
          </p:spPr>
          <p:style>
            <a:lnRef idx="1">
              <a:schemeClr val="accent1"/>
            </a:lnRef>
            <a:fillRef idx="2">
              <a:schemeClr val="accent1"/>
            </a:fillRef>
            <a:effectRef idx="1">
              <a:schemeClr val="accent1"/>
            </a:effectRef>
            <a:fontRef idx="minor">
              <a:schemeClr val="dk1">
                <a:hueOff val="0"/>
                <a:satOff val="0"/>
                <a:lumOff val="0"/>
                <a:alphaOff val="0"/>
              </a:schemeClr>
            </a:fontRef>
          </p:style>
        </p:sp>
        <p:sp>
          <p:nvSpPr>
            <p:cNvPr id="391" name="圆角矩形 10"/>
            <p:cNvSpPr/>
            <p:nvPr/>
          </p:nvSpPr>
          <p:spPr>
            <a:xfrm>
              <a:off x="2167853" y="1089755"/>
              <a:ext cx="1166459" cy="314404"/>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0955" tIns="13970" rIns="20955" bIns="13970" numCol="1" spcCol="1270" anchor="ctr" anchorCtr="0">
              <a:noAutofit/>
            </a:bodyPr>
            <a:lstStyle/>
            <a:p>
              <a:pPr algn="ctr"/>
              <a:r>
                <a:rPr lang="zh-CN" altLang="en-US" sz="1050" dirty="0" smtClean="0">
                  <a:latin typeface="+mn-ea"/>
                </a:rPr>
                <a:t>我的订阅</a:t>
              </a:r>
            </a:p>
          </p:txBody>
        </p:sp>
      </p:grpSp>
      <p:grpSp>
        <p:nvGrpSpPr>
          <p:cNvPr id="25" name="组合 377"/>
          <p:cNvGrpSpPr/>
          <p:nvPr/>
        </p:nvGrpSpPr>
        <p:grpSpPr>
          <a:xfrm>
            <a:off x="7853339" y="3357562"/>
            <a:ext cx="1187678" cy="334800"/>
            <a:chOff x="2158071" y="2160293"/>
            <a:chExt cx="1187678" cy="315920"/>
          </a:xfrm>
        </p:grpSpPr>
        <p:sp>
          <p:nvSpPr>
            <p:cNvPr id="386" name="圆角矩形 385"/>
            <p:cNvSpPr/>
            <p:nvPr/>
          </p:nvSpPr>
          <p:spPr>
            <a:xfrm>
              <a:off x="2158071" y="2160293"/>
              <a:ext cx="1187678" cy="315920"/>
            </a:xfrm>
            <a:prstGeom prst="roundRect">
              <a:avLst>
                <a:gd name="adj" fmla="val 10000"/>
              </a:avLst>
            </a:prstGeom>
          </p:spPr>
          <p:style>
            <a:lnRef idx="1">
              <a:schemeClr val="accent1"/>
            </a:lnRef>
            <a:fillRef idx="2">
              <a:schemeClr val="accent1"/>
            </a:fillRef>
            <a:effectRef idx="1">
              <a:schemeClr val="accent1"/>
            </a:effectRef>
            <a:fontRef idx="minor">
              <a:schemeClr val="dk1">
                <a:hueOff val="0"/>
                <a:satOff val="0"/>
                <a:lumOff val="0"/>
                <a:alphaOff val="0"/>
              </a:schemeClr>
            </a:fontRef>
          </p:style>
        </p:sp>
        <p:sp>
          <p:nvSpPr>
            <p:cNvPr id="387" name="圆角矩形 14"/>
            <p:cNvSpPr/>
            <p:nvPr/>
          </p:nvSpPr>
          <p:spPr>
            <a:xfrm>
              <a:off x="2167324" y="2169546"/>
              <a:ext cx="1169172" cy="297414"/>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0955" tIns="13970" rIns="20955" bIns="13970" numCol="1" spcCol="1270" anchor="ctr" anchorCtr="0">
              <a:noAutofit/>
            </a:bodyPr>
            <a:lstStyle/>
            <a:p>
              <a:pPr algn="ctr"/>
              <a:r>
                <a:rPr lang="zh-CN" altLang="en-US" sz="1050" dirty="0" smtClean="0">
                  <a:latin typeface="+mn-ea"/>
                </a:rPr>
                <a:t>我的问答</a:t>
              </a:r>
            </a:p>
          </p:txBody>
        </p:sp>
      </p:grpSp>
      <p:grpSp>
        <p:nvGrpSpPr>
          <p:cNvPr id="26" name="组合 378"/>
          <p:cNvGrpSpPr/>
          <p:nvPr/>
        </p:nvGrpSpPr>
        <p:grpSpPr>
          <a:xfrm>
            <a:off x="7853339" y="3736095"/>
            <a:ext cx="1186023" cy="333968"/>
            <a:chOff x="2158071" y="2528453"/>
            <a:chExt cx="1186023" cy="333968"/>
          </a:xfrm>
        </p:grpSpPr>
        <p:sp>
          <p:nvSpPr>
            <p:cNvPr id="384" name="圆角矩形 383"/>
            <p:cNvSpPr/>
            <p:nvPr/>
          </p:nvSpPr>
          <p:spPr>
            <a:xfrm>
              <a:off x="2158071" y="2528453"/>
              <a:ext cx="1186023" cy="333968"/>
            </a:xfrm>
            <a:prstGeom prst="roundRect">
              <a:avLst>
                <a:gd name="adj" fmla="val 10000"/>
              </a:avLst>
            </a:prstGeom>
          </p:spPr>
          <p:style>
            <a:lnRef idx="1">
              <a:schemeClr val="accent1"/>
            </a:lnRef>
            <a:fillRef idx="2">
              <a:schemeClr val="accent1"/>
            </a:fillRef>
            <a:effectRef idx="1">
              <a:schemeClr val="accent1"/>
            </a:effectRef>
            <a:fontRef idx="minor">
              <a:schemeClr val="dk1">
                <a:hueOff val="0"/>
                <a:satOff val="0"/>
                <a:lumOff val="0"/>
                <a:alphaOff val="0"/>
              </a:schemeClr>
            </a:fontRef>
          </p:style>
        </p:sp>
        <p:sp>
          <p:nvSpPr>
            <p:cNvPr id="385" name="圆角矩形 16"/>
            <p:cNvSpPr/>
            <p:nvPr/>
          </p:nvSpPr>
          <p:spPr>
            <a:xfrm>
              <a:off x="2167853" y="2538235"/>
              <a:ext cx="1166459" cy="314404"/>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0955" tIns="13970" rIns="20955" bIns="13970" numCol="1" spcCol="1270" anchor="ctr" anchorCtr="0">
              <a:noAutofit/>
            </a:bodyPr>
            <a:lstStyle/>
            <a:p>
              <a:pPr algn="ctr"/>
              <a:r>
                <a:rPr lang="zh-CN" altLang="en-US" sz="1050" dirty="0" smtClean="0">
                  <a:latin typeface="+mn-ea"/>
                </a:rPr>
                <a:t>他人推荐</a:t>
              </a:r>
            </a:p>
          </p:txBody>
        </p:sp>
      </p:grpSp>
      <p:grpSp>
        <p:nvGrpSpPr>
          <p:cNvPr id="27" name="组合 379"/>
          <p:cNvGrpSpPr/>
          <p:nvPr/>
        </p:nvGrpSpPr>
        <p:grpSpPr>
          <a:xfrm>
            <a:off x="7853339" y="4122301"/>
            <a:ext cx="1186023" cy="333968"/>
            <a:chOff x="2158071" y="2914659"/>
            <a:chExt cx="1186023" cy="333968"/>
          </a:xfrm>
        </p:grpSpPr>
        <p:sp>
          <p:nvSpPr>
            <p:cNvPr id="382" name="圆角矩形 381"/>
            <p:cNvSpPr/>
            <p:nvPr/>
          </p:nvSpPr>
          <p:spPr>
            <a:xfrm>
              <a:off x="2158071" y="2914659"/>
              <a:ext cx="1186023" cy="333968"/>
            </a:xfrm>
            <a:prstGeom prst="roundRect">
              <a:avLst>
                <a:gd name="adj" fmla="val 10000"/>
              </a:avLst>
            </a:prstGeom>
          </p:spPr>
          <p:style>
            <a:lnRef idx="1">
              <a:schemeClr val="accent1"/>
            </a:lnRef>
            <a:fillRef idx="2">
              <a:schemeClr val="accent1"/>
            </a:fillRef>
            <a:effectRef idx="1">
              <a:schemeClr val="accent1"/>
            </a:effectRef>
            <a:fontRef idx="minor">
              <a:schemeClr val="dk1">
                <a:hueOff val="0"/>
                <a:satOff val="0"/>
                <a:lumOff val="0"/>
                <a:alphaOff val="0"/>
              </a:schemeClr>
            </a:fontRef>
          </p:style>
        </p:sp>
        <p:sp>
          <p:nvSpPr>
            <p:cNvPr id="383" name="圆角矩形 18"/>
            <p:cNvSpPr/>
            <p:nvPr/>
          </p:nvSpPr>
          <p:spPr>
            <a:xfrm>
              <a:off x="2167853" y="2924441"/>
              <a:ext cx="1166459" cy="314404"/>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0955" tIns="13970" rIns="20955" bIns="13970" numCol="1" spcCol="1270" anchor="ctr" anchorCtr="0">
              <a:noAutofit/>
            </a:bodyPr>
            <a:lstStyle/>
            <a:p>
              <a:pPr algn="ctr"/>
              <a:r>
                <a:rPr lang="zh-CN" altLang="en-US" sz="1050" dirty="0" smtClean="0">
                  <a:latin typeface="+mn-ea"/>
                </a:rPr>
                <a:t>搜索引擎</a:t>
              </a:r>
            </a:p>
          </p:txBody>
        </p:sp>
      </p:grpSp>
      <p:grpSp>
        <p:nvGrpSpPr>
          <p:cNvPr id="28" name="组合 396"/>
          <p:cNvGrpSpPr/>
          <p:nvPr/>
        </p:nvGrpSpPr>
        <p:grpSpPr>
          <a:xfrm>
            <a:off x="7854994" y="2598881"/>
            <a:ext cx="1186023" cy="333968"/>
            <a:chOff x="2158071" y="1079973"/>
            <a:chExt cx="1186023" cy="333968"/>
          </a:xfrm>
        </p:grpSpPr>
        <p:sp>
          <p:nvSpPr>
            <p:cNvPr id="398" name="圆角矩形 397"/>
            <p:cNvSpPr/>
            <p:nvPr/>
          </p:nvSpPr>
          <p:spPr>
            <a:xfrm>
              <a:off x="2158071" y="1079973"/>
              <a:ext cx="1186023" cy="333968"/>
            </a:xfrm>
            <a:prstGeom prst="roundRect">
              <a:avLst>
                <a:gd name="adj" fmla="val 10000"/>
              </a:avLst>
            </a:prstGeom>
          </p:spPr>
          <p:style>
            <a:lnRef idx="1">
              <a:schemeClr val="accent1"/>
            </a:lnRef>
            <a:fillRef idx="2">
              <a:schemeClr val="accent1"/>
            </a:fillRef>
            <a:effectRef idx="1">
              <a:schemeClr val="accent1"/>
            </a:effectRef>
            <a:fontRef idx="minor">
              <a:schemeClr val="dk1">
                <a:hueOff val="0"/>
                <a:satOff val="0"/>
                <a:lumOff val="0"/>
                <a:alphaOff val="0"/>
              </a:schemeClr>
            </a:fontRef>
          </p:style>
        </p:sp>
        <p:sp>
          <p:nvSpPr>
            <p:cNvPr id="399" name="圆角矩形 10"/>
            <p:cNvSpPr/>
            <p:nvPr/>
          </p:nvSpPr>
          <p:spPr>
            <a:xfrm>
              <a:off x="2167853" y="1089755"/>
              <a:ext cx="1166459" cy="314404"/>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0955" tIns="13970" rIns="20955" bIns="13970" numCol="1" spcCol="1270" anchor="ctr" anchorCtr="0">
              <a:noAutofit/>
            </a:bodyPr>
            <a:lstStyle/>
            <a:p>
              <a:pPr algn="ctr"/>
              <a:r>
                <a:rPr lang="zh-CN" altLang="en-US" sz="1050" dirty="0" smtClean="0">
                  <a:latin typeface="+mn-ea"/>
                </a:rPr>
                <a:t>我的申请</a:t>
              </a:r>
            </a:p>
          </p:txBody>
        </p:sp>
      </p:grpSp>
      <p:grpSp>
        <p:nvGrpSpPr>
          <p:cNvPr id="29" name="组合 399"/>
          <p:cNvGrpSpPr/>
          <p:nvPr/>
        </p:nvGrpSpPr>
        <p:grpSpPr>
          <a:xfrm>
            <a:off x="7854994" y="2979293"/>
            <a:ext cx="1186023" cy="333968"/>
            <a:chOff x="2158071" y="1079973"/>
            <a:chExt cx="1186023" cy="333968"/>
          </a:xfrm>
        </p:grpSpPr>
        <p:sp>
          <p:nvSpPr>
            <p:cNvPr id="401" name="圆角矩形 400"/>
            <p:cNvSpPr/>
            <p:nvPr/>
          </p:nvSpPr>
          <p:spPr>
            <a:xfrm>
              <a:off x="2158071" y="1079973"/>
              <a:ext cx="1186023" cy="333968"/>
            </a:xfrm>
            <a:prstGeom prst="roundRect">
              <a:avLst>
                <a:gd name="adj" fmla="val 10000"/>
              </a:avLst>
            </a:prstGeom>
          </p:spPr>
          <p:style>
            <a:lnRef idx="1">
              <a:schemeClr val="accent1"/>
            </a:lnRef>
            <a:fillRef idx="2">
              <a:schemeClr val="accent1"/>
            </a:fillRef>
            <a:effectRef idx="1">
              <a:schemeClr val="accent1"/>
            </a:effectRef>
            <a:fontRef idx="minor">
              <a:schemeClr val="dk1">
                <a:hueOff val="0"/>
                <a:satOff val="0"/>
                <a:lumOff val="0"/>
                <a:alphaOff val="0"/>
              </a:schemeClr>
            </a:fontRef>
          </p:style>
        </p:sp>
        <p:sp>
          <p:nvSpPr>
            <p:cNvPr id="402" name="圆角矩形 10"/>
            <p:cNvSpPr/>
            <p:nvPr/>
          </p:nvSpPr>
          <p:spPr>
            <a:xfrm>
              <a:off x="2167853" y="1089755"/>
              <a:ext cx="1166459" cy="314404"/>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0955" tIns="13970" rIns="20955" bIns="13970" numCol="1" spcCol="1270" anchor="ctr" anchorCtr="0">
              <a:noAutofit/>
            </a:bodyPr>
            <a:lstStyle/>
            <a:p>
              <a:pPr algn="ctr"/>
              <a:r>
                <a:rPr lang="zh-CN" altLang="en-US" sz="1050" dirty="0" smtClean="0">
                  <a:latin typeface="+mn-ea"/>
                </a:rPr>
                <a:t>我的贡献</a:t>
              </a:r>
            </a:p>
          </p:txBody>
        </p:sp>
      </p:grpSp>
      <p:sp>
        <p:nvSpPr>
          <p:cNvPr id="404" name="直接连接符 3"/>
          <p:cNvSpPr/>
          <p:nvPr/>
        </p:nvSpPr>
        <p:spPr>
          <a:xfrm>
            <a:off x="7715272" y="1089339"/>
            <a:ext cx="138067" cy="2053909"/>
          </a:xfrm>
          <a:custGeom>
            <a:avLst/>
            <a:gdLst/>
            <a:ahLst/>
            <a:cxnLst/>
            <a:rect l="0" t="0" r="0" b="0"/>
            <a:pathLst>
              <a:path>
                <a:moveTo>
                  <a:pt x="0" y="0"/>
                </a:moveTo>
                <a:lnTo>
                  <a:pt x="0" y="2053909"/>
                </a:lnTo>
                <a:lnTo>
                  <a:pt x="138067" y="2053909"/>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405" name="直接连接符 4"/>
          <p:cNvSpPr/>
          <p:nvPr/>
        </p:nvSpPr>
        <p:spPr>
          <a:xfrm>
            <a:off x="7715272" y="1131760"/>
            <a:ext cx="138067" cy="2440116"/>
          </a:xfrm>
          <a:custGeom>
            <a:avLst/>
            <a:gdLst/>
            <a:ahLst/>
            <a:cxnLst/>
            <a:rect l="0" t="0" r="0" b="0"/>
            <a:pathLst>
              <a:path>
                <a:moveTo>
                  <a:pt x="0" y="0"/>
                </a:moveTo>
                <a:lnTo>
                  <a:pt x="0" y="2440116"/>
                </a:lnTo>
                <a:lnTo>
                  <a:pt x="138067" y="2440116"/>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407" name="直接连接符 6"/>
          <p:cNvSpPr/>
          <p:nvPr/>
        </p:nvSpPr>
        <p:spPr>
          <a:xfrm>
            <a:off x="7715272" y="1071546"/>
            <a:ext cx="138067" cy="3212529"/>
          </a:xfrm>
          <a:custGeom>
            <a:avLst/>
            <a:gdLst/>
            <a:ahLst/>
            <a:cxnLst/>
            <a:rect l="0" t="0" r="0" b="0"/>
            <a:pathLst>
              <a:path>
                <a:moveTo>
                  <a:pt x="0" y="0"/>
                </a:moveTo>
                <a:lnTo>
                  <a:pt x="0" y="3212529"/>
                </a:lnTo>
                <a:lnTo>
                  <a:pt x="138067" y="3212529"/>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406" name="直接连接符 5"/>
          <p:cNvSpPr/>
          <p:nvPr/>
        </p:nvSpPr>
        <p:spPr>
          <a:xfrm>
            <a:off x="7715272" y="1102743"/>
            <a:ext cx="138067" cy="2826323"/>
          </a:xfrm>
          <a:custGeom>
            <a:avLst/>
            <a:gdLst/>
            <a:ahLst/>
            <a:cxnLst/>
            <a:rect l="0" t="0" r="0" b="0"/>
            <a:pathLst>
              <a:path>
                <a:moveTo>
                  <a:pt x="0" y="0"/>
                </a:moveTo>
                <a:lnTo>
                  <a:pt x="0" y="2826323"/>
                </a:lnTo>
                <a:lnTo>
                  <a:pt x="138067" y="2826323"/>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grpSp>
        <p:nvGrpSpPr>
          <p:cNvPr id="30" name="组合 371"/>
          <p:cNvGrpSpPr/>
          <p:nvPr/>
        </p:nvGrpSpPr>
        <p:grpSpPr>
          <a:xfrm>
            <a:off x="7608781" y="928671"/>
            <a:ext cx="1380672" cy="428627"/>
            <a:chOff x="1881936" y="584"/>
            <a:chExt cx="1380672" cy="640943"/>
          </a:xfrm>
        </p:grpSpPr>
        <p:sp>
          <p:nvSpPr>
            <p:cNvPr id="394" name="圆角矩形 393"/>
            <p:cNvSpPr/>
            <p:nvPr/>
          </p:nvSpPr>
          <p:spPr>
            <a:xfrm>
              <a:off x="1881936" y="584"/>
              <a:ext cx="1380672" cy="640943"/>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95" name="圆角矩形 4"/>
            <p:cNvSpPr/>
            <p:nvPr/>
          </p:nvSpPr>
          <p:spPr>
            <a:xfrm>
              <a:off x="1900709" y="19357"/>
              <a:ext cx="1343126" cy="60339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2860" tIns="15240" rIns="22860" bIns="15240" numCol="1" spcCol="1270" anchor="ctr" anchorCtr="0">
              <a:noAutofit/>
            </a:bodyPr>
            <a:lstStyle/>
            <a:p>
              <a:pPr lvl="0" algn="ctr" defTabSz="533400">
                <a:lnSpc>
                  <a:spcPct val="90000"/>
                </a:lnSpc>
                <a:spcAft>
                  <a:spcPct val="35000"/>
                </a:spcAft>
              </a:pPr>
              <a:r>
                <a:rPr lang="zh-CN" altLang="en-US" sz="1200" dirty="0" smtClean="0"/>
                <a:t>知识工程</a:t>
              </a:r>
              <a:endParaRPr lang="zh-CN" altLang="en-US" sz="1200" kern="1200" dirty="0"/>
            </a:p>
          </p:txBody>
        </p:sp>
      </p:grpSp>
      <p:sp>
        <p:nvSpPr>
          <p:cNvPr id="408" name="直接连接符 8"/>
          <p:cNvSpPr/>
          <p:nvPr/>
        </p:nvSpPr>
        <p:spPr>
          <a:xfrm>
            <a:off x="7715272" y="2180629"/>
            <a:ext cx="138067" cy="605429"/>
          </a:xfrm>
          <a:custGeom>
            <a:avLst/>
            <a:gdLst/>
            <a:ahLst/>
            <a:cxnLst/>
            <a:rect l="0" t="0" r="0" b="0"/>
            <a:pathLst>
              <a:path>
                <a:moveTo>
                  <a:pt x="0" y="0"/>
                </a:moveTo>
                <a:lnTo>
                  <a:pt x="0" y="605429"/>
                </a:lnTo>
                <a:lnTo>
                  <a:pt x="138067" y="605429"/>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grpSp>
        <p:nvGrpSpPr>
          <p:cNvPr id="31" name="组合 408"/>
          <p:cNvGrpSpPr/>
          <p:nvPr/>
        </p:nvGrpSpPr>
        <p:grpSpPr>
          <a:xfrm>
            <a:off x="7853339" y="4500570"/>
            <a:ext cx="1187678" cy="334800"/>
            <a:chOff x="2158071" y="2160293"/>
            <a:chExt cx="1187678" cy="315920"/>
          </a:xfrm>
        </p:grpSpPr>
        <p:sp>
          <p:nvSpPr>
            <p:cNvPr id="410" name="圆角矩形 409"/>
            <p:cNvSpPr/>
            <p:nvPr/>
          </p:nvSpPr>
          <p:spPr>
            <a:xfrm>
              <a:off x="2158071" y="2160293"/>
              <a:ext cx="1187678" cy="315920"/>
            </a:xfrm>
            <a:prstGeom prst="roundRect">
              <a:avLst>
                <a:gd name="adj" fmla="val 10000"/>
              </a:avLst>
            </a:prstGeom>
          </p:spPr>
          <p:style>
            <a:lnRef idx="1">
              <a:schemeClr val="accent1"/>
            </a:lnRef>
            <a:fillRef idx="2">
              <a:schemeClr val="accent1"/>
            </a:fillRef>
            <a:effectRef idx="1">
              <a:schemeClr val="accent1"/>
            </a:effectRef>
            <a:fontRef idx="minor">
              <a:schemeClr val="dk1">
                <a:hueOff val="0"/>
                <a:satOff val="0"/>
                <a:lumOff val="0"/>
                <a:alphaOff val="0"/>
              </a:schemeClr>
            </a:fontRef>
          </p:style>
        </p:sp>
        <p:sp>
          <p:nvSpPr>
            <p:cNvPr id="411" name="圆角矩形 14"/>
            <p:cNvSpPr/>
            <p:nvPr/>
          </p:nvSpPr>
          <p:spPr>
            <a:xfrm>
              <a:off x="2167324" y="2169548"/>
              <a:ext cx="1169172" cy="297414"/>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0955" tIns="13970" rIns="20955" bIns="13970" numCol="1" spcCol="1270" anchor="ctr" anchorCtr="0">
              <a:noAutofit/>
            </a:bodyPr>
            <a:lstStyle/>
            <a:p>
              <a:pPr algn="ctr"/>
              <a:r>
                <a:rPr lang="zh-CN" altLang="en-US" sz="1050" dirty="0" smtClean="0">
                  <a:latin typeface="+mn-ea"/>
                </a:rPr>
                <a:t>本体库</a:t>
              </a:r>
            </a:p>
          </p:txBody>
        </p:sp>
      </p:grpSp>
      <p:grpSp>
        <p:nvGrpSpPr>
          <p:cNvPr id="33" name="组合 411"/>
          <p:cNvGrpSpPr/>
          <p:nvPr/>
        </p:nvGrpSpPr>
        <p:grpSpPr>
          <a:xfrm>
            <a:off x="7853339" y="4880982"/>
            <a:ext cx="1186023" cy="333968"/>
            <a:chOff x="2158071" y="2914659"/>
            <a:chExt cx="1186023" cy="333968"/>
          </a:xfrm>
        </p:grpSpPr>
        <p:sp>
          <p:nvSpPr>
            <p:cNvPr id="413" name="圆角矩形 412"/>
            <p:cNvSpPr/>
            <p:nvPr/>
          </p:nvSpPr>
          <p:spPr>
            <a:xfrm>
              <a:off x="2158071" y="2914659"/>
              <a:ext cx="1186023" cy="333968"/>
            </a:xfrm>
            <a:prstGeom prst="roundRect">
              <a:avLst>
                <a:gd name="adj" fmla="val 10000"/>
              </a:avLst>
            </a:prstGeom>
          </p:spPr>
          <p:style>
            <a:lnRef idx="1">
              <a:schemeClr val="accent1"/>
            </a:lnRef>
            <a:fillRef idx="2">
              <a:schemeClr val="accent1"/>
            </a:fillRef>
            <a:effectRef idx="1">
              <a:schemeClr val="accent1"/>
            </a:effectRef>
            <a:fontRef idx="minor">
              <a:schemeClr val="dk1">
                <a:hueOff val="0"/>
                <a:satOff val="0"/>
                <a:lumOff val="0"/>
                <a:alphaOff val="0"/>
              </a:schemeClr>
            </a:fontRef>
          </p:style>
        </p:sp>
        <p:sp>
          <p:nvSpPr>
            <p:cNvPr id="414" name="圆角矩形 18"/>
            <p:cNvSpPr/>
            <p:nvPr/>
          </p:nvSpPr>
          <p:spPr>
            <a:xfrm>
              <a:off x="2167853" y="2924441"/>
              <a:ext cx="1166459" cy="314404"/>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0955" tIns="13970" rIns="20955" bIns="13970" numCol="1" spcCol="1270" anchor="ctr" anchorCtr="0">
              <a:noAutofit/>
            </a:bodyPr>
            <a:lstStyle/>
            <a:p>
              <a:pPr algn="ctr"/>
              <a:r>
                <a:rPr lang="zh-CN" altLang="en-US" sz="1050" dirty="0" smtClean="0">
                  <a:latin typeface="+mn-ea"/>
                </a:rPr>
                <a:t>构件库</a:t>
              </a:r>
            </a:p>
          </p:txBody>
        </p:sp>
      </p:grpSp>
      <p:sp>
        <p:nvSpPr>
          <p:cNvPr id="415" name="直接连接符 4"/>
          <p:cNvSpPr/>
          <p:nvPr/>
        </p:nvSpPr>
        <p:spPr>
          <a:xfrm>
            <a:off x="7715272" y="2319069"/>
            <a:ext cx="138067" cy="2440116"/>
          </a:xfrm>
          <a:custGeom>
            <a:avLst/>
            <a:gdLst/>
            <a:ahLst/>
            <a:cxnLst/>
            <a:rect l="0" t="0" r="0" b="0"/>
            <a:pathLst>
              <a:path>
                <a:moveTo>
                  <a:pt x="0" y="0"/>
                </a:moveTo>
                <a:lnTo>
                  <a:pt x="0" y="2440116"/>
                </a:lnTo>
                <a:lnTo>
                  <a:pt x="138067" y="2440116"/>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416" name="直接连接符 5"/>
          <p:cNvSpPr/>
          <p:nvPr/>
        </p:nvSpPr>
        <p:spPr>
          <a:xfrm>
            <a:off x="7715272" y="2290052"/>
            <a:ext cx="138067" cy="2826323"/>
          </a:xfrm>
          <a:custGeom>
            <a:avLst/>
            <a:gdLst/>
            <a:ahLst/>
            <a:cxnLst/>
            <a:rect l="0" t="0" r="0" b="0"/>
            <a:pathLst>
              <a:path>
                <a:moveTo>
                  <a:pt x="0" y="0"/>
                </a:moveTo>
                <a:lnTo>
                  <a:pt x="0" y="2826323"/>
                </a:lnTo>
                <a:lnTo>
                  <a:pt x="138067" y="2826323"/>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grpSp>
        <p:nvGrpSpPr>
          <p:cNvPr id="34" name="组合 416"/>
          <p:cNvGrpSpPr/>
          <p:nvPr/>
        </p:nvGrpSpPr>
        <p:grpSpPr>
          <a:xfrm>
            <a:off x="7858148" y="5286388"/>
            <a:ext cx="1187678" cy="334800"/>
            <a:chOff x="2158071" y="2160293"/>
            <a:chExt cx="1187678" cy="315920"/>
          </a:xfrm>
        </p:grpSpPr>
        <p:sp>
          <p:nvSpPr>
            <p:cNvPr id="418" name="圆角矩形 417"/>
            <p:cNvSpPr/>
            <p:nvPr/>
          </p:nvSpPr>
          <p:spPr>
            <a:xfrm>
              <a:off x="2158071" y="2160293"/>
              <a:ext cx="1187678" cy="315920"/>
            </a:xfrm>
            <a:prstGeom prst="roundRect">
              <a:avLst>
                <a:gd name="adj" fmla="val 10000"/>
              </a:avLst>
            </a:prstGeom>
          </p:spPr>
          <p:style>
            <a:lnRef idx="1">
              <a:schemeClr val="accent1"/>
            </a:lnRef>
            <a:fillRef idx="2">
              <a:schemeClr val="accent1"/>
            </a:fillRef>
            <a:effectRef idx="1">
              <a:schemeClr val="accent1"/>
            </a:effectRef>
            <a:fontRef idx="minor">
              <a:schemeClr val="dk1">
                <a:hueOff val="0"/>
                <a:satOff val="0"/>
                <a:lumOff val="0"/>
                <a:alphaOff val="0"/>
              </a:schemeClr>
            </a:fontRef>
          </p:style>
        </p:sp>
        <p:sp>
          <p:nvSpPr>
            <p:cNvPr id="419" name="圆角矩形 14"/>
            <p:cNvSpPr/>
            <p:nvPr/>
          </p:nvSpPr>
          <p:spPr>
            <a:xfrm>
              <a:off x="2167324" y="2169548"/>
              <a:ext cx="1169172" cy="297414"/>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0955" tIns="13970" rIns="20955" bIns="13970" numCol="1" spcCol="1270" anchor="ctr" anchorCtr="0">
              <a:noAutofit/>
            </a:bodyPr>
            <a:lstStyle/>
            <a:p>
              <a:pPr algn="ctr"/>
              <a:r>
                <a:rPr lang="zh-CN" altLang="en-US" sz="1050" dirty="0" smtClean="0">
                  <a:latin typeface="+mn-ea"/>
                </a:rPr>
                <a:t>模板库</a:t>
              </a:r>
            </a:p>
          </p:txBody>
        </p:sp>
      </p:grpSp>
      <p:grpSp>
        <p:nvGrpSpPr>
          <p:cNvPr id="36" name="组合 419"/>
          <p:cNvGrpSpPr/>
          <p:nvPr/>
        </p:nvGrpSpPr>
        <p:grpSpPr>
          <a:xfrm>
            <a:off x="7858148" y="5666800"/>
            <a:ext cx="1186023" cy="333968"/>
            <a:chOff x="2158071" y="2914659"/>
            <a:chExt cx="1186023" cy="333968"/>
          </a:xfrm>
        </p:grpSpPr>
        <p:sp>
          <p:nvSpPr>
            <p:cNvPr id="421" name="圆角矩形 420"/>
            <p:cNvSpPr/>
            <p:nvPr/>
          </p:nvSpPr>
          <p:spPr>
            <a:xfrm>
              <a:off x="2158071" y="2914659"/>
              <a:ext cx="1186023" cy="333968"/>
            </a:xfrm>
            <a:prstGeom prst="roundRect">
              <a:avLst>
                <a:gd name="adj" fmla="val 10000"/>
              </a:avLst>
            </a:prstGeom>
          </p:spPr>
          <p:style>
            <a:lnRef idx="1">
              <a:schemeClr val="accent1"/>
            </a:lnRef>
            <a:fillRef idx="2">
              <a:schemeClr val="accent1"/>
            </a:fillRef>
            <a:effectRef idx="1">
              <a:schemeClr val="accent1"/>
            </a:effectRef>
            <a:fontRef idx="minor">
              <a:schemeClr val="dk1">
                <a:hueOff val="0"/>
                <a:satOff val="0"/>
                <a:lumOff val="0"/>
                <a:alphaOff val="0"/>
              </a:schemeClr>
            </a:fontRef>
          </p:style>
        </p:sp>
        <p:sp>
          <p:nvSpPr>
            <p:cNvPr id="422" name="圆角矩形 18"/>
            <p:cNvSpPr/>
            <p:nvPr/>
          </p:nvSpPr>
          <p:spPr>
            <a:xfrm>
              <a:off x="2167853" y="2924441"/>
              <a:ext cx="1166459" cy="314404"/>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0955" tIns="13970" rIns="20955" bIns="13970" numCol="1" spcCol="1270" anchor="ctr" anchorCtr="0">
              <a:noAutofit/>
            </a:bodyPr>
            <a:lstStyle/>
            <a:p>
              <a:pPr algn="ctr"/>
              <a:r>
                <a:rPr lang="zh-CN" altLang="en-US" sz="1050" dirty="0" smtClean="0">
                  <a:latin typeface="+mn-ea"/>
                </a:rPr>
                <a:t>组件库</a:t>
              </a:r>
            </a:p>
          </p:txBody>
        </p:sp>
      </p:grpSp>
      <p:sp>
        <p:nvSpPr>
          <p:cNvPr id="423" name="直接连接符 4"/>
          <p:cNvSpPr/>
          <p:nvPr/>
        </p:nvSpPr>
        <p:spPr>
          <a:xfrm>
            <a:off x="7715272" y="3029389"/>
            <a:ext cx="138067" cy="2440116"/>
          </a:xfrm>
          <a:custGeom>
            <a:avLst/>
            <a:gdLst/>
            <a:ahLst/>
            <a:cxnLst/>
            <a:rect l="0" t="0" r="0" b="0"/>
            <a:pathLst>
              <a:path>
                <a:moveTo>
                  <a:pt x="0" y="0"/>
                </a:moveTo>
                <a:lnTo>
                  <a:pt x="0" y="2440116"/>
                </a:lnTo>
                <a:lnTo>
                  <a:pt x="138067" y="2440116"/>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424" name="直接连接符 5"/>
          <p:cNvSpPr/>
          <p:nvPr/>
        </p:nvSpPr>
        <p:spPr>
          <a:xfrm>
            <a:off x="7715272" y="3000372"/>
            <a:ext cx="138067" cy="2826323"/>
          </a:xfrm>
          <a:custGeom>
            <a:avLst/>
            <a:gdLst/>
            <a:ahLst/>
            <a:cxnLst/>
            <a:rect l="0" t="0" r="0" b="0"/>
            <a:pathLst>
              <a:path>
                <a:moveTo>
                  <a:pt x="0" y="0"/>
                </a:moveTo>
                <a:lnTo>
                  <a:pt x="0" y="2826323"/>
                </a:lnTo>
                <a:lnTo>
                  <a:pt x="138067" y="2826323"/>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cxnSp>
        <p:nvCxnSpPr>
          <p:cNvPr id="425" name="AutoShape 20"/>
          <p:cNvCxnSpPr>
            <a:cxnSpLocks noChangeShapeType="1"/>
          </p:cNvCxnSpPr>
          <p:nvPr/>
        </p:nvCxnSpPr>
        <p:spPr bwMode="auto">
          <a:xfrm>
            <a:off x="7215238" y="5715016"/>
            <a:ext cx="285720" cy="1588"/>
          </a:xfrm>
          <a:prstGeom prst="bentConnector3">
            <a:avLst>
              <a:gd name="adj1" fmla="val 50000"/>
            </a:avLst>
          </a:prstGeom>
          <a:noFill/>
          <a:ln w="38100">
            <a:solidFill>
              <a:schemeClr val="tx2"/>
            </a:solidFill>
            <a:miter lim="800000"/>
            <a:headEnd type="none"/>
            <a:tailEnd type="triangle" w="med" len="med"/>
          </a:ln>
        </p:spPr>
      </p:cxnSp>
      <p:cxnSp>
        <p:nvCxnSpPr>
          <p:cNvPr id="471" name="AutoShape 20"/>
          <p:cNvCxnSpPr>
            <a:cxnSpLocks noChangeShapeType="1"/>
            <a:stCxn id="281" idx="1"/>
            <a:endCxn id="8" idx="3"/>
          </p:cNvCxnSpPr>
          <p:nvPr/>
        </p:nvCxnSpPr>
        <p:spPr bwMode="auto">
          <a:xfrm rot="10800000">
            <a:off x="1643043" y="5715017"/>
            <a:ext cx="432512" cy="1"/>
          </a:xfrm>
          <a:prstGeom prst="bentConnector3">
            <a:avLst>
              <a:gd name="adj1" fmla="val 50000"/>
            </a:avLst>
          </a:prstGeom>
          <a:noFill/>
          <a:ln w="38100">
            <a:solidFill>
              <a:schemeClr val="tx2"/>
            </a:solidFill>
            <a:miter lim="800000"/>
            <a:headEnd type="none"/>
            <a:tailEnd type="triangle" w="med" len="med"/>
          </a:ln>
        </p:spPr>
      </p:cxnSp>
      <p:sp>
        <p:nvSpPr>
          <p:cNvPr id="292" name="Rectangle 8"/>
          <p:cNvSpPr/>
          <p:nvPr/>
        </p:nvSpPr>
        <p:spPr bwMode="auto">
          <a:xfrm>
            <a:off x="2000232" y="4857760"/>
            <a:ext cx="5214974" cy="1714512"/>
          </a:xfrm>
          <a:prstGeom prst="rect">
            <a:avLst/>
          </a:prstGeom>
          <a:solidFill>
            <a:schemeClr val="accent6">
              <a:lumMod val="40000"/>
              <a:lumOff val="6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华文楷体" pitchFamily="2" charset="-122"/>
              <a:ea typeface="华文楷体" pitchFamily="2" charset="-122"/>
            </a:endParaRPr>
          </a:p>
        </p:txBody>
      </p:sp>
      <p:cxnSp>
        <p:nvCxnSpPr>
          <p:cNvPr id="481" name="AutoShape 20"/>
          <p:cNvCxnSpPr>
            <a:cxnSpLocks noChangeShapeType="1"/>
          </p:cNvCxnSpPr>
          <p:nvPr/>
        </p:nvCxnSpPr>
        <p:spPr bwMode="auto">
          <a:xfrm>
            <a:off x="7215206" y="4000504"/>
            <a:ext cx="285720" cy="1588"/>
          </a:xfrm>
          <a:prstGeom prst="bentConnector3">
            <a:avLst>
              <a:gd name="adj1" fmla="val 50000"/>
            </a:avLst>
          </a:prstGeom>
          <a:noFill/>
          <a:ln w="38100">
            <a:solidFill>
              <a:schemeClr val="tx2"/>
            </a:solidFill>
            <a:miter lim="800000"/>
            <a:headEnd type="none"/>
            <a:tailEnd type="triangle" w="med" len="med"/>
          </a:ln>
        </p:spPr>
      </p:cxnSp>
      <p:sp>
        <p:nvSpPr>
          <p:cNvPr id="318" name="上下箭头 317"/>
          <p:cNvSpPr/>
          <p:nvPr/>
        </p:nvSpPr>
        <p:spPr bwMode="auto">
          <a:xfrm>
            <a:off x="4643438" y="4643446"/>
            <a:ext cx="214314" cy="285752"/>
          </a:xfrm>
          <a:prstGeom prst="upDownArrow">
            <a:avLst/>
          </a:prstGeom>
          <a:solidFill>
            <a:schemeClr val="bg1">
              <a:lumMod val="95000"/>
            </a:schemeClr>
          </a:solidFill>
          <a:ln>
            <a:headEnd/>
            <a:tailEnd/>
          </a:ln>
        </p:spPr>
        <p:style>
          <a:lnRef idx="1">
            <a:schemeClr val="dk1"/>
          </a:lnRef>
          <a:fillRef idx="2">
            <a:schemeClr val="dk1"/>
          </a:fillRef>
          <a:effectRef idx="1">
            <a:schemeClr val="dk1"/>
          </a:effectRef>
          <a:fontRef idx="minor">
            <a:schemeClr val="dk1"/>
          </a:fontRef>
        </p:style>
        <p:txBody>
          <a:bodyPr wrap="none" anchor="ctr"/>
          <a:lstStyle>
            <a:defPPr>
              <a:defRPr lang="zh-CN"/>
            </a:defPPr>
            <a:lvl1pPr marL="0" algn="l" defTabSz="1004411" rtl="0" eaLnBrk="1" latinLnBrk="0" hangingPunct="1">
              <a:defRPr sz="1900" kern="1200">
                <a:solidFill>
                  <a:schemeClr val="dk1"/>
                </a:solidFill>
                <a:latin typeface="+mn-lt"/>
                <a:ea typeface="+mn-ea"/>
                <a:cs typeface="+mn-cs"/>
              </a:defRPr>
            </a:lvl1pPr>
            <a:lvl2pPr marL="502205" algn="l" defTabSz="1004411" rtl="0" eaLnBrk="1" latinLnBrk="0" hangingPunct="1">
              <a:defRPr sz="1900" kern="1200">
                <a:solidFill>
                  <a:schemeClr val="dk1"/>
                </a:solidFill>
                <a:latin typeface="+mn-lt"/>
                <a:ea typeface="+mn-ea"/>
                <a:cs typeface="+mn-cs"/>
              </a:defRPr>
            </a:lvl2pPr>
            <a:lvl3pPr marL="1004411" algn="l" defTabSz="1004411" rtl="0" eaLnBrk="1" latinLnBrk="0" hangingPunct="1">
              <a:defRPr sz="1900" kern="1200">
                <a:solidFill>
                  <a:schemeClr val="dk1"/>
                </a:solidFill>
                <a:latin typeface="+mn-lt"/>
                <a:ea typeface="+mn-ea"/>
                <a:cs typeface="+mn-cs"/>
              </a:defRPr>
            </a:lvl3pPr>
            <a:lvl4pPr marL="1506615" algn="l" defTabSz="1004411" rtl="0" eaLnBrk="1" latinLnBrk="0" hangingPunct="1">
              <a:defRPr sz="1900" kern="1200">
                <a:solidFill>
                  <a:schemeClr val="dk1"/>
                </a:solidFill>
                <a:latin typeface="+mn-lt"/>
                <a:ea typeface="+mn-ea"/>
                <a:cs typeface="+mn-cs"/>
              </a:defRPr>
            </a:lvl4pPr>
            <a:lvl5pPr marL="2008820" algn="l" defTabSz="1004411" rtl="0" eaLnBrk="1" latinLnBrk="0" hangingPunct="1">
              <a:defRPr sz="1900" kern="1200">
                <a:solidFill>
                  <a:schemeClr val="dk1"/>
                </a:solidFill>
                <a:latin typeface="+mn-lt"/>
                <a:ea typeface="+mn-ea"/>
                <a:cs typeface="+mn-cs"/>
              </a:defRPr>
            </a:lvl5pPr>
            <a:lvl6pPr marL="2511025" algn="l" defTabSz="1004411" rtl="0" eaLnBrk="1" latinLnBrk="0" hangingPunct="1">
              <a:defRPr sz="1900" kern="1200">
                <a:solidFill>
                  <a:schemeClr val="dk1"/>
                </a:solidFill>
                <a:latin typeface="+mn-lt"/>
                <a:ea typeface="+mn-ea"/>
                <a:cs typeface="+mn-cs"/>
              </a:defRPr>
            </a:lvl6pPr>
            <a:lvl7pPr marL="3013231" algn="l" defTabSz="1004411" rtl="0" eaLnBrk="1" latinLnBrk="0" hangingPunct="1">
              <a:defRPr sz="1900" kern="1200">
                <a:solidFill>
                  <a:schemeClr val="dk1"/>
                </a:solidFill>
                <a:latin typeface="+mn-lt"/>
                <a:ea typeface="+mn-ea"/>
                <a:cs typeface="+mn-cs"/>
              </a:defRPr>
            </a:lvl7pPr>
            <a:lvl8pPr marL="3515435" algn="l" defTabSz="1004411" rtl="0" eaLnBrk="1" latinLnBrk="0" hangingPunct="1">
              <a:defRPr sz="1900" kern="1200">
                <a:solidFill>
                  <a:schemeClr val="dk1"/>
                </a:solidFill>
                <a:latin typeface="+mn-lt"/>
                <a:ea typeface="+mn-ea"/>
                <a:cs typeface="+mn-cs"/>
              </a:defRPr>
            </a:lvl8pPr>
            <a:lvl9pPr marL="4017640" algn="l" defTabSz="1004411" rtl="0" eaLnBrk="1" latinLnBrk="0" hangingPunct="1">
              <a:defRPr sz="1900" kern="1200">
                <a:solidFill>
                  <a:schemeClr val="dk1"/>
                </a:solidFill>
                <a:latin typeface="+mn-lt"/>
                <a:ea typeface="+mn-ea"/>
                <a:cs typeface="+mn-cs"/>
              </a:defRPr>
            </a:lvl9pPr>
          </a:lstStyle>
          <a:p>
            <a:pPr>
              <a:defRPr/>
            </a:pPr>
            <a:endParaRPr lang="zh-CN" altLang="en-US">
              <a:ea typeface="黑体" pitchFamily="2" charset="-122"/>
            </a:endParaRPr>
          </a:p>
        </p:txBody>
      </p:sp>
      <p:sp>
        <p:nvSpPr>
          <p:cNvPr id="496" name="直接连接符 3"/>
          <p:cNvSpPr/>
          <p:nvPr/>
        </p:nvSpPr>
        <p:spPr>
          <a:xfrm>
            <a:off x="2500298" y="5286388"/>
            <a:ext cx="138067" cy="219222"/>
          </a:xfrm>
          <a:custGeom>
            <a:avLst/>
            <a:gdLst/>
            <a:ahLst/>
            <a:cxnLst/>
            <a:rect l="0" t="0" r="0" b="0"/>
            <a:pathLst>
              <a:path>
                <a:moveTo>
                  <a:pt x="0" y="0"/>
                </a:moveTo>
                <a:lnTo>
                  <a:pt x="0" y="219222"/>
                </a:lnTo>
                <a:lnTo>
                  <a:pt x="138067" y="219222"/>
                </a:lnTo>
              </a:path>
            </a:pathLst>
          </a:custGeom>
          <a:noFill/>
        </p:spPr>
        <p:style>
          <a:lnRef idx="2">
            <a:schemeClr val="accent5"/>
          </a:lnRef>
          <a:fillRef idx="1">
            <a:schemeClr val="lt1"/>
          </a:fillRef>
          <a:effectRef idx="0">
            <a:schemeClr val="accent5"/>
          </a:effectRef>
          <a:fontRef idx="minor">
            <a:schemeClr val="tx1">
              <a:hueOff val="0"/>
              <a:satOff val="0"/>
              <a:lumOff val="0"/>
              <a:alphaOff val="0"/>
            </a:schemeClr>
          </a:fontRef>
        </p:style>
      </p:sp>
      <p:grpSp>
        <p:nvGrpSpPr>
          <p:cNvPr id="39" name="组合 496"/>
          <p:cNvGrpSpPr/>
          <p:nvPr/>
        </p:nvGrpSpPr>
        <p:grpSpPr>
          <a:xfrm>
            <a:off x="2643174" y="4953774"/>
            <a:ext cx="1933634" cy="333968"/>
            <a:chOff x="3643221" y="693766"/>
            <a:chExt cx="1186023" cy="333968"/>
          </a:xfrm>
        </p:grpSpPr>
        <p:sp>
          <p:nvSpPr>
            <p:cNvPr id="518" name="圆角矩形 517"/>
            <p:cNvSpPr/>
            <p:nvPr/>
          </p:nvSpPr>
          <p:spPr>
            <a:xfrm>
              <a:off x="3643221" y="693766"/>
              <a:ext cx="1186023" cy="333968"/>
            </a:xfrm>
            <a:prstGeom prst="roundRect">
              <a:avLst>
                <a:gd name="adj" fmla="val 10000"/>
              </a:avLst>
            </a:prstGeom>
          </p:spPr>
          <p:style>
            <a:lnRef idx="1">
              <a:schemeClr val="accent5"/>
            </a:lnRef>
            <a:fillRef idx="2">
              <a:schemeClr val="accent5"/>
            </a:fillRef>
            <a:effectRef idx="1">
              <a:schemeClr val="accent5"/>
            </a:effectRef>
            <a:fontRef idx="minor">
              <a:schemeClr val="dk1">
                <a:hueOff val="0"/>
                <a:satOff val="0"/>
                <a:lumOff val="0"/>
                <a:alphaOff val="0"/>
              </a:schemeClr>
            </a:fontRef>
          </p:style>
        </p:sp>
        <p:sp>
          <p:nvSpPr>
            <p:cNvPr id="519" name="圆角矩形 5"/>
            <p:cNvSpPr/>
            <p:nvPr/>
          </p:nvSpPr>
          <p:spPr>
            <a:xfrm>
              <a:off x="3653003" y="703548"/>
              <a:ext cx="1166459" cy="314404"/>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0955" tIns="13970" rIns="20955" bIns="13970" numCol="1" spcCol="1270" anchor="ctr" anchorCtr="0">
              <a:noAutofit/>
            </a:bodyPr>
            <a:lstStyle/>
            <a:p>
              <a:pPr lvl="0" algn="ctr" defTabSz="466725">
                <a:lnSpc>
                  <a:spcPct val="90000"/>
                </a:lnSpc>
                <a:spcBef>
                  <a:spcPct val="0"/>
                </a:spcBef>
                <a:spcAft>
                  <a:spcPct val="35000"/>
                </a:spcAft>
              </a:pPr>
              <a:r>
                <a:rPr lang="zh-CN" altLang="en-US" sz="1050" kern="1200" dirty="0" smtClean="0"/>
                <a:t>数据审核</a:t>
              </a:r>
              <a:endParaRPr lang="zh-CN" altLang="en-US" sz="1050" kern="1200" dirty="0"/>
            </a:p>
          </p:txBody>
        </p:sp>
      </p:grpSp>
      <p:sp>
        <p:nvSpPr>
          <p:cNvPr id="498" name="直接连接符 6"/>
          <p:cNvSpPr/>
          <p:nvPr/>
        </p:nvSpPr>
        <p:spPr>
          <a:xfrm>
            <a:off x="2500298" y="5286388"/>
            <a:ext cx="138067" cy="785818"/>
          </a:xfrm>
          <a:custGeom>
            <a:avLst/>
            <a:gdLst/>
            <a:ahLst/>
            <a:cxnLst/>
            <a:rect l="0" t="0" r="0" b="0"/>
            <a:pathLst>
              <a:path>
                <a:moveTo>
                  <a:pt x="0" y="0"/>
                </a:moveTo>
                <a:lnTo>
                  <a:pt x="0" y="605429"/>
                </a:lnTo>
                <a:lnTo>
                  <a:pt x="138067" y="605429"/>
                </a:lnTo>
              </a:path>
            </a:pathLst>
          </a:custGeom>
          <a:noFill/>
        </p:spPr>
        <p:style>
          <a:lnRef idx="2">
            <a:schemeClr val="accent5"/>
          </a:lnRef>
          <a:fillRef idx="1">
            <a:schemeClr val="lt1"/>
          </a:fillRef>
          <a:effectRef idx="0">
            <a:schemeClr val="accent5"/>
          </a:effectRef>
          <a:fontRef idx="minor">
            <a:schemeClr val="tx1">
              <a:hueOff val="0"/>
              <a:satOff val="0"/>
              <a:lumOff val="0"/>
              <a:alphaOff val="0"/>
            </a:schemeClr>
          </a:fontRef>
        </p:style>
      </p:sp>
      <p:grpSp>
        <p:nvGrpSpPr>
          <p:cNvPr id="44" name="组合 498"/>
          <p:cNvGrpSpPr/>
          <p:nvPr/>
        </p:nvGrpSpPr>
        <p:grpSpPr>
          <a:xfrm>
            <a:off x="2643174" y="5339981"/>
            <a:ext cx="1928826" cy="333968"/>
            <a:chOff x="3643221" y="1079973"/>
            <a:chExt cx="1186023" cy="333968"/>
          </a:xfrm>
        </p:grpSpPr>
        <p:sp>
          <p:nvSpPr>
            <p:cNvPr id="516" name="圆角矩形 515"/>
            <p:cNvSpPr/>
            <p:nvPr/>
          </p:nvSpPr>
          <p:spPr>
            <a:xfrm>
              <a:off x="3643221" y="1079973"/>
              <a:ext cx="1186023" cy="333968"/>
            </a:xfrm>
            <a:prstGeom prst="roundRect">
              <a:avLst>
                <a:gd name="adj" fmla="val 10000"/>
              </a:avLst>
            </a:prstGeom>
          </p:spPr>
          <p:style>
            <a:lnRef idx="1">
              <a:schemeClr val="accent5"/>
            </a:lnRef>
            <a:fillRef idx="2">
              <a:schemeClr val="accent5"/>
            </a:fillRef>
            <a:effectRef idx="1">
              <a:schemeClr val="accent5"/>
            </a:effectRef>
            <a:fontRef idx="minor">
              <a:schemeClr val="dk1">
                <a:hueOff val="0"/>
                <a:satOff val="0"/>
                <a:lumOff val="0"/>
                <a:alphaOff val="0"/>
              </a:schemeClr>
            </a:fontRef>
          </p:style>
        </p:sp>
        <p:sp>
          <p:nvSpPr>
            <p:cNvPr id="517" name="圆角矩形 8"/>
            <p:cNvSpPr/>
            <p:nvPr/>
          </p:nvSpPr>
          <p:spPr>
            <a:xfrm>
              <a:off x="3653003" y="1089755"/>
              <a:ext cx="1166459" cy="314404"/>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0955" tIns="13970" rIns="20955" bIns="13970" numCol="1" spcCol="1270" anchor="ctr" anchorCtr="0">
              <a:noAutofit/>
            </a:bodyPr>
            <a:lstStyle/>
            <a:p>
              <a:pPr lvl="0" algn="ctr" defTabSz="466725">
                <a:lnSpc>
                  <a:spcPct val="90000"/>
                </a:lnSpc>
                <a:spcAft>
                  <a:spcPct val="35000"/>
                </a:spcAft>
              </a:pPr>
              <a:r>
                <a:rPr lang="zh-CN" altLang="en-US" sz="1050" dirty="0" smtClean="0"/>
                <a:t>数据共享</a:t>
              </a:r>
              <a:endParaRPr lang="zh-CN" altLang="en-US" sz="1050" dirty="0"/>
            </a:p>
          </p:txBody>
        </p:sp>
      </p:grpSp>
      <p:sp>
        <p:nvSpPr>
          <p:cNvPr id="500" name="直接连接符 9"/>
          <p:cNvSpPr/>
          <p:nvPr/>
        </p:nvSpPr>
        <p:spPr>
          <a:xfrm>
            <a:off x="2500298" y="5286388"/>
            <a:ext cx="138067" cy="991636"/>
          </a:xfrm>
          <a:custGeom>
            <a:avLst/>
            <a:gdLst/>
            <a:ahLst/>
            <a:cxnLst/>
            <a:rect l="0" t="0" r="0" b="0"/>
            <a:pathLst>
              <a:path>
                <a:moveTo>
                  <a:pt x="0" y="0"/>
                </a:moveTo>
                <a:lnTo>
                  <a:pt x="0" y="991636"/>
                </a:lnTo>
                <a:lnTo>
                  <a:pt x="138067" y="991636"/>
                </a:lnTo>
              </a:path>
            </a:pathLst>
          </a:custGeom>
          <a:noFill/>
        </p:spPr>
        <p:style>
          <a:lnRef idx="2">
            <a:schemeClr val="accent5"/>
          </a:lnRef>
          <a:fillRef idx="1">
            <a:schemeClr val="lt1"/>
          </a:fillRef>
          <a:effectRef idx="0">
            <a:schemeClr val="accent5"/>
          </a:effectRef>
          <a:fontRef idx="minor">
            <a:schemeClr val="tx1">
              <a:hueOff val="0"/>
              <a:satOff val="0"/>
              <a:lumOff val="0"/>
              <a:alphaOff val="0"/>
            </a:schemeClr>
          </a:fontRef>
        </p:style>
      </p:sp>
      <p:grpSp>
        <p:nvGrpSpPr>
          <p:cNvPr id="45" name="组合 500"/>
          <p:cNvGrpSpPr/>
          <p:nvPr/>
        </p:nvGrpSpPr>
        <p:grpSpPr>
          <a:xfrm>
            <a:off x="2643174" y="5726187"/>
            <a:ext cx="1928826" cy="333968"/>
            <a:chOff x="3643221" y="1466179"/>
            <a:chExt cx="1186023" cy="333968"/>
          </a:xfrm>
        </p:grpSpPr>
        <p:sp>
          <p:nvSpPr>
            <p:cNvPr id="514" name="圆角矩形 513"/>
            <p:cNvSpPr/>
            <p:nvPr/>
          </p:nvSpPr>
          <p:spPr>
            <a:xfrm>
              <a:off x="3643221" y="1466179"/>
              <a:ext cx="1186023" cy="333968"/>
            </a:xfrm>
            <a:prstGeom prst="roundRect">
              <a:avLst>
                <a:gd name="adj" fmla="val 10000"/>
              </a:avLst>
            </a:prstGeom>
          </p:spPr>
          <p:style>
            <a:lnRef idx="1">
              <a:schemeClr val="accent5"/>
            </a:lnRef>
            <a:fillRef idx="2">
              <a:schemeClr val="accent5"/>
            </a:fillRef>
            <a:effectRef idx="1">
              <a:schemeClr val="accent5"/>
            </a:effectRef>
            <a:fontRef idx="minor">
              <a:schemeClr val="dk1">
                <a:hueOff val="0"/>
                <a:satOff val="0"/>
                <a:lumOff val="0"/>
                <a:alphaOff val="0"/>
              </a:schemeClr>
            </a:fontRef>
          </p:style>
        </p:sp>
        <p:sp>
          <p:nvSpPr>
            <p:cNvPr id="515" name="圆角矩形 11"/>
            <p:cNvSpPr/>
            <p:nvPr/>
          </p:nvSpPr>
          <p:spPr>
            <a:xfrm>
              <a:off x="3653003" y="1475961"/>
              <a:ext cx="1166459" cy="314404"/>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0955" tIns="13970" rIns="20955" bIns="13970" numCol="1" spcCol="1270" anchor="ctr" anchorCtr="0">
              <a:noAutofit/>
            </a:bodyPr>
            <a:lstStyle/>
            <a:p>
              <a:pPr lvl="0" algn="ctr" defTabSz="466725">
                <a:lnSpc>
                  <a:spcPct val="90000"/>
                </a:lnSpc>
                <a:spcAft>
                  <a:spcPct val="35000"/>
                </a:spcAft>
              </a:pPr>
              <a:r>
                <a:rPr lang="zh-CN" altLang="en-US" sz="1050" dirty="0" smtClean="0"/>
                <a:t>数据自查</a:t>
              </a:r>
              <a:endParaRPr lang="zh-CN" altLang="en-US" sz="1050" dirty="0"/>
            </a:p>
          </p:txBody>
        </p:sp>
      </p:grpSp>
      <p:grpSp>
        <p:nvGrpSpPr>
          <p:cNvPr id="49" name="组合 502"/>
          <p:cNvGrpSpPr/>
          <p:nvPr/>
        </p:nvGrpSpPr>
        <p:grpSpPr>
          <a:xfrm>
            <a:off x="2643174" y="6112394"/>
            <a:ext cx="1928826" cy="333968"/>
            <a:chOff x="3643221" y="1852386"/>
            <a:chExt cx="1186023" cy="333968"/>
          </a:xfrm>
        </p:grpSpPr>
        <p:sp>
          <p:nvSpPr>
            <p:cNvPr id="512" name="圆角矩形 511"/>
            <p:cNvSpPr/>
            <p:nvPr/>
          </p:nvSpPr>
          <p:spPr>
            <a:xfrm>
              <a:off x="3643221" y="1852386"/>
              <a:ext cx="1186023" cy="333968"/>
            </a:xfrm>
            <a:prstGeom prst="roundRect">
              <a:avLst>
                <a:gd name="adj" fmla="val 10000"/>
              </a:avLst>
            </a:prstGeom>
          </p:spPr>
          <p:style>
            <a:lnRef idx="1">
              <a:schemeClr val="accent5"/>
            </a:lnRef>
            <a:fillRef idx="2">
              <a:schemeClr val="accent5"/>
            </a:fillRef>
            <a:effectRef idx="1">
              <a:schemeClr val="accent5"/>
            </a:effectRef>
            <a:fontRef idx="minor">
              <a:schemeClr val="dk1">
                <a:hueOff val="0"/>
                <a:satOff val="0"/>
                <a:lumOff val="0"/>
                <a:alphaOff val="0"/>
              </a:schemeClr>
            </a:fontRef>
          </p:style>
        </p:sp>
        <p:sp>
          <p:nvSpPr>
            <p:cNvPr id="513" name="圆角矩形 14"/>
            <p:cNvSpPr/>
            <p:nvPr/>
          </p:nvSpPr>
          <p:spPr>
            <a:xfrm>
              <a:off x="3653003" y="1862168"/>
              <a:ext cx="1166459" cy="314404"/>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0955" tIns="13970" rIns="20955" bIns="13970" numCol="1" spcCol="1270" anchor="ctr" anchorCtr="0">
              <a:noAutofit/>
            </a:bodyPr>
            <a:lstStyle/>
            <a:p>
              <a:pPr lvl="0" algn="ctr" defTabSz="466725">
                <a:lnSpc>
                  <a:spcPct val="90000"/>
                </a:lnSpc>
                <a:spcAft>
                  <a:spcPct val="35000"/>
                </a:spcAft>
              </a:pPr>
              <a:r>
                <a:rPr lang="zh-CN" altLang="en-US" sz="1050" dirty="0" smtClean="0"/>
                <a:t>数据锁定</a:t>
              </a:r>
              <a:endParaRPr lang="zh-CN" altLang="en-US" sz="1050" dirty="0"/>
            </a:p>
          </p:txBody>
        </p:sp>
      </p:grpSp>
      <p:grpSp>
        <p:nvGrpSpPr>
          <p:cNvPr id="50" name="组合 504"/>
          <p:cNvGrpSpPr/>
          <p:nvPr/>
        </p:nvGrpSpPr>
        <p:grpSpPr>
          <a:xfrm>
            <a:off x="4929189" y="4929198"/>
            <a:ext cx="1933200" cy="333968"/>
            <a:chOff x="3643220" y="2238593"/>
            <a:chExt cx="1933200" cy="333968"/>
          </a:xfrm>
        </p:grpSpPr>
        <p:sp>
          <p:nvSpPr>
            <p:cNvPr id="510" name="圆角矩形 509"/>
            <p:cNvSpPr/>
            <p:nvPr/>
          </p:nvSpPr>
          <p:spPr>
            <a:xfrm>
              <a:off x="3643220" y="2238593"/>
              <a:ext cx="1933200" cy="333968"/>
            </a:xfrm>
            <a:prstGeom prst="roundRect">
              <a:avLst>
                <a:gd name="adj" fmla="val 10000"/>
              </a:avLst>
            </a:prstGeom>
          </p:spPr>
          <p:style>
            <a:lnRef idx="1">
              <a:schemeClr val="accent5"/>
            </a:lnRef>
            <a:fillRef idx="2">
              <a:schemeClr val="accent5"/>
            </a:fillRef>
            <a:effectRef idx="1">
              <a:schemeClr val="accent5"/>
            </a:effectRef>
            <a:fontRef idx="minor">
              <a:schemeClr val="dk1">
                <a:hueOff val="0"/>
                <a:satOff val="0"/>
                <a:lumOff val="0"/>
                <a:alphaOff val="0"/>
              </a:schemeClr>
            </a:fontRef>
          </p:style>
        </p:sp>
        <p:sp>
          <p:nvSpPr>
            <p:cNvPr id="511" name="圆角矩形 17"/>
            <p:cNvSpPr/>
            <p:nvPr/>
          </p:nvSpPr>
          <p:spPr>
            <a:xfrm>
              <a:off x="3653003" y="2248375"/>
              <a:ext cx="1166459" cy="314404"/>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0955" tIns="13970" rIns="20955" bIns="13970" numCol="1" spcCol="1270" anchor="ctr" anchorCtr="0">
              <a:noAutofit/>
            </a:bodyPr>
            <a:lstStyle/>
            <a:p>
              <a:pPr lvl="0" algn="ctr" defTabSz="466725">
                <a:lnSpc>
                  <a:spcPct val="90000"/>
                </a:lnSpc>
                <a:spcAft>
                  <a:spcPct val="35000"/>
                </a:spcAft>
              </a:pPr>
              <a:r>
                <a:rPr lang="zh-CN" altLang="en-US" sz="1050" dirty="0" smtClean="0"/>
                <a:t>版本控制</a:t>
              </a:r>
              <a:endParaRPr lang="zh-CN" altLang="en-US" sz="1050" dirty="0"/>
            </a:p>
          </p:txBody>
        </p:sp>
      </p:grpSp>
      <p:sp>
        <p:nvSpPr>
          <p:cNvPr id="520" name="直接连接符 3"/>
          <p:cNvSpPr/>
          <p:nvPr/>
        </p:nvSpPr>
        <p:spPr>
          <a:xfrm flipH="1">
            <a:off x="1928794" y="5500702"/>
            <a:ext cx="571504" cy="214314"/>
          </a:xfrm>
          <a:custGeom>
            <a:avLst/>
            <a:gdLst/>
            <a:ahLst/>
            <a:cxnLst/>
            <a:rect l="0" t="0" r="0" b="0"/>
            <a:pathLst>
              <a:path>
                <a:moveTo>
                  <a:pt x="0" y="0"/>
                </a:moveTo>
                <a:lnTo>
                  <a:pt x="0" y="219222"/>
                </a:lnTo>
                <a:lnTo>
                  <a:pt x="138067" y="219222"/>
                </a:lnTo>
              </a:path>
            </a:pathLst>
          </a:custGeom>
          <a:noFill/>
        </p:spPr>
        <p:style>
          <a:lnRef idx="2">
            <a:schemeClr val="accent5"/>
          </a:lnRef>
          <a:fillRef idx="1">
            <a:schemeClr val="lt1"/>
          </a:fillRef>
          <a:effectRef idx="0">
            <a:schemeClr val="accent5"/>
          </a:effectRef>
          <a:fontRef idx="minor">
            <a:schemeClr val="tx1">
              <a:hueOff val="0"/>
              <a:satOff val="0"/>
              <a:lumOff val="0"/>
              <a:alphaOff val="0"/>
            </a:schemeClr>
          </a:fontRef>
        </p:style>
      </p:sp>
      <p:cxnSp>
        <p:nvCxnSpPr>
          <p:cNvPr id="526" name="形状 525"/>
          <p:cNvCxnSpPr/>
          <p:nvPr/>
        </p:nvCxnSpPr>
        <p:spPr bwMode="auto">
          <a:xfrm rot="10800000" flipV="1">
            <a:off x="2500299" y="5120758"/>
            <a:ext cx="147850" cy="237068"/>
          </a:xfrm>
          <a:prstGeom prst="bentConnector2">
            <a:avLst/>
          </a:prstGeom>
          <a:noFill/>
          <a:ln w="25400" cmpd="sng">
            <a:solidFill>
              <a:srgbClr val="00B0F0"/>
            </a:solidFill>
            <a:miter lim="800000"/>
            <a:headEnd type="none"/>
            <a:tailEnd type="none" w="med" len="med"/>
          </a:ln>
        </p:spPr>
      </p:cxnSp>
      <p:grpSp>
        <p:nvGrpSpPr>
          <p:cNvPr id="51" name="组合 526"/>
          <p:cNvGrpSpPr/>
          <p:nvPr/>
        </p:nvGrpSpPr>
        <p:grpSpPr>
          <a:xfrm>
            <a:off x="4929190" y="5309610"/>
            <a:ext cx="1933200" cy="333968"/>
            <a:chOff x="3643220" y="2238593"/>
            <a:chExt cx="1933200" cy="333968"/>
          </a:xfrm>
        </p:grpSpPr>
        <p:sp>
          <p:nvSpPr>
            <p:cNvPr id="528" name="圆角矩形 527"/>
            <p:cNvSpPr/>
            <p:nvPr/>
          </p:nvSpPr>
          <p:spPr>
            <a:xfrm>
              <a:off x="3643220" y="2238593"/>
              <a:ext cx="1933200" cy="333968"/>
            </a:xfrm>
            <a:prstGeom prst="roundRect">
              <a:avLst>
                <a:gd name="adj" fmla="val 10000"/>
              </a:avLst>
            </a:prstGeom>
          </p:spPr>
          <p:style>
            <a:lnRef idx="1">
              <a:schemeClr val="accent5"/>
            </a:lnRef>
            <a:fillRef idx="2">
              <a:schemeClr val="accent5"/>
            </a:fillRef>
            <a:effectRef idx="1">
              <a:schemeClr val="accent5"/>
            </a:effectRef>
            <a:fontRef idx="minor">
              <a:schemeClr val="dk1">
                <a:hueOff val="0"/>
                <a:satOff val="0"/>
                <a:lumOff val="0"/>
                <a:alphaOff val="0"/>
              </a:schemeClr>
            </a:fontRef>
          </p:style>
        </p:sp>
        <p:sp>
          <p:nvSpPr>
            <p:cNvPr id="529" name="圆角矩形 17"/>
            <p:cNvSpPr/>
            <p:nvPr/>
          </p:nvSpPr>
          <p:spPr>
            <a:xfrm>
              <a:off x="3653003" y="2248375"/>
              <a:ext cx="1166459" cy="314404"/>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0955" tIns="13970" rIns="20955" bIns="13970" numCol="1" spcCol="1270" anchor="ctr" anchorCtr="0">
              <a:noAutofit/>
            </a:bodyPr>
            <a:lstStyle/>
            <a:p>
              <a:pPr lvl="0" algn="ctr" defTabSz="466725">
                <a:lnSpc>
                  <a:spcPct val="90000"/>
                </a:lnSpc>
                <a:spcAft>
                  <a:spcPct val="35000"/>
                </a:spcAft>
              </a:pPr>
              <a:r>
                <a:rPr lang="zh-CN" altLang="en-US" sz="1050" dirty="0" smtClean="0"/>
                <a:t>数据提交</a:t>
              </a:r>
              <a:endParaRPr lang="zh-CN" altLang="en-US" sz="1050" dirty="0"/>
            </a:p>
          </p:txBody>
        </p:sp>
      </p:grpSp>
      <p:grpSp>
        <p:nvGrpSpPr>
          <p:cNvPr id="52" name="组合 529"/>
          <p:cNvGrpSpPr/>
          <p:nvPr/>
        </p:nvGrpSpPr>
        <p:grpSpPr>
          <a:xfrm>
            <a:off x="4929190" y="5715016"/>
            <a:ext cx="1933200" cy="333968"/>
            <a:chOff x="3643220" y="2238593"/>
            <a:chExt cx="1933200" cy="333968"/>
          </a:xfrm>
        </p:grpSpPr>
        <p:sp>
          <p:nvSpPr>
            <p:cNvPr id="531" name="圆角矩形 530"/>
            <p:cNvSpPr/>
            <p:nvPr/>
          </p:nvSpPr>
          <p:spPr>
            <a:xfrm>
              <a:off x="3643220" y="2238593"/>
              <a:ext cx="1933200" cy="333968"/>
            </a:xfrm>
            <a:prstGeom prst="roundRect">
              <a:avLst>
                <a:gd name="adj" fmla="val 10000"/>
              </a:avLst>
            </a:prstGeom>
          </p:spPr>
          <p:style>
            <a:lnRef idx="1">
              <a:schemeClr val="accent5"/>
            </a:lnRef>
            <a:fillRef idx="2">
              <a:schemeClr val="accent5"/>
            </a:fillRef>
            <a:effectRef idx="1">
              <a:schemeClr val="accent5"/>
            </a:effectRef>
            <a:fontRef idx="minor">
              <a:schemeClr val="dk1">
                <a:hueOff val="0"/>
                <a:satOff val="0"/>
                <a:lumOff val="0"/>
                <a:alphaOff val="0"/>
              </a:schemeClr>
            </a:fontRef>
          </p:style>
        </p:sp>
        <p:sp>
          <p:nvSpPr>
            <p:cNvPr id="532" name="圆角矩形 17"/>
            <p:cNvSpPr/>
            <p:nvPr/>
          </p:nvSpPr>
          <p:spPr>
            <a:xfrm>
              <a:off x="3653003" y="2248375"/>
              <a:ext cx="1166459" cy="314404"/>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0955" tIns="13970" rIns="20955" bIns="13970" numCol="1" spcCol="1270" anchor="ctr" anchorCtr="0">
              <a:noAutofit/>
            </a:bodyPr>
            <a:lstStyle/>
            <a:p>
              <a:pPr lvl="0" algn="ctr" defTabSz="466725">
                <a:lnSpc>
                  <a:spcPct val="90000"/>
                </a:lnSpc>
                <a:spcAft>
                  <a:spcPct val="35000"/>
                </a:spcAft>
              </a:pPr>
              <a:r>
                <a:rPr lang="zh-CN" altLang="en-US" sz="1050" dirty="0" smtClean="0"/>
                <a:t>关键参数</a:t>
              </a:r>
              <a:endParaRPr lang="zh-CN" altLang="en-US" sz="1050" dirty="0"/>
            </a:p>
          </p:txBody>
        </p:sp>
      </p:grpSp>
      <p:grpSp>
        <p:nvGrpSpPr>
          <p:cNvPr id="54" name="组合 532"/>
          <p:cNvGrpSpPr/>
          <p:nvPr/>
        </p:nvGrpSpPr>
        <p:grpSpPr>
          <a:xfrm>
            <a:off x="4929190" y="6095428"/>
            <a:ext cx="1933200" cy="333968"/>
            <a:chOff x="3643220" y="2238593"/>
            <a:chExt cx="1933200" cy="333968"/>
          </a:xfrm>
        </p:grpSpPr>
        <p:sp>
          <p:nvSpPr>
            <p:cNvPr id="534" name="圆角矩形 533"/>
            <p:cNvSpPr/>
            <p:nvPr/>
          </p:nvSpPr>
          <p:spPr>
            <a:xfrm>
              <a:off x="3643220" y="2238593"/>
              <a:ext cx="1933200" cy="333968"/>
            </a:xfrm>
            <a:prstGeom prst="roundRect">
              <a:avLst>
                <a:gd name="adj" fmla="val 10000"/>
              </a:avLst>
            </a:prstGeom>
          </p:spPr>
          <p:style>
            <a:lnRef idx="1">
              <a:schemeClr val="accent5"/>
            </a:lnRef>
            <a:fillRef idx="2">
              <a:schemeClr val="accent5"/>
            </a:fillRef>
            <a:effectRef idx="1">
              <a:schemeClr val="accent5"/>
            </a:effectRef>
            <a:fontRef idx="minor">
              <a:schemeClr val="dk1">
                <a:hueOff val="0"/>
                <a:satOff val="0"/>
                <a:lumOff val="0"/>
                <a:alphaOff val="0"/>
              </a:schemeClr>
            </a:fontRef>
          </p:style>
        </p:sp>
        <p:sp>
          <p:nvSpPr>
            <p:cNvPr id="535" name="圆角矩形 17"/>
            <p:cNvSpPr/>
            <p:nvPr/>
          </p:nvSpPr>
          <p:spPr>
            <a:xfrm>
              <a:off x="3653003" y="2248375"/>
              <a:ext cx="1166459" cy="314404"/>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0955" tIns="13970" rIns="20955" bIns="13970" numCol="1" spcCol="1270" anchor="ctr" anchorCtr="0">
              <a:noAutofit/>
            </a:bodyPr>
            <a:lstStyle/>
            <a:p>
              <a:pPr lvl="0" algn="ctr" defTabSz="466725">
                <a:lnSpc>
                  <a:spcPct val="90000"/>
                </a:lnSpc>
                <a:spcAft>
                  <a:spcPct val="35000"/>
                </a:spcAft>
              </a:pPr>
              <a:r>
                <a:rPr lang="zh-CN" altLang="en-US" sz="1050" dirty="0" smtClean="0"/>
                <a:t>。。。</a:t>
              </a:r>
              <a:endParaRPr lang="zh-CN" altLang="en-US" sz="1050" dirty="0"/>
            </a:p>
          </p:txBody>
        </p:sp>
      </p:grpSp>
      <p:grpSp>
        <p:nvGrpSpPr>
          <p:cNvPr id="55" name="组合 535"/>
          <p:cNvGrpSpPr/>
          <p:nvPr/>
        </p:nvGrpSpPr>
        <p:grpSpPr>
          <a:xfrm>
            <a:off x="2071670" y="5180230"/>
            <a:ext cx="333146" cy="1034852"/>
            <a:chOff x="3367086" y="584"/>
            <a:chExt cx="1380672" cy="640943"/>
          </a:xfrm>
        </p:grpSpPr>
        <p:sp>
          <p:nvSpPr>
            <p:cNvPr id="537" name="圆角矩形 536"/>
            <p:cNvSpPr/>
            <p:nvPr/>
          </p:nvSpPr>
          <p:spPr>
            <a:xfrm>
              <a:off x="3367086" y="584"/>
              <a:ext cx="1380672" cy="640943"/>
            </a:xfrm>
            <a:prstGeom prst="roundRect">
              <a:avLst>
                <a:gd name="adj" fmla="val 10000"/>
              </a:avLst>
            </a:prstGeom>
          </p:spPr>
          <p:style>
            <a:lnRef idx="3">
              <a:schemeClr val="lt1"/>
            </a:lnRef>
            <a:fillRef idx="1">
              <a:schemeClr val="accent5"/>
            </a:fillRef>
            <a:effectRef idx="1">
              <a:schemeClr val="accent5"/>
            </a:effectRef>
            <a:fontRef idx="minor">
              <a:schemeClr val="lt1"/>
            </a:fontRef>
          </p:style>
        </p:sp>
        <p:sp>
          <p:nvSpPr>
            <p:cNvPr id="538" name="圆角矩形 4"/>
            <p:cNvSpPr/>
            <p:nvPr/>
          </p:nvSpPr>
          <p:spPr>
            <a:xfrm>
              <a:off x="3385859" y="19357"/>
              <a:ext cx="1343126" cy="60339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2860" tIns="15240" rIns="22860" bIns="15240" numCol="1" spcCol="1270" anchor="ctr" anchorCtr="0">
              <a:noAutofit/>
            </a:bodyPr>
            <a:lstStyle/>
            <a:p>
              <a:pPr lvl="0" algn="ctr" defTabSz="533400">
                <a:lnSpc>
                  <a:spcPct val="90000"/>
                </a:lnSpc>
                <a:spcBef>
                  <a:spcPct val="0"/>
                </a:spcBef>
                <a:spcAft>
                  <a:spcPct val="35000"/>
                </a:spcAft>
              </a:pPr>
              <a:r>
                <a:rPr lang="zh-CN" altLang="en-US" sz="1200" kern="1200" dirty="0" smtClean="0"/>
                <a:t>数据中心</a:t>
              </a:r>
              <a:endParaRPr lang="zh-CN" altLang="en-US" sz="1200" kern="1200" dirty="0"/>
            </a:p>
          </p:txBody>
        </p:sp>
      </p:grpSp>
      <p:grpSp>
        <p:nvGrpSpPr>
          <p:cNvPr id="57" name="组合 181"/>
          <p:cNvGrpSpPr/>
          <p:nvPr/>
        </p:nvGrpSpPr>
        <p:grpSpPr>
          <a:xfrm>
            <a:off x="7858148" y="6072206"/>
            <a:ext cx="1186023" cy="333968"/>
            <a:chOff x="2158071" y="2914659"/>
            <a:chExt cx="1186023" cy="333968"/>
          </a:xfrm>
        </p:grpSpPr>
        <p:sp>
          <p:nvSpPr>
            <p:cNvPr id="183" name="圆角矩形 182"/>
            <p:cNvSpPr/>
            <p:nvPr/>
          </p:nvSpPr>
          <p:spPr>
            <a:xfrm>
              <a:off x="2158071" y="2914659"/>
              <a:ext cx="1186023" cy="333968"/>
            </a:xfrm>
            <a:prstGeom prst="roundRect">
              <a:avLst>
                <a:gd name="adj" fmla="val 10000"/>
              </a:avLst>
            </a:prstGeom>
          </p:spPr>
          <p:style>
            <a:lnRef idx="1">
              <a:schemeClr val="accent1"/>
            </a:lnRef>
            <a:fillRef idx="2">
              <a:schemeClr val="accent1"/>
            </a:fillRef>
            <a:effectRef idx="1">
              <a:schemeClr val="accent1"/>
            </a:effectRef>
            <a:fontRef idx="minor">
              <a:schemeClr val="dk1">
                <a:hueOff val="0"/>
                <a:satOff val="0"/>
                <a:lumOff val="0"/>
                <a:alphaOff val="0"/>
              </a:schemeClr>
            </a:fontRef>
          </p:style>
        </p:sp>
        <p:sp>
          <p:nvSpPr>
            <p:cNvPr id="184" name="圆角矩形 18"/>
            <p:cNvSpPr/>
            <p:nvPr/>
          </p:nvSpPr>
          <p:spPr>
            <a:xfrm>
              <a:off x="2167853" y="2924441"/>
              <a:ext cx="1166459" cy="314404"/>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0955" tIns="13970" rIns="20955" bIns="13970" numCol="1" spcCol="1270" anchor="ctr" anchorCtr="0">
              <a:noAutofit/>
            </a:bodyPr>
            <a:lstStyle/>
            <a:p>
              <a:pPr algn="ctr"/>
              <a:r>
                <a:rPr lang="zh-CN" altLang="en-US" sz="1050" dirty="0" smtClean="0">
                  <a:latin typeface="+mn-ea"/>
                </a:rPr>
                <a:t>专家地图</a:t>
              </a:r>
            </a:p>
          </p:txBody>
        </p:sp>
      </p:grpSp>
      <p:sp>
        <p:nvSpPr>
          <p:cNvPr id="185" name="直接连接符 5"/>
          <p:cNvSpPr/>
          <p:nvPr/>
        </p:nvSpPr>
        <p:spPr>
          <a:xfrm>
            <a:off x="7715272" y="3429000"/>
            <a:ext cx="138067" cy="2826323"/>
          </a:xfrm>
          <a:custGeom>
            <a:avLst/>
            <a:gdLst/>
            <a:ahLst/>
            <a:cxnLst/>
            <a:rect l="0" t="0" r="0" b="0"/>
            <a:pathLst>
              <a:path>
                <a:moveTo>
                  <a:pt x="0" y="0"/>
                </a:moveTo>
                <a:lnTo>
                  <a:pt x="0" y="2826323"/>
                </a:lnTo>
                <a:lnTo>
                  <a:pt x="138067" y="2826323"/>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grpSp>
        <p:nvGrpSpPr>
          <p:cNvPr id="58" name="组合 186"/>
          <p:cNvGrpSpPr/>
          <p:nvPr/>
        </p:nvGrpSpPr>
        <p:grpSpPr>
          <a:xfrm>
            <a:off x="7858148" y="1428736"/>
            <a:ext cx="1186023" cy="333968"/>
            <a:chOff x="2158071" y="2914659"/>
            <a:chExt cx="1186023" cy="333968"/>
          </a:xfrm>
        </p:grpSpPr>
        <p:sp>
          <p:nvSpPr>
            <p:cNvPr id="188" name="圆角矩形 187"/>
            <p:cNvSpPr/>
            <p:nvPr/>
          </p:nvSpPr>
          <p:spPr>
            <a:xfrm>
              <a:off x="2158071" y="2914659"/>
              <a:ext cx="1186023" cy="333968"/>
            </a:xfrm>
            <a:prstGeom prst="roundRect">
              <a:avLst>
                <a:gd name="adj" fmla="val 10000"/>
              </a:avLst>
            </a:prstGeom>
          </p:spPr>
          <p:style>
            <a:lnRef idx="1">
              <a:schemeClr val="accent1"/>
            </a:lnRef>
            <a:fillRef idx="2">
              <a:schemeClr val="accent1"/>
            </a:fillRef>
            <a:effectRef idx="1">
              <a:schemeClr val="accent1"/>
            </a:effectRef>
            <a:fontRef idx="minor">
              <a:schemeClr val="dk1">
                <a:hueOff val="0"/>
                <a:satOff val="0"/>
                <a:lumOff val="0"/>
                <a:alphaOff val="0"/>
              </a:schemeClr>
            </a:fontRef>
          </p:style>
        </p:sp>
        <p:sp>
          <p:nvSpPr>
            <p:cNvPr id="189" name="圆角矩形 18"/>
            <p:cNvSpPr/>
            <p:nvPr/>
          </p:nvSpPr>
          <p:spPr>
            <a:xfrm>
              <a:off x="2167853" y="2924441"/>
              <a:ext cx="1166459" cy="314404"/>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0955" tIns="13970" rIns="20955" bIns="13970" numCol="1" spcCol="1270" anchor="ctr" anchorCtr="0">
              <a:noAutofit/>
            </a:bodyPr>
            <a:lstStyle/>
            <a:p>
              <a:pPr algn="ctr"/>
              <a:r>
                <a:rPr lang="zh-CN" altLang="en-US" sz="1050" dirty="0" smtClean="0">
                  <a:latin typeface="+mn-ea"/>
                </a:rPr>
                <a:t>知识地图</a:t>
              </a:r>
            </a:p>
          </p:txBody>
        </p:sp>
      </p:grpSp>
      <p:sp>
        <p:nvSpPr>
          <p:cNvPr id="191" name="直接连接符 5"/>
          <p:cNvSpPr/>
          <p:nvPr/>
        </p:nvSpPr>
        <p:spPr>
          <a:xfrm>
            <a:off x="7715272" y="1423828"/>
            <a:ext cx="138067" cy="219222"/>
          </a:xfrm>
          <a:custGeom>
            <a:avLst/>
            <a:gdLst/>
            <a:ahLst/>
            <a:cxnLst/>
            <a:rect l="0" t="0" r="0" b="0"/>
            <a:pathLst>
              <a:path>
                <a:moveTo>
                  <a:pt x="0" y="0"/>
                </a:moveTo>
                <a:lnTo>
                  <a:pt x="0" y="219222"/>
                </a:lnTo>
                <a:lnTo>
                  <a:pt x="138067" y="219222"/>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wipe(left)">
                                      <p:cBhvr>
                                        <p:cTn id="7" dur="500"/>
                                        <p:tgtEl>
                                          <p:spTgt spid="56"/>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97"/>
                                        </p:tgtEl>
                                        <p:attrNameLst>
                                          <p:attrName>style.visibility</p:attrName>
                                        </p:attrNameLst>
                                      </p:cBhvr>
                                      <p:to>
                                        <p:strVal val="visible"/>
                                      </p:to>
                                    </p:set>
                                    <p:animEffect transition="in" filter="wipe(left)">
                                      <p:cBhvr>
                                        <p:cTn id="11" dur="500"/>
                                        <p:tgtEl>
                                          <p:spTgt spid="197"/>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208"/>
                                        </p:tgtEl>
                                        <p:attrNameLst>
                                          <p:attrName>style.visibility</p:attrName>
                                        </p:attrNameLst>
                                      </p:cBhvr>
                                      <p:to>
                                        <p:strVal val="visible"/>
                                      </p:to>
                                    </p:set>
                                    <p:animEffect transition="in" filter="wipe(left)">
                                      <p:cBhvr>
                                        <p:cTn id="15" dur="500"/>
                                        <p:tgtEl>
                                          <p:spTgt spid="208"/>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294"/>
                                        </p:tgtEl>
                                        <p:attrNameLst>
                                          <p:attrName>style.visibility</p:attrName>
                                        </p:attrNameLst>
                                      </p:cBhvr>
                                      <p:to>
                                        <p:strVal val="visible"/>
                                      </p:to>
                                    </p:set>
                                    <p:animEffect transition="in" filter="wipe(left)">
                                      <p:cBhvr>
                                        <p:cTn id="19" dur="500"/>
                                        <p:tgtEl>
                                          <p:spTgt spid="294"/>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302"/>
                                        </p:tgtEl>
                                        <p:attrNameLst>
                                          <p:attrName>style.visibility</p:attrName>
                                        </p:attrNameLst>
                                      </p:cBhvr>
                                      <p:to>
                                        <p:strVal val="visible"/>
                                      </p:to>
                                    </p:set>
                                    <p:animEffect transition="in" filter="wipe(left)">
                                      <p:cBhvr>
                                        <p:cTn id="23" dur="500"/>
                                        <p:tgtEl>
                                          <p:spTgt spid="302"/>
                                        </p:tgtEl>
                                      </p:cBhvr>
                                    </p:animEffect>
                                  </p:childTnLst>
                                </p:cTn>
                              </p:par>
                            </p:childTnLst>
                          </p:cTn>
                        </p:par>
                        <p:par>
                          <p:cTn id="24" fill="hold">
                            <p:stCondLst>
                              <p:cond delay="2500"/>
                            </p:stCondLst>
                            <p:childTnLst>
                              <p:par>
                                <p:cTn id="25" presetID="22" presetClass="entr" presetSubtype="8" fill="hold" nodeType="afterEffect">
                                  <p:stCondLst>
                                    <p:cond delay="0"/>
                                  </p:stCondLst>
                                  <p:childTnLst>
                                    <p:set>
                                      <p:cBhvr>
                                        <p:cTn id="26" dur="1" fill="hold">
                                          <p:stCondLst>
                                            <p:cond delay="0"/>
                                          </p:stCondLst>
                                        </p:cTn>
                                        <p:tgtEl>
                                          <p:spTgt spid="425"/>
                                        </p:tgtEl>
                                        <p:attrNameLst>
                                          <p:attrName>style.visibility</p:attrName>
                                        </p:attrNameLst>
                                      </p:cBhvr>
                                      <p:to>
                                        <p:strVal val="visible"/>
                                      </p:to>
                                    </p:set>
                                    <p:animEffect transition="in" filter="wipe(left)">
                                      <p:cBhvr>
                                        <p:cTn id="27" dur="500"/>
                                        <p:tgtEl>
                                          <p:spTgt spid="425"/>
                                        </p:tgtEl>
                                      </p:cBhvr>
                                    </p:animEffect>
                                  </p:childTnLst>
                                </p:cTn>
                              </p:par>
                            </p:childTnLst>
                          </p:cTn>
                        </p:par>
                        <p:par>
                          <p:cTn id="28" fill="hold">
                            <p:stCondLst>
                              <p:cond delay="3000"/>
                            </p:stCondLst>
                            <p:childTnLst>
                              <p:par>
                                <p:cTn id="29" presetID="22" presetClass="entr" presetSubtype="8" fill="hold" nodeType="afterEffect">
                                  <p:stCondLst>
                                    <p:cond delay="0"/>
                                  </p:stCondLst>
                                  <p:childTnLst>
                                    <p:set>
                                      <p:cBhvr>
                                        <p:cTn id="30" dur="1" fill="hold">
                                          <p:stCondLst>
                                            <p:cond delay="0"/>
                                          </p:stCondLst>
                                        </p:cTn>
                                        <p:tgtEl>
                                          <p:spTgt spid="471"/>
                                        </p:tgtEl>
                                        <p:attrNameLst>
                                          <p:attrName>style.visibility</p:attrName>
                                        </p:attrNameLst>
                                      </p:cBhvr>
                                      <p:to>
                                        <p:strVal val="visible"/>
                                      </p:to>
                                    </p:set>
                                    <p:animEffect transition="in" filter="wipe(left)">
                                      <p:cBhvr>
                                        <p:cTn id="31" dur="500"/>
                                        <p:tgtEl>
                                          <p:spTgt spid="471"/>
                                        </p:tgtEl>
                                      </p:cBhvr>
                                    </p:animEffect>
                                  </p:childTnLst>
                                </p:cTn>
                              </p:par>
                            </p:childTnLst>
                          </p:cTn>
                        </p:par>
                        <p:par>
                          <p:cTn id="32" fill="hold">
                            <p:stCondLst>
                              <p:cond delay="3500"/>
                            </p:stCondLst>
                            <p:childTnLst>
                              <p:par>
                                <p:cTn id="33" presetID="22" presetClass="entr" presetSubtype="8" fill="hold" nodeType="afterEffect">
                                  <p:stCondLst>
                                    <p:cond delay="0"/>
                                  </p:stCondLst>
                                  <p:childTnLst>
                                    <p:set>
                                      <p:cBhvr>
                                        <p:cTn id="34" dur="1" fill="hold">
                                          <p:stCondLst>
                                            <p:cond delay="0"/>
                                          </p:stCondLst>
                                        </p:cTn>
                                        <p:tgtEl>
                                          <p:spTgt spid="481"/>
                                        </p:tgtEl>
                                        <p:attrNameLst>
                                          <p:attrName>style.visibility</p:attrName>
                                        </p:attrNameLst>
                                      </p:cBhvr>
                                      <p:to>
                                        <p:strVal val="visible"/>
                                      </p:to>
                                    </p:set>
                                    <p:animEffect transition="in" filter="wipe(left)">
                                      <p:cBhvr>
                                        <p:cTn id="35" dur="500"/>
                                        <p:tgtEl>
                                          <p:spTgt spid="4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0" y="-11289"/>
            <a:ext cx="8229600" cy="692696"/>
          </a:xfrm>
        </p:spPr>
        <p:txBody>
          <a:bodyPr/>
          <a:lstStyle/>
          <a:p>
            <a:r>
              <a:rPr dirty="0" smtClean="0"/>
              <a:t>技术架构支撑</a:t>
            </a:r>
            <a:r>
              <a:rPr lang="en-US" altLang="zh-CN" dirty="0" smtClean="0"/>
              <a:t>—</a:t>
            </a:r>
            <a:r>
              <a:rPr dirty="0" smtClean="0"/>
              <a:t>服务端名词</a:t>
            </a:r>
            <a:r>
              <a:rPr lang="zh-CN" altLang="en-US" dirty="0" smtClean="0"/>
              <a:t>解释</a:t>
            </a:r>
            <a:r>
              <a:rPr lang="en-US" altLang="zh-CN" dirty="0" smtClean="0"/>
              <a:t>9</a:t>
            </a:r>
            <a:endParaRPr lang="zh-CN" altLang="en-US" dirty="0"/>
          </a:p>
        </p:txBody>
      </p:sp>
      <p:graphicFrame>
        <p:nvGraphicFramePr>
          <p:cNvPr id="6" name="Diagram 6"/>
          <p:cNvGraphicFramePr/>
          <p:nvPr/>
        </p:nvGraphicFramePr>
        <p:xfrm>
          <a:off x="2214546" y="1142984"/>
          <a:ext cx="3124200" cy="2184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7" name="组合 6"/>
          <p:cNvGrpSpPr/>
          <p:nvPr/>
        </p:nvGrpSpPr>
        <p:grpSpPr>
          <a:xfrm>
            <a:off x="2857488" y="4286256"/>
            <a:ext cx="1186023" cy="333968"/>
            <a:chOff x="672921" y="693766"/>
            <a:chExt cx="1186023" cy="333968"/>
          </a:xfrm>
        </p:grpSpPr>
        <p:sp>
          <p:nvSpPr>
            <p:cNvPr id="8" name="圆角矩形 7"/>
            <p:cNvSpPr/>
            <p:nvPr/>
          </p:nvSpPr>
          <p:spPr>
            <a:xfrm>
              <a:off x="672921" y="693766"/>
              <a:ext cx="1186023" cy="333968"/>
            </a:xfrm>
            <a:prstGeom prst="roundRect">
              <a:avLst>
                <a:gd name="adj" fmla="val 10000"/>
              </a:avLst>
            </a:prstGeom>
          </p:spPr>
          <p:style>
            <a:lnRef idx="1">
              <a:schemeClr val="accent4"/>
            </a:lnRef>
            <a:fillRef idx="2">
              <a:schemeClr val="accent4"/>
            </a:fillRef>
            <a:effectRef idx="1">
              <a:schemeClr val="accent4"/>
            </a:effectRef>
            <a:fontRef idx="minor">
              <a:schemeClr val="dk1">
                <a:hueOff val="0"/>
                <a:satOff val="0"/>
                <a:lumOff val="0"/>
                <a:alphaOff val="0"/>
              </a:schemeClr>
            </a:fontRef>
          </p:style>
        </p:sp>
        <p:sp>
          <p:nvSpPr>
            <p:cNvPr id="9" name="圆角矩形 7"/>
            <p:cNvSpPr/>
            <p:nvPr/>
          </p:nvSpPr>
          <p:spPr>
            <a:xfrm>
              <a:off x="682703" y="703548"/>
              <a:ext cx="1166459" cy="314404"/>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0955" tIns="13970" rIns="20955" bIns="13970" numCol="1" spcCol="1270" anchor="ctr" anchorCtr="0">
              <a:noAutofit/>
            </a:bodyPr>
            <a:lstStyle/>
            <a:p>
              <a:pPr lvl="0" algn="ctr" defTabSz="466725">
                <a:lnSpc>
                  <a:spcPct val="90000"/>
                </a:lnSpc>
                <a:spcBef>
                  <a:spcPct val="0"/>
                </a:spcBef>
                <a:spcAft>
                  <a:spcPct val="35000"/>
                </a:spcAft>
              </a:pPr>
              <a:r>
                <a:rPr lang="en-US" altLang="zh-CN" sz="1050" kern="1200" dirty="0" smtClean="0"/>
                <a:t>Workflow Portal</a:t>
              </a:r>
              <a:endParaRPr lang="zh-CN" altLang="en-US" sz="1050" kern="1200" dirty="0"/>
            </a:p>
          </p:txBody>
        </p:sp>
      </p:grpSp>
      <p:cxnSp>
        <p:nvCxnSpPr>
          <p:cNvPr id="10" name="AutoShape 103"/>
          <p:cNvCxnSpPr>
            <a:cxnSpLocks noChangeShapeType="1"/>
          </p:cNvCxnSpPr>
          <p:nvPr/>
        </p:nvCxnSpPr>
        <p:spPr bwMode="auto">
          <a:xfrm>
            <a:off x="6572264" y="4643446"/>
            <a:ext cx="557212" cy="0"/>
          </a:xfrm>
          <a:prstGeom prst="straightConnector1">
            <a:avLst/>
          </a:prstGeom>
          <a:noFill/>
          <a:ln w="19050" cmpd="thinThick">
            <a:solidFill>
              <a:schemeClr val="tx1"/>
            </a:solidFill>
            <a:round/>
            <a:headEnd/>
            <a:tailEnd type="triangle" w="med" len="med"/>
          </a:ln>
        </p:spPr>
      </p:cxnSp>
      <p:sp>
        <p:nvSpPr>
          <p:cNvPr id="11" name="直接连接符 7"/>
          <p:cNvSpPr/>
          <p:nvPr/>
        </p:nvSpPr>
        <p:spPr>
          <a:xfrm>
            <a:off x="6000760" y="2643182"/>
            <a:ext cx="138067" cy="1730584"/>
          </a:xfrm>
          <a:custGeom>
            <a:avLst/>
            <a:gdLst/>
            <a:ahLst/>
            <a:cxnLst/>
            <a:rect l="0" t="0" r="0" b="0"/>
            <a:pathLst>
              <a:path>
                <a:moveTo>
                  <a:pt x="0" y="0"/>
                </a:moveTo>
                <a:lnTo>
                  <a:pt x="0" y="1730584"/>
                </a:lnTo>
                <a:lnTo>
                  <a:pt x="138067" y="1730584"/>
                </a:lnTo>
              </a:path>
            </a:pathLst>
          </a:custGeom>
          <a:noFill/>
          <a:ln>
            <a:solidFill>
              <a:schemeClr val="accent6"/>
            </a:solidFill>
          </a:ln>
        </p:spPr>
        <p:style>
          <a:lnRef idx="2">
            <a:scrgbClr r="0" g="0" b="0"/>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12" name="直接连接符 8"/>
          <p:cNvSpPr/>
          <p:nvPr/>
        </p:nvSpPr>
        <p:spPr>
          <a:xfrm>
            <a:off x="6072198" y="3571876"/>
            <a:ext cx="214314" cy="892800"/>
          </a:xfrm>
          <a:custGeom>
            <a:avLst/>
            <a:gdLst/>
            <a:ahLst/>
            <a:cxnLst/>
            <a:rect l="0" t="0" r="0" b="0"/>
            <a:pathLst>
              <a:path>
                <a:moveTo>
                  <a:pt x="0" y="0"/>
                </a:moveTo>
                <a:lnTo>
                  <a:pt x="0" y="1007240"/>
                </a:lnTo>
                <a:lnTo>
                  <a:pt x="138067" y="1007240"/>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13" name="TextBox 181"/>
          <p:cNvSpPr txBox="1"/>
          <p:nvPr/>
        </p:nvSpPr>
        <p:spPr>
          <a:xfrm>
            <a:off x="1857356" y="1428736"/>
            <a:ext cx="214314" cy="276999"/>
          </a:xfrm>
          <a:prstGeom prst="rect">
            <a:avLst/>
          </a:prstGeom>
          <a:solidFill>
            <a:schemeClr val="bg1">
              <a:lumMod val="95000"/>
            </a:schemeClr>
          </a:solidFill>
        </p:spPr>
        <p:style>
          <a:lnRef idx="1">
            <a:schemeClr val="dk1"/>
          </a:lnRef>
          <a:fillRef idx="2">
            <a:schemeClr val="dk1"/>
          </a:fillRef>
          <a:effectRef idx="1">
            <a:schemeClr val="dk1"/>
          </a:effectRef>
          <a:fontRef idx="minor">
            <a:schemeClr val="dk1"/>
          </a:fontRef>
        </p:style>
        <p:txBody>
          <a:bodyPr wrap="square">
            <a:spAutoFit/>
          </a:bodyPr>
          <a:lstStyle>
            <a:defPPr>
              <a:defRPr lang="zh-CN"/>
            </a:defPPr>
            <a:lvl1pPr marL="0" algn="l" defTabSz="1004411" rtl="0" eaLnBrk="1" latinLnBrk="0" hangingPunct="1">
              <a:defRPr sz="1900" kern="1200">
                <a:solidFill>
                  <a:schemeClr val="dk1"/>
                </a:solidFill>
                <a:latin typeface="+mn-lt"/>
                <a:ea typeface="+mn-ea"/>
                <a:cs typeface="+mn-cs"/>
              </a:defRPr>
            </a:lvl1pPr>
            <a:lvl2pPr marL="502205" algn="l" defTabSz="1004411" rtl="0" eaLnBrk="1" latinLnBrk="0" hangingPunct="1">
              <a:defRPr sz="1900" kern="1200">
                <a:solidFill>
                  <a:schemeClr val="dk1"/>
                </a:solidFill>
                <a:latin typeface="+mn-lt"/>
                <a:ea typeface="+mn-ea"/>
                <a:cs typeface="+mn-cs"/>
              </a:defRPr>
            </a:lvl2pPr>
            <a:lvl3pPr marL="1004411" algn="l" defTabSz="1004411" rtl="0" eaLnBrk="1" latinLnBrk="0" hangingPunct="1">
              <a:defRPr sz="1900" kern="1200">
                <a:solidFill>
                  <a:schemeClr val="dk1"/>
                </a:solidFill>
                <a:latin typeface="+mn-lt"/>
                <a:ea typeface="+mn-ea"/>
                <a:cs typeface="+mn-cs"/>
              </a:defRPr>
            </a:lvl3pPr>
            <a:lvl4pPr marL="1506615" algn="l" defTabSz="1004411" rtl="0" eaLnBrk="1" latinLnBrk="0" hangingPunct="1">
              <a:defRPr sz="1900" kern="1200">
                <a:solidFill>
                  <a:schemeClr val="dk1"/>
                </a:solidFill>
                <a:latin typeface="+mn-lt"/>
                <a:ea typeface="+mn-ea"/>
                <a:cs typeface="+mn-cs"/>
              </a:defRPr>
            </a:lvl4pPr>
            <a:lvl5pPr marL="2008820" algn="l" defTabSz="1004411" rtl="0" eaLnBrk="1" latinLnBrk="0" hangingPunct="1">
              <a:defRPr sz="1900" kern="1200">
                <a:solidFill>
                  <a:schemeClr val="dk1"/>
                </a:solidFill>
                <a:latin typeface="+mn-lt"/>
                <a:ea typeface="+mn-ea"/>
                <a:cs typeface="+mn-cs"/>
              </a:defRPr>
            </a:lvl5pPr>
            <a:lvl6pPr marL="2511025" algn="l" defTabSz="1004411" rtl="0" eaLnBrk="1" latinLnBrk="0" hangingPunct="1">
              <a:defRPr sz="1900" kern="1200">
                <a:solidFill>
                  <a:schemeClr val="dk1"/>
                </a:solidFill>
                <a:latin typeface="+mn-lt"/>
                <a:ea typeface="+mn-ea"/>
                <a:cs typeface="+mn-cs"/>
              </a:defRPr>
            </a:lvl6pPr>
            <a:lvl7pPr marL="3013231" algn="l" defTabSz="1004411" rtl="0" eaLnBrk="1" latinLnBrk="0" hangingPunct="1">
              <a:defRPr sz="1900" kern="1200">
                <a:solidFill>
                  <a:schemeClr val="dk1"/>
                </a:solidFill>
                <a:latin typeface="+mn-lt"/>
                <a:ea typeface="+mn-ea"/>
                <a:cs typeface="+mn-cs"/>
              </a:defRPr>
            </a:lvl7pPr>
            <a:lvl8pPr marL="3515435" algn="l" defTabSz="1004411" rtl="0" eaLnBrk="1" latinLnBrk="0" hangingPunct="1">
              <a:defRPr sz="1900" kern="1200">
                <a:solidFill>
                  <a:schemeClr val="dk1"/>
                </a:solidFill>
                <a:latin typeface="+mn-lt"/>
                <a:ea typeface="+mn-ea"/>
                <a:cs typeface="+mn-cs"/>
              </a:defRPr>
            </a:lvl8pPr>
            <a:lvl9pPr marL="4017640" algn="l" defTabSz="1004411" rtl="0" eaLnBrk="1" latinLnBrk="0" hangingPunct="1">
              <a:defRPr sz="1900" kern="1200">
                <a:solidFill>
                  <a:schemeClr val="dk1"/>
                </a:solidFill>
                <a:latin typeface="+mn-lt"/>
                <a:ea typeface="+mn-ea"/>
                <a:cs typeface="+mn-cs"/>
              </a:defRPr>
            </a:lvl9pPr>
          </a:lstStyle>
          <a:p>
            <a:pPr>
              <a:defRPr/>
            </a:pPr>
            <a:r>
              <a:rPr lang="en-US" altLang="zh-CN" sz="1200" dirty="0" smtClean="0">
                <a:latin typeface="黑体" pitchFamily="49" charset="-122"/>
                <a:ea typeface="黑体" pitchFamily="49" charset="-122"/>
              </a:rPr>
              <a:t>1</a:t>
            </a:r>
            <a:endParaRPr lang="zh-CN" altLang="en-US" sz="1200" dirty="0">
              <a:latin typeface="黑体" pitchFamily="49" charset="-122"/>
              <a:ea typeface="黑体" pitchFamily="49" charset="-122"/>
            </a:endParaRPr>
          </a:p>
        </p:txBody>
      </p:sp>
    </p:spTree>
    <p:extLst>
      <p:ext uri="{BB962C8B-B14F-4D97-AF65-F5344CB8AC3E}">
        <p14:creationId xmlns:p14="http://schemas.microsoft.com/office/powerpoint/2010/main" val="83774125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altLang="en-US" dirty="0" smtClean="0"/>
              <a:t>技术体系架构</a:t>
            </a:r>
            <a:endParaRPr lang="zh-CN" altLang="en-US" dirty="0"/>
          </a:p>
        </p:txBody>
      </p:sp>
      <p:sp>
        <p:nvSpPr>
          <p:cNvPr id="42" name="右箭头 41"/>
          <p:cNvSpPr/>
          <p:nvPr/>
        </p:nvSpPr>
        <p:spPr>
          <a:xfrm rot="5400000">
            <a:off x="4647409" y="6938123"/>
            <a:ext cx="285752" cy="214314"/>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a:p>
        </p:txBody>
      </p:sp>
      <p:sp>
        <p:nvSpPr>
          <p:cNvPr id="74" name="矩形 73"/>
          <p:cNvSpPr/>
          <p:nvPr/>
        </p:nvSpPr>
        <p:spPr>
          <a:xfrm>
            <a:off x="4251555" y="4929198"/>
            <a:ext cx="4566379" cy="1684488"/>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effectLst>
            <a:outerShdw blurRad="76200" dir="18900000" sy="23000" kx="-1200000" algn="bl" rotWithShape="0">
              <a:prstClr val="black">
                <a:alpha val="20000"/>
              </a:prstClr>
            </a:outerShdw>
          </a:effectLst>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US" altLang="zh-CN" sz="1400" b="1" dirty="0" err="1" smtClean="0">
                <a:solidFill>
                  <a:schemeClr val="tx1"/>
                </a:solidFill>
                <a:latin typeface="微软雅黑" pitchFamily="34" charset="-122"/>
                <a:ea typeface="微软雅黑" pitchFamily="34" charset="-122"/>
              </a:rPr>
              <a:t>数据中心</a:t>
            </a:r>
            <a:endParaRPr lang="zh-CN" altLang="en-US" sz="1400" b="1" dirty="0" smtClean="0">
              <a:solidFill>
                <a:schemeClr val="tx1"/>
              </a:solidFill>
              <a:latin typeface="微软雅黑" pitchFamily="34" charset="-122"/>
              <a:ea typeface="微软雅黑" pitchFamily="34" charset="-122"/>
            </a:endParaRPr>
          </a:p>
        </p:txBody>
      </p:sp>
      <p:sp>
        <p:nvSpPr>
          <p:cNvPr id="75" name="矩形 74"/>
          <p:cNvSpPr/>
          <p:nvPr/>
        </p:nvSpPr>
        <p:spPr>
          <a:xfrm>
            <a:off x="251520" y="723176"/>
            <a:ext cx="2880320" cy="2304256"/>
          </a:xfrm>
          <a:prstGeom prst="rect">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16200000" scaled="1"/>
            <a:tileRect/>
          </a:gradFill>
          <a:effectLst>
            <a:outerShdw blurRad="76200" dir="18900000" sy="23000" kx="-1200000" algn="bl" rotWithShape="0">
              <a:prstClr val="black">
                <a:alpha val="20000"/>
              </a:prstClr>
            </a:outerShdw>
          </a:effectLst>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US" altLang="zh-CN" sz="1400" b="1" dirty="0" err="1" smtClean="0">
                <a:solidFill>
                  <a:schemeClr val="tx1"/>
                </a:solidFill>
                <a:latin typeface="微软雅黑" pitchFamily="34" charset="-122"/>
                <a:ea typeface="微软雅黑" pitchFamily="34" charset="-122"/>
              </a:rPr>
              <a:t>Web浏览器</a:t>
            </a:r>
            <a:r>
              <a:rPr lang="en-US" altLang="zh-CN" sz="1400" b="1" dirty="0" smtClean="0">
                <a:solidFill>
                  <a:schemeClr val="tx1"/>
                </a:solidFill>
                <a:latin typeface="微软雅黑" pitchFamily="34" charset="-122"/>
                <a:ea typeface="微软雅黑" pitchFamily="34" charset="-122"/>
              </a:rPr>
              <a:t>/</a:t>
            </a:r>
            <a:r>
              <a:rPr lang="en-US" altLang="zh-CN" sz="1400" b="1" dirty="0" err="1" smtClean="0">
                <a:solidFill>
                  <a:schemeClr val="tx1"/>
                </a:solidFill>
                <a:latin typeface="微软雅黑" pitchFamily="34" charset="-122"/>
                <a:ea typeface="微软雅黑" pitchFamily="34" charset="-122"/>
              </a:rPr>
              <a:t>客户端</a:t>
            </a:r>
            <a:endParaRPr lang="zh-CN" altLang="en-US" sz="1400" b="1" dirty="0" smtClean="0">
              <a:solidFill>
                <a:schemeClr val="tx1"/>
              </a:solidFill>
              <a:latin typeface="微软雅黑" pitchFamily="34" charset="-122"/>
              <a:ea typeface="微软雅黑" pitchFamily="34" charset="-122"/>
            </a:endParaRPr>
          </a:p>
        </p:txBody>
      </p:sp>
      <p:sp>
        <p:nvSpPr>
          <p:cNvPr id="77" name="矩形 76"/>
          <p:cNvSpPr/>
          <p:nvPr/>
        </p:nvSpPr>
        <p:spPr>
          <a:xfrm>
            <a:off x="3633935" y="723176"/>
            <a:ext cx="5184000" cy="3903170"/>
          </a:xfrm>
          <a:prstGeom prst="rect">
            <a:avLst/>
          </a:prstGeom>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lin ang="16200000" scaled="1"/>
            <a:tileRect/>
          </a:gradFill>
          <a:effectLst>
            <a:outerShdw blurRad="76200" dir="18900000" sy="23000" kx="-1200000" algn="bl" rotWithShape="0">
              <a:prstClr val="black">
                <a:alpha val="20000"/>
              </a:prstClr>
            </a:outerShdw>
          </a:effectLst>
        </p:spPr>
        <p:style>
          <a:lnRef idx="1">
            <a:schemeClr val="accent2"/>
          </a:lnRef>
          <a:fillRef idx="2">
            <a:schemeClr val="accent2"/>
          </a:fillRef>
          <a:effectRef idx="1">
            <a:schemeClr val="accent2"/>
          </a:effectRef>
          <a:fontRef idx="minor">
            <a:schemeClr val="dk1"/>
          </a:fontRef>
        </p:style>
        <p:txBody>
          <a:bodyPr rtlCol="0" anchor="t"/>
          <a:lstStyle/>
          <a:p>
            <a:pPr algn="ctr"/>
            <a:r>
              <a:rPr lang="zh-CN" altLang="en-US" sz="1400" b="1" dirty="0">
                <a:solidFill>
                  <a:schemeClr val="tx1"/>
                </a:solidFill>
                <a:latin typeface="微软雅黑" pitchFamily="34" charset="-122"/>
                <a:ea typeface="微软雅黑" pitchFamily="34" charset="-122"/>
              </a:rPr>
              <a:t>中间件 </a:t>
            </a:r>
            <a:r>
              <a:rPr lang="en-US" altLang="zh-CN" sz="1400" b="1" dirty="0">
                <a:solidFill>
                  <a:schemeClr val="tx1"/>
                </a:solidFill>
                <a:latin typeface="微软雅黑" pitchFamily="34" charset="-122"/>
                <a:ea typeface="微软雅黑" pitchFamily="34" charset="-122"/>
              </a:rPr>
              <a:t>JBoss/</a:t>
            </a:r>
            <a:r>
              <a:rPr lang="en-US" altLang="zh-CN" sz="1400" b="1" dirty="0" err="1">
                <a:solidFill>
                  <a:schemeClr val="tx1"/>
                </a:solidFill>
                <a:latin typeface="微软雅黑" pitchFamily="34" charset="-122"/>
                <a:ea typeface="微软雅黑" pitchFamily="34" charset="-122"/>
              </a:rPr>
              <a:t>Weblogic</a:t>
            </a:r>
            <a:r>
              <a:rPr lang="en-US" altLang="zh-CN" sz="1400" b="1" dirty="0">
                <a:solidFill>
                  <a:schemeClr val="tx1"/>
                </a:solidFill>
                <a:latin typeface="微软雅黑" pitchFamily="34" charset="-122"/>
                <a:ea typeface="微软雅黑" pitchFamily="34" charset="-122"/>
              </a:rPr>
              <a:t>/</a:t>
            </a:r>
            <a:r>
              <a:rPr lang="en-US" altLang="zh-CN" sz="1400" b="1" dirty="0" err="1">
                <a:solidFill>
                  <a:schemeClr val="tx1"/>
                </a:solidFill>
                <a:latin typeface="微软雅黑" pitchFamily="34" charset="-122"/>
                <a:ea typeface="微软雅黑" pitchFamily="34" charset="-122"/>
              </a:rPr>
              <a:t>Websphere</a:t>
            </a:r>
            <a:r>
              <a:rPr lang="en-US" altLang="zh-CN" sz="1400" b="1" dirty="0">
                <a:solidFill>
                  <a:schemeClr val="tx1"/>
                </a:solidFill>
                <a:latin typeface="微软雅黑" pitchFamily="34" charset="-122"/>
                <a:ea typeface="微软雅黑" pitchFamily="34" charset="-122"/>
              </a:rPr>
              <a:t>/…</a:t>
            </a:r>
          </a:p>
        </p:txBody>
      </p:sp>
      <p:sp>
        <p:nvSpPr>
          <p:cNvPr id="78" name="矩形 77"/>
          <p:cNvSpPr/>
          <p:nvPr/>
        </p:nvSpPr>
        <p:spPr>
          <a:xfrm>
            <a:off x="7140624" y="1026421"/>
            <a:ext cx="1615484" cy="2709252"/>
          </a:xfrm>
          <a:prstGeom prst="rect">
            <a:avLst/>
          </a:prstGeom>
          <a:noFill/>
          <a:ln w="3175">
            <a:solidFill>
              <a:schemeClr val="accent3">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altLang="zh-CN" sz="1400" dirty="0" smtClean="0">
                <a:solidFill>
                  <a:schemeClr val="tx1"/>
                </a:solidFill>
              </a:rPr>
              <a:t>Open Source</a:t>
            </a:r>
          </a:p>
        </p:txBody>
      </p:sp>
      <p:graphicFrame>
        <p:nvGraphicFramePr>
          <p:cNvPr id="79" name="图示 78"/>
          <p:cNvGraphicFramePr/>
          <p:nvPr>
            <p:extLst>
              <p:ext uri="{D42A27DB-BD31-4B8C-83A1-F6EECF244321}">
                <p14:modId xmlns:p14="http://schemas.microsoft.com/office/powerpoint/2010/main" val="592749359"/>
              </p:ext>
            </p:extLst>
          </p:nvPr>
        </p:nvGraphicFramePr>
        <p:xfrm>
          <a:off x="6611888" y="4626346"/>
          <a:ext cx="2064568" cy="21602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5" name="立方体 84"/>
          <p:cNvSpPr/>
          <p:nvPr/>
        </p:nvSpPr>
        <p:spPr>
          <a:xfrm>
            <a:off x="7511988" y="6092748"/>
            <a:ext cx="252028" cy="202813"/>
          </a:xfrm>
          <a:prstGeom prst="cub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86" name="流程图: 卡片 85"/>
          <p:cNvSpPr/>
          <p:nvPr/>
        </p:nvSpPr>
        <p:spPr>
          <a:xfrm>
            <a:off x="4355976" y="5912622"/>
            <a:ext cx="1224136" cy="513924"/>
          </a:xfrm>
          <a:prstGeom prst="flowChartPunchedCard">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1400" b="1" dirty="0" smtClean="0">
                <a:latin typeface="微软雅黑" pitchFamily="34" charset="-122"/>
                <a:ea typeface="微软雅黑" pitchFamily="34" charset="-122"/>
              </a:rPr>
              <a:t>文件系统</a:t>
            </a:r>
            <a:endParaRPr lang="en-US" altLang="zh-CN" sz="1400" b="1" dirty="0" smtClean="0">
              <a:latin typeface="微软雅黑" pitchFamily="34" charset="-122"/>
              <a:ea typeface="微软雅黑" pitchFamily="34" charset="-122"/>
            </a:endParaRPr>
          </a:p>
          <a:p>
            <a:pPr algn="ctr"/>
            <a:r>
              <a:rPr lang="en-US" altLang="zh-CN" sz="1050" dirty="0" smtClean="0">
                <a:latin typeface="微软雅黑" pitchFamily="34" charset="-122"/>
                <a:ea typeface="微软雅黑" pitchFamily="34" charset="-122"/>
              </a:rPr>
              <a:t>XML/Excel/…</a:t>
            </a:r>
            <a:endParaRPr lang="zh-CN" altLang="en-US" sz="1050" dirty="0">
              <a:latin typeface="微软雅黑" pitchFamily="34" charset="-122"/>
              <a:ea typeface="微软雅黑" pitchFamily="34" charset="-122"/>
            </a:endParaRPr>
          </a:p>
        </p:txBody>
      </p:sp>
      <p:sp>
        <p:nvSpPr>
          <p:cNvPr id="87" name="圆柱形 86"/>
          <p:cNvSpPr/>
          <p:nvPr/>
        </p:nvSpPr>
        <p:spPr>
          <a:xfrm>
            <a:off x="4355976" y="5238414"/>
            <a:ext cx="1224136" cy="612068"/>
          </a:xfrm>
          <a:prstGeom prst="can">
            <a:avLst/>
          </a:prstGeom>
          <a:solidFill>
            <a:srgbClr val="7DBFFB"/>
          </a:solidFill>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1400" b="1" dirty="0" smtClean="0">
                <a:solidFill>
                  <a:schemeClr val="tx1"/>
                </a:solidFill>
                <a:latin typeface="微软雅黑" pitchFamily="34" charset="-122"/>
                <a:ea typeface="微软雅黑" pitchFamily="34" charset="-122"/>
              </a:rPr>
              <a:t>数据库</a:t>
            </a:r>
            <a:endParaRPr lang="en-US" altLang="zh-CN" sz="1400" b="1" dirty="0" smtClean="0">
              <a:solidFill>
                <a:schemeClr val="tx1"/>
              </a:solidFill>
              <a:latin typeface="微软雅黑" pitchFamily="34" charset="-122"/>
              <a:ea typeface="微软雅黑" pitchFamily="34" charset="-122"/>
            </a:endParaRPr>
          </a:p>
          <a:p>
            <a:pPr algn="ctr"/>
            <a:r>
              <a:rPr lang="en-US" altLang="zh-CN" sz="1050" dirty="0" smtClean="0">
                <a:solidFill>
                  <a:schemeClr val="tx1"/>
                </a:solidFill>
                <a:latin typeface="微软雅黑" pitchFamily="34" charset="-122"/>
                <a:ea typeface="微软雅黑" pitchFamily="34" charset="-122"/>
              </a:rPr>
              <a:t>Oracle/DB2/…</a:t>
            </a:r>
            <a:endParaRPr lang="zh-CN" altLang="en-US" sz="1050" dirty="0">
              <a:solidFill>
                <a:schemeClr val="tx1"/>
              </a:solidFill>
              <a:latin typeface="微软雅黑" pitchFamily="34" charset="-122"/>
              <a:ea typeface="微软雅黑" pitchFamily="34" charset="-122"/>
            </a:endParaRPr>
          </a:p>
        </p:txBody>
      </p:sp>
      <p:sp>
        <p:nvSpPr>
          <p:cNvPr id="89" name="右箭头 88"/>
          <p:cNvSpPr/>
          <p:nvPr/>
        </p:nvSpPr>
        <p:spPr>
          <a:xfrm>
            <a:off x="5940152" y="5760881"/>
            <a:ext cx="1047430" cy="180532"/>
          </a:xfrm>
          <a:prstGeom prst="rightArrow">
            <a:avLst/>
          </a:prstGeom>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dirty="0" smtClean="0"/>
              <a:t>ETL</a:t>
            </a:r>
            <a:endParaRPr lang="zh-CN" altLang="en-US" dirty="0"/>
          </a:p>
        </p:txBody>
      </p:sp>
      <p:sp>
        <p:nvSpPr>
          <p:cNvPr id="90" name="右大括号 89"/>
          <p:cNvSpPr/>
          <p:nvPr/>
        </p:nvSpPr>
        <p:spPr>
          <a:xfrm>
            <a:off x="5580112" y="5311491"/>
            <a:ext cx="360040" cy="1079312"/>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91" name="矩形 90"/>
          <p:cNvSpPr/>
          <p:nvPr/>
        </p:nvSpPr>
        <p:spPr>
          <a:xfrm>
            <a:off x="3722300" y="1026420"/>
            <a:ext cx="3369980" cy="2709252"/>
          </a:xfrm>
          <a:prstGeom prst="rect">
            <a:avLst/>
          </a:prstGeom>
          <a:noFill/>
          <a:ln w="9525">
            <a:solidFill>
              <a:schemeClr val="accent3">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altLang="zh-CN" sz="1400" dirty="0" smtClean="0">
                <a:solidFill>
                  <a:schemeClr val="tx1"/>
                </a:solidFill>
              </a:rPr>
              <a:t>Java EE</a:t>
            </a:r>
          </a:p>
        </p:txBody>
      </p:sp>
      <p:sp>
        <p:nvSpPr>
          <p:cNvPr id="92" name="左右箭头 91"/>
          <p:cNvSpPr/>
          <p:nvPr/>
        </p:nvSpPr>
        <p:spPr>
          <a:xfrm>
            <a:off x="3705724" y="4239252"/>
            <a:ext cx="5016799" cy="360041"/>
          </a:xfrm>
          <a:prstGeom prst="leftRightArrow">
            <a:avLst>
              <a:gd name="adj1" fmla="val 64344"/>
              <a:gd name="adj2" fmla="val 50000"/>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altLang="zh-CN" sz="1400" dirty="0" smtClean="0"/>
              <a:t>ESB </a:t>
            </a:r>
            <a:r>
              <a:rPr lang="en-US" altLang="zh-CN" sz="1400" dirty="0" err="1" smtClean="0">
                <a:latin typeface="微软雅黑" pitchFamily="34" charset="-122"/>
                <a:ea typeface="微软雅黑" pitchFamily="34" charset="-122"/>
              </a:rPr>
              <a:t>企业服务总线</a:t>
            </a:r>
            <a:endParaRPr lang="zh-CN" altLang="en-US" sz="1400" dirty="0">
              <a:latin typeface="微软雅黑" pitchFamily="34" charset="-122"/>
              <a:ea typeface="微软雅黑" pitchFamily="34" charset="-122"/>
            </a:endParaRPr>
          </a:p>
        </p:txBody>
      </p:sp>
      <p:sp>
        <p:nvSpPr>
          <p:cNvPr id="93" name="下箭头标注 92"/>
          <p:cNvSpPr/>
          <p:nvPr/>
        </p:nvSpPr>
        <p:spPr>
          <a:xfrm>
            <a:off x="7824700" y="3879688"/>
            <a:ext cx="648072" cy="419050"/>
          </a:xfrm>
          <a:prstGeom prst="downArrowCallout">
            <a:avLst>
              <a:gd name="adj1" fmla="val 25000"/>
              <a:gd name="adj2" fmla="val 34005"/>
              <a:gd name="adj3" fmla="val 25000"/>
              <a:gd name="adj4" fmla="val 59574"/>
            </a:avLst>
          </a:prstGeom>
        </p:spPr>
        <p:style>
          <a:lnRef idx="0">
            <a:schemeClr val="accent2"/>
          </a:lnRef>
          <a:fillRef idx="3">
            <a:schemeClr val="accent2"/>
          </a:fillRef>
          <a:effectRef idx="3">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1000" dirty="0" err="1" smtClean="0">
                <a:solidFill>
                  <a:schemeClr val="tx1"/>
                </a:solidFill>
                <a:latin typeface="微软雅黑" pitchFamily="34" charset="-122"/>
                <a:ea typeface="微软雅黑" pitchFamily="34" charset="-122"/>
              </a:rPr>
              <a:t>扩展</a:t>
            </a:r>
            <a:endParaRPr lang="zh-CN" altLang="en-US" sz="1000" dirty="0">
              <a:solidFill>
                <a:schemeClr val="tx1"/>
              </a:solidFill>
              <a:latin typeface="微软雅黑" pitchFamily="34" charset="-122"/>
              <a:ea typeface="微软雅黑" pitchFamily="34" charset="-122"/>
            </a:endParaRPr>
          </a:p>
        </p:txBody>
      </p:sp>
      <p:sp>
        <p:nvSpPr>
          <p:cNvPr id="94" name="下箭头标注 93"/>
          <p:cNvSpPr/>
          <p:nvPr/>
        </p:nvSpPr>
        <p:spPr>
          <a:xfrm>
            <a:off x="3905542" y="3879688"/>
            <a:ext cx="648072" cy="419050"/>
          </a:xfrm>
          <a:prstGeom prst="downArrowCallout">
            <a:avLst>
              <a:gd name="adj1" fmla="val 25000"/>
              <a:gd name="adj2" fmla="val 34005"/>
              <a:gd name="adj3" fmla="val 25000"/>
              <a:gd name="adj4" fmla="val 59574"/>
            </a:avLst>
          </a:prstGeom>
        </p:spPr>
        <p:style>
          <a:lnRef idx="0">
            <a:schemeClr val="accent2"/>
          </a:lnRef>
          <a:fillRef idx="3">
            <a:schemeClr val="accent2"/>
          </a:fillRef>
          <a:effectRef idx="3">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1000" dirty="0" err="1" smtClean="0">
                <a:solidFill>
                  <a:schemeClr val="tx1"/>
                </a:solidFill>
                <a:latin typeface="微软雅黑" pitchFamily="34" charset="-122"/>
                <a:ea typeface="微软雅黑" pitchFamily="34" charset="-122"/>
              </a:rPr>
              <a:t>服务</a:t>
            </a:r>
            <a:endParaRPr lang="zh-CN" altLang="en-US" sz="1000" dirty="0">
              <a:solidFill>
                <a:schemeClr val="tx1"/>
              </a:solidFill>
              <a:latin typeface="微软雅黑" pitchFamily="34" charset="-122"/>
              <a:ea typeface="微软雅黑" pitchFamily="34" charset="-122"/>
            </a:endParaRPr>
          </a:p>
        </p:txBody>
      </p:sp>
      <p:sp>
        <p:nvSpPr>
          <p:cNvPr id="95" name="下箭头标注 94"/>
          <p:cNvSpPr/>
          <p:nvPr/>
        </p:nvSpPr>
        <p:spPr>
          <a:xfrm>
            <a:off x="4689374" y="3879688"/>
            <a:ext cx="648072" cy="419050"/>
          </a:xfrm>
          <a:prstGeom prst="downArrowCallout">
            <a:avLst>
              <a:gd name="adj1" fmla="val 25000"/>
              <a:gd name="adj2" fmla="val 34005"/>
              <a:gd name="adj3" fmla="val 25000"/>
              <a:gd name="adj4" fmla="val 59574"/>
            </a:avLst>
          </a:prstGeom>
        </p:spPr>
        <p:style>
          <a:lnRef idx="0">
            <a:schemeClr val="accent2"/>
          </a:lnRef>
          <a:fillRef idx="3">
            <a:schemeClr val="accent2"/>
          </a:fillRef>
          <a:effectRef idx="3">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1000" dirty="0" err="1" smtClean="0">
                <a:solidFill>
                  <a:schemeClr val="tx1"/>
                </a:solidFill>
                <a:latin typeface="微软雅黑" pitchFamily="34" charset="-122"/>
                <a:ea typeface="微软雅黑" pitchFamily="34" charset="-122"/>
              </a:rPr>
              <a:t>流程</a:t>
            </a:r>
            <a:endParaRPr lang="zh-CN" altLang="en-US" sz="1000" dirty="0">
              <a:solidFill>
                <a:schemeClr val="tx1"/>
              </a:solidFill>
              <a:latin typeface="微软雅黑" pitchFamily="34" charset="-122"/>
              <a:ea typeface="微软雅黑" pitchFamily="34" charset="-122"/>
            </a:endParaRPr>
          </a:p>
        </p:txBody>
      </p:sp>
      <p:sp>
        <p:nvSpPr>
          <p:cNvPr id="96" name="下箭头标注 95"/>
          <p:cNvSpPr/>
          <p:nvPr/>
        </p:nvSpPr>
        <p:spPr>
          <a:xfrm>
            <a:off x="5473206" y="3879688"/>
            <a:ext cx="648072" cy="419050"/>
          </a:xfrm>
          <a:prstGeom prst="downArrowCallout">
            <a:avLst>
              <a:gd name="adj1" fmla="val 25000"/>
              <a:gd name="adj2" fmla="val 34005"/>
              <a:gd name="adj3" fmla="val 25000"/>
              <a:gd name="adj4" fmla="val 59574"/>
            </a:avLst>
          </a:prstGeom>
        </p:spPr>
        <p:style>
          <a:lnRef idx="0">
            <a:schemeClr val="accent2"/>
          </a:lnRef>
          <a:fillRef idx="3">
            <a:schemeClr val="accent2"/>
          </a:fillRef>
          <a:effectRef idx="3">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1000" dirty="0" err="1" smtClean="0">
                <a:solidFill>
                  <a:schemeClr val="tx1"/>
                </a:solidFill>
                <a:latin typeface="微软雅黑" pitchFamily="34" charset="-122"/>
                <a:ea typeface="微软雅黑" pitchFamily="34" charset="-122"/>
              </a:rPr>
              <a:t>数据</a:t>
            </a:r>
            <a:endParaRPr lang="zh-CN" altLang="en-US" sz="1000" dirty="0">
              <a:solidFill>
                <a:schemeClr val="tx1"/>
              </a:solidFill>
              <a:latin typeface="微软雅黑" pitchFamily="34" charset="-122"/>
              <a:ea typeface="微软雅黑" pitchFamily="34" charset="-122"/>
            </a:endParaRPr>
          </a:p>
        </p:txBody>
      </p:sp>
      <p:sp>
        <p:nvSpPr>
          <p:cNvPr id="97" name="下箭头标注 96"/>
          <p:cNvSpPr/>
          <p:nvPr/>
        </p:nvSpPr>
        <p:spPr>
          <a:xfrm>
            <a:off x="6257038" y="3879688"/>
            <a:ext cx="648072" cy="419050"/>
          </a:xfrm>
          <a:prstGeom prst="downArrowCallout">
            <a:avLst>
              <a:gd name="adj1" fmla="val 25000"/>
              <a:gd name="adj2" fmla="val 34005"/>
              <a:gd name="adj3" fmla="val 25000"/>
              <a:gd name="adj4" fmla="val 59574"/>
            </a:avLst>
          </a:prstGeom>
        </p:spPr>
        <p:style>
          <a:lnRef idx="0">
            <a:schemeClr val="accent2"/>
          </a:lnRef>
          <a:fillRef idx="3">
            <a:schemeClr val="accent2"/>
          </a:fillRef>
          <a:effectRef idx="3">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1000" dirty="0" err="1" smtClean="0">
                <a:solidFill>
                  <a:schemeClr val="tx1"/>
                </a:solidFill>
                <a:latin typeface="微软雅黑" pitchFamily="34" charset="-122"/>
                <a:ea typeface="微软雅黑" pitchFamily="34" charset="-122"/>
              </a:rPr>
              <a:t>逻辑</a:t>
            </a:r>
            <a:endParaRPr lang="zh-CN" altLang="en-US" sz="1000" dirty="0">
              <a:solidFill>
                <a:schemeClr val="tx1"/>
              </a:solidFill>
              <a:latin typeface="微软雅黑" pitchFamily="34" charset="-122"/>
              <a:ea typeface="微软雅黑" pitchFamily="34" charset="-122"/>
            </a:endParaRPr>
          </a:p>
        </p:txBody>
      </p:sp>
      <p:sp>
        <p:nvSpPr>
          <p:cNvPr id="98" name="下箭头标注 97"/>
          <p:cNvSpPr/>
          <p:nvPr/>
        </p:nvSpPr>
        <p:spPr>
          <a:xfrm>
            <a:off x="7040870" y="3879688"/>
            <a:ext cx="648072" cy="419050"/>
          </a:xfrm>
          <a:prstGeom prst="downArrowCallout">
            <a:avLst>
              <a:gd name="adj1" fmla="val 25000"/>
              <a:gd name="adj2" fmla="val 34005"/>
              <a:gd name="adj3" fmla="val 25000"/>
              <a:gd name="adj4" fmla="val 59574"/>
            </a:avLst>
          </a:prstGeom>
        </p:spPr>
        <p:style>
          <a:lnRef idx="0">
            <a:schemeClr val="accent2"/>
          </a:lnRef>
          <a:fillRef idx="3">
            <a:schemeClr val="accent2"/>
          </a:fillRef>
          <a:effectRef idx="3">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1000" dirty="0" smtClean="0">
                <a:solidFill>
                  <a:schemeClr val="tx1"/>
                </a:solidFill>
                <a:latin typeface="微软雅黑" pitchFamily="34" charset="-122"/>
                <a:ea typeface="微软雅黑" pitchFamily="34" charset="-122"/>
              </a:rPr>
              <a:t>资源</a:t>
            </a:r>
            <a:endParaRPr lang="zh-CN" altLang="en-US" sz="1000" dirty="0">
              <a:solidFill>
                <a:schemeClr val="tx1"/>
              </a:solidFill>
              <a:latin typeface="微软雅黑" pitchFamily="34" charset="-122"/>
              <a:ea typeface="微软雅黑" pitchFamily="34" charset="-122"/>
            </a:endParaRPr>
          </a:p>
        </p:txBody>
      </p:sp>
      <p:graphicFrame>
        <p:nvGraphicFramePr>
          <p:cNvPr id="99" name="图示 98"/>
          <p:cNvGraphicFramePr/>
          <p:nvPr>
            <p:extLst>
              <p:ext uri="{D42A27DB-BD31-4B8C-83A1-F6EECF244321}">
                <p14:modId xmlns:p14="http://schemas.microsoft.com/office/powerpoint/2010/main" val="333642311"/>
              </p:ext>
            </p:extLst>
          </p:nvPr>
        </p:nvGraphicFramePr>
        <p:xfrm>
          <a:off x="3639978" y="1242445"/>
          <a:ext cx="1823864" cy="108012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aphicFrame>
        <p:nvGraphicFramePr>
          <p:cNvPr id="100" name="图示 99"/>
          <p:cNvGraphicFramePr/>
          <p:nvPr>
            <p:extLst>
              <p:ext uri="{D42A27DB-BD31-4B8C-83A1-F6EECF244321}">
                <p14:modId xmlns:p14="http://schemas.microsoft.com/office/powerpoint/2010/main" val="625383960"/>
              </p:ext>
            </p:extLst>
          </p:nvPr>
        </p:nvGraphicFramePr>
        <p:xfrm>
          <a:off x="5148064" y="809922"/>
          <a:ext cx="2232248" cy="1959992"/>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graphicFrame>
        <p:nvGraphicFramePr>
          <p:cNvPr id="101" name="图示 100"/>
          <p:cNvGraphicFramePr/>
          <p:nvPr>
            <p:extLst>
              <p:ext uri="{D42A27DB-BD31-4B8C-83A1-F6EECF244321}">
                <p14:modId xmlns:p14="http://schemas.microsoft.com/office/powerpoint/2010/main" val="1272262664"/>
              </p:ext>
            </p:extLst>
          </p:nvPr>
        </p:nvGraphicFramePr>
        <p:xfrm>
          <a:off x="3753146" y="2583544"/>
          <a:ext cx="3339134" cy="1152128"/>
        </p:xfrm>
        <a:graphic>
          <a:graphicData uri="http://schemas.openxmlformats.org/drawingml/2006/diagram">
            <dgm:relIds xmlns:dgm="http://schemas.openxmlformats.org/drawingml/2006/diagram" xmlns:r="http://schemas.openxmlformats.org/officeDocument/2006/relationships" r:dm="rId18" r:lo="rId19" r:qs="rId20" r:cs="rId21"/>
          </a:graphicData>
        </a:graphic>
      </p:graphicFrame>
      <p:graphicFrame>
        <p:nvGraphicFramePr>
          <p:cNvPr id="102" name="图示 101"/>
          <p:cNvGraphicFramePr/>
          <p:nvPr>
            <p:extLst>
              <p:ext uri="{D42A27DB-BD31-4B8C-83A1-F6EECF244321}">
                <p14:modId xmlns:p14="http://schemas.microsoft.com/office/powerpoint/2010/main" val="1995468340"/>
              </p:ext>
            </p:extLst>
          </p:nvPr>
        </p:nvGraphicFramePr>
        <p:xfrm>
          <a:off x="6852592" y="1863464"/>
          <a:ext cx="2327920" cy="2232248"/>
        </p:xfrm>
        <a:graphic>
          <a:graphicData uri="http://schemas.openxmlformats.org/drawingml/2006/diagram">
            <dgm:relIds xmlns:dgm="http://schemas.openxmlformats.org/drawingml/2006/diagram" xmlns:r="http://schemas.openxmlformats.org/officeDocument/2006/relationships" r:dm="rId23" r:lo="rId24" r:qs="rId25" r:cs="rId26"/>
          </a:graphicData>
        </a:graphic>
      </p:graphicFrame>
      <p:sp>
        <p:nvSpPr>
          <p:cNvPr id="103" name="上下箭头 102"/>
          <p:cNvSpPr/>
          <p:nvPr/>
        </p:nvSpPr>
        <p:spPr>
          <a:xfrm>
            <a:off x="4824028" y="4599293"/>
            <a:ext cx="324036" cy="747133"/>
          </a:xfrm>
          <a:prstGeom prst="upDownArrow">
            <a:avLst/>
          </a:prstGeom>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000" dirty="0" smtClean="0">
              <a:solidFill>
                <a:schemeClr val="tx1"/>
              </a:solidFill>
              <a:latin typeface="微软雅黑" pitchFamily="34" charset="-122"/>
              <a:ea typeface="微软雅黑" pitchFamily="34" charset="-122"/>
            </a:endParaRPr>
          </a:p>
        </p:txBody>
      </p:sp>
      <p:sp>
        <p:nvSpPr>
          <p:cNvPr id="106" name="上下箭头 105"/>
          <p:cNvSpPr/>
          <p:nvPr/>
        </p:nvSpPr>
        <p:spPr>
          <a:xfrm>
            <a:off x="7684985" y="4599293"/>
            <a:ext cx="324036" cy="747133"/>
          </a:xfrm>
          <a:prstGeom prst="upDownArrow">
            <a:avLst/>
          </a:prstGeom>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000" dirty="0" smtClean="0">
              <a:solidFill>
                <a:schemeClr val="tx1"/>
              </a:solidFill>
              <a:latin typeface="微软雅黑" pitchFamily="34" charset="-122"/>
              <a:ea typeface="微软雅黑" pitchFamily="34" charset="-122"/>
            </a:endParaRPr>
          </a:p>
        </p:txBody>
      </p:sp>
      <p:graphicFrame>
        <p:nvGraphicFramePr>
          <p:cNvPr id="108" name="图示 107"/>
          <p:cNvGraphicFramePr/>
          <p:nvPr>
            <p:extLst>
              <p:ext uri="{D42A27DB-BD31-4B8C-83A1-F6EECF244321}">
                <p14:modId xmlns:p14="http://schemas.microsoft.com/office/powerpoint/2010/main" val="4260433920"/>
              </p:ext>
            </p:extLst>
          </p:nvPr>
        </p:nvGraphicFramePr>
        <p:xfrm>
          <a:off x="7068616" y="1100925"/>
          <a:ext cx="1413027" cy="1338603"/>
        </p:xfrm>
        <a:graphic>
          <a:graphicData uri="http://schemas.openxmlformats.org/drawingml/2006/diagram">
            <dgm:relIds xmlns:dgm="http://schemas.openxmlformats.org/drawingml/2006/diagram" xmlns:r="http://schemas.openxmlformats.org/officeDocument/2006/relationships" r:dm="rId28" r:lo="rId29" r:qs="rId30" r:cs="rId31"/>
          </a:graphicData>
        </a:graphic>
      </p:graphicFrame>
      <p:graphicFrame>
        <p:nvGraphicFramePr>
          <p:cNvPr id="113" name="图示 112"/>
          <p:cNvGraphicFramePr/>
          <p:nvPr>
            <p:extLst>
              <p:ext uri="{D42A27DB-BD31-4B8C-83A1-F6EECF244321}">
                <p14:modId xmlns:p14="http://schemas.microsoft.com/office/powerpoint/2010/main" val="1981709693"/>
              </p:ext>
            </p:extLst>
          </p:nvPr>
        </p:nvGraphicFramePr>
        <p:xfrm>
          <a:off x="251520" y="787445"/>
          <a:ext cx="2856148" cy="2038701"/>
        </p:xfrm>
        <a:graphic>
          <a:graphicData uri="http://schemas.openxmlformats.org/drawingml/2006/diagram">
            <dgm:relIds xmlns:dgm="http://schemas.openxmlformats.org/drawingml/2006/diagram" xmlns:r="http://schemas.openxmlformats.org/officeDocument/2006/relationships" r:dm="rId33" r:lo="rId34" r:qs="rId35" r:cs="rId36"/>
          </a:graphicData>
        </a:graphic>
      </p:graphicFrame>
      <p:sp>
        <p:nvSpPr>
          <p:cNvPr id="114" name="左右箭头 113"/>
          <p:cNvSpPr/>
          <p:nvPr/>
        </p:nvSpPr>
        <p:spPr>
          <a:xfrm>
            <a:off x="2958348" y="1457994"/>
            <a:ext cx="717900" cy="292090"/>
          </a:xfrm>
          <a:prstGeom prst="leftRightArrow">
            <a:avLst/>
          </a:prstGeom>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900" dirty="0" smtClean="0">
                <a:solidFill>
                  <a:schemeClr val="tx1"/>
                </a:solidFill>
                <a:latin typeface="微软雅黑" pitchFamily="34" charset="-122"/>
                <a:ea typeface="微软雅黑" pitchFamily="34" charset="-122"/>
              </a:rPr>
              <a:t>HTTP</a:t>
            </a:r>
            <a:endParaRPr lang="zh-CN" altLang="en-US" sz="900" dirty="0" smtClean="0">
              <a:solidFill>
                <a:schemeClr val="tx1"/>
              </a:solidFill>
              <a:latin typeface="微软雅黑" pitchFamily="34" charset="-122"/>
              <a:ea typeface="微软雅黑" pitchFamily="34" charset="-122"/>
            </a:endParaRPr>
          </a:p>
        </p:txBody>
      </p:sp>
      <p:sp>
        <p:nvSpPr>
          <p:cNvPr id="115" name="矩形 114"/>
          <p:cNvSpPr/>
          <p:nvPr/>
        </p:nvSpPr>
        <p:spPr>
          <a:xfrm>
            <a:off x="251520" y="3114178"/>
            <a:ext cx="2880320" cy="2058583"/>
          </a:xfrm>
          <a:prstGeom prst="rect">
            <a:avLst/>
          </a:prstGeom>
          <a:solidFill>
            <a:schemeClr val="bg1">
              <a:lumMod val="95000"/>
            </a:schemeClr>
          </a:solidFill>
          <a:effectLst>
            <a:outerShdw blurRad="76200" dir="18900000" sy="23000" kx="-1200000" algn="bl" rotWithShape="0">
              <a:prstClr val="black">
                <a:alpha val="20000"/>
              </a:prstClr>
            </a:outerShdw>
          </a:effectLst>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zh-CN" altLang="en-US" sz="1400" b="1" dirty="0" smtClean="0">
                <a:solidFill>
                  <a:schemeClr val="tx1"/>
                </a:solidFill>
                <a:latin typeface="微软雅黑" pitchFamily="34" charset="-122"/>
                <a:ea typeface="微软雅黑" pitchFamily="34" charset="-122"/>
              </a:rPr>
              <a:t>组件对象接口集</a:t>
            </a:r>
            <a:r>
              <a:rPr lang="en-US" altLang="zh-CN" sz="1400" b="1" dirty="0" smtClean="0">
                <a:solidFill>
                  <a:schemeClr val="tx1"/>
                </a:solidFill>
                <a:latin typeface="微软雅黑" pitchFamily="34" charset="-122"/>
                <a:ea typeface="微软雅黑" pitchFamily="34" charset="-122"/>
              </a:rPr>
              <a:t>/</a:t>
            </a:r>
            <a:r>
              <a:rPr lang="zh-CN" altLang="en-US" sz="1400" b="1" dirty="0" smtClean="0">
                <a:solidFill>
                  <a:schemeClr val="tx1"/>
                </a:solidFill>
                <a:latin typeface="微软雅黑" pitchFamily="34" charset="-122"/>
                <a:ea typeface="微软雅黑" pitchFamily="34" charset="-122"/>
              </a:rPr>
              <a:t>客户端</a:t>
            </a:r>
          </a:p>
        </p:txBody>
      </p:sp>
      <p:pic>
        <p:nvPicPr>
          <p:cNvPr id="116" name="Picture 2"/>
          <p:cNvPicPr>
            <a:picLocks noChangeAspect="1" noChangeArrowheads="1"/>
          </p:cNvPicPr>
          <p:nvPr/>
        </p:nvPicPr>
        <p:blipFill>
          <a:blip r:embed="rId38" cstate="print">
            <a:extLst>
              <a:ext uri="{28A0092B-C50C-407E-A947-70E740481C1C}">
                <a14:useLocalDpi xmlns:a14="http://schemas.microsoft.com/office/drawing/2010/main" val="0"/>
              </a:ext>
            </a:extLst>
          </a:blip>
          <a:srcRect/>
          <a:stretch>
            <a:fillRect/>
          </a:stretch>
        </p:blipFill>
        <p:spPr bwMode="auto">
          <a:xfrm>
            <a:off x="362909" y="3402210"/>
            <a:ext cx="2678963" cy="17345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7" name="左右箭头 116"/>
          <p:cNvSpPr/>
          <p:nvPr/>
        </p:nvSpPr>
        <p:spPr>
          <a:xfrm>
            <a:off x="2958348" y="3398152"/>
            <a:ext cx="717900" cy="292090"/>
          </a:xfrm>
          <a:prstGeom prst="leftRightArrow">
            <a:avLst/>
          </a:prstGeom>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900" dirty="0" smtClean="0">
                <a:solidFill>
                  <a:schemeClr val="tx1"/>
                </a:solidFill>
                <a:latin typeface="微软雅黑" pitchFamily="34" charset="-122"/>
                <a:ea typeface="微软雅黑" pitchFamily="34" charset="-122"/>
              </a:rPr>
              <a:t>JNI</a:t>
            </a:r>
            <a:endParaRPr lang="zh-CN" altLang="en-US" sz="900" dirty="0" smtClean="0">
              <a:solidFill>
                <a:schemeClr val="tx1"/>
              </a:solidFill>
              <a:latin typeface="微软雅黑" pitchFamily="34" charset="-122"/>
              <a:ea typeface="微软雅黑" pitchFamily="34" charset="-122"/>
            </a:endParaRPr>
          </a:p>
        </p:txBody>
      </p:sp>
      <p:sp>
        <p:nvSpPr>
          <p:cNvPr id="118" name="左右箭头 117"/>
          <p:cNvSpPr/>
          <p:nvPr/>
        </p:nvSpPr>
        <p:spPr>
          <a:xfrm>
            <a:off x="2958348" y="4010173"/>
            <a:ext cx="717900" cy="292090"/>
          </a:xfrm>
          <a:prstGeom prst="leftRightArrow">
            <a:avLst/>
          </a:prstGeom>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900" dirty="0" smtClean="0">
                <a:solidFill>
                  <a:schemeClr val="tx1"/>
                </a:solidFill>
                <a:latin typeface="微软雅黑" pitchFamily="34" charset="-122"/>
                <a:ea typeface="微软雅黑" pitchFamily="34" charset="-122"/>
              </a:rPr>
              <a:t>Web Service</a:t>
            </a:r>
            <a:endParaRPr lang="zh-CN" altLang="en-US" sz="900" dirty="0" smtClean="0">
              <a:solidFill>
                <a:schemeClr val="tx1"/>
              </a:solidFill>
              <a:latin typeface="微软雅黑" pitchFamily="34" charset="-122"/>
              <a:ea typeface="微软雅黑" pitchFamily="34" charset="-122"/>
            </a:endParaRPr>
          </a:p>
        </p:txBody>
      </p:sp>
      <p:sp>
        <p:nvSpPr>
          <p:cNvPr id="119" name="矩形 118"/>
          <p:cNvSpPr/>
          <p:nvPr/>
        </p:nvSpPr>
        <p:spPr>
          <a:xfrm>
            <a:off x="251520" y="5286388"/>
            <a:ext cx="2880320" cy="1296144"/>
          </a:xfrm>
          <a:prstGeom prst="rect">
            <a:avLst/>
          </a:prstGeom>
          <a:gradFill flip="none" rotWithShape="1">
            <a:gsLst>
              <a:gs pos="0">
                <a:schemeClr val="accent5">
                  <a:lumMod val="60000"/>
                  <a:lumOff val="40000"/>
                  <a:tint val="66000"/>
                  <a:satMod val="160000"/>
                </a:schemeClr>
              </a:gs>
              <a:gs pos="50000">
                <a:schemeClr val="accent5">
                  <a:lumMod val="60000"/>
                  <a:lumOff val="40000"/>
                  <a:tint val="44500"/>
                  <a:satMod val="160000"/>
                </a:schemeClr>
              </a:gs>
              <a:gs pos="100000">
                <a:schemeClr val="accent5">
                  <a:lumMod val="60000"/>
                  <a:lumOff val="40000"/>
                  <a:tint val="23500"/>
                  <a:satMod val="160000"/>
                </a:schemeClr>
              </a:gs>
            </a:gsLst>
            <a:lin ang="16200000" scaled="1"/>
            <a:tileRect/>
          </a:gradFill>
          <a:effectLst>
            <a:outerShdw blurRad="76200" dir="18900000" sy="23000" kx="-1200000" algn="bl" rotWithShape="0">
              <a:prstClr val="black">
                <a:alpha val="20000"/>
              </a:prstClr>
            </a:outerShdw>
          </a:effectLst>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US" altLang="zh-CN" sz="1400" b="1" dirty="0" err="1">
                <a:solidFill>
                  <a:schemeClr val="tx1"/>
                </a:solidFill>
                <a:latin typeface="微软雅黑" pitchFamily="34" charset="-122"/>
                <a:ea typeface="微软雅黑" pitchFamily="34" charset="-122"/>
              </a:rPr>
              <a:t>外部系统集成</a:t>
            </a:r>
            <a:endParaRPr lang="zh-CN" altLang="en-US" sz="1400" b="1" dirty="0">
              <a:solidFill>
                <a:schemeClr val="tx1"/>
              </a:solidFill>
              <a:latin typeface="微软雅黑" pitchFamily="34" charset="-122"/>
              <a:ea typeface="微软雅黑" pitchFamily="34" charset="-122"/>
            </a:endParaRPr>
          </a:p>
        </p:txBody>
      </p:sp>
      <p:graphicFrame>
        <p:nvGraphicFramePr>
          <p:cNvPr id="120" name="内容占位符 3"/>
          <p:cNvGraphicFramePr>
            <a:graphicFrameLocks noGrp="1"/>
          </p:cNvGraphicFramePr>
          <p:nvPr>
            <p:ph idx="1"/>
            <p:extLst>
              <p:ext uri="{D42A27DB-BD31-4B8C-83A1-F6EECF244321}">
                <p14:modId xmlns:p14="http://schemas.microsoft.com/office/powerpoint/2010/main" val="3841569422"/>
              </p:ext>
            </p:extLst>
          </p:nvPr>
        </p:nvGraphicFramePr>
        <p:xfrm>
          <a:off x="323528" y="5532576"/>
          <a:ext cx="1584176" cy="1182002"/>
        </p:xfrm>
        <a:graphic>
          <a:graphicData uri="http://schemas.openxmlformats.org/drawingml/2006/diagram">
            <dgm:relIds xmlns:dgm="http://schemas.openxmlformats.org/drawingml/2006/diagram" xmlns:r="http://schemas.openxmlformats.org/officeDocument/2006/relationships" r:dm="rId39" r:lo="rId40" r:qs="rId41" r:cs="rId42"/>
          </a:graphicData>
        </a:graphic>
      </p:graphicFrame>
      <p:sp>
        <p:nvSpPr>
          <p:cNvPr id="121" name="左右箭头 120"/>
          <p:cNvSpPr/>
          <p:nvPr/>
        </p:nvSpPr>
        <p:spPr>
          <a:xfrm>
            <a:off x="2958738" y="5418434"/>
            <a:ext cx="1469246" cy="292090"/>
          </a:xfrm>
          <a:prstGeom prst="leftRightArrow">
            <a:avLst/>
          </a:prstGeom>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900" dirty="0" smtClean="0">
              <a:solidFill>
                <a:schemeClr val="tx1"/>
              </a:solidFill>
              <a:latin typeface="微软雅黑" pitchFamily="34" charset="-122"/>
              <a:ea typeface="微软雅黑" pitchFamily="34" charset="-122"/>
            </a:endParaRPr>
          </a:p>
        </p:txBody>
      </p:sp>
      <p:sp>
        <p:nvSpPr>
          <p:cNvPr id="122" name="直角双向箭头 121"/>
          <p:cNvSpPr/>
          <p:nvPr/>
        </p:nvSpPr>
        <p:spPr>
          <a:xfrm>
            <a:off x="2958738" y="4599293"/>
            <a:ext cx="1270840" cy="1899261"/>
          </a:xfrm>
          <a:prstGeom prst="leftUpArrow">
            <a:avLst>
              <a:gd name="adj1" fmla="val 12063"/>
              <a:gd name="adj2" fmla="val 12525"/>
              <a:gd name="adj3" fmla="val 12986"/>
            </a:avLst>
          </a:prstGeom>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000" dirty="0">
              <a:solidFill>
                <a:schemeClr val="tx1"/>
              </a:solidFill>
              <a:latin typeface="微软雅黑" pitchFamily="34" charset="-122"/>
              <a:ea typeface="微软雅黑" pitchFamily="34" charset="-122"/>
            </a:endParaRPr>
          </a:p>
        </p:txBody>
      </p:sp>
    </p:spTree>
  </p:cSld>
  <p:clrMapOvr>
    <a:masterClrMapping/>
  </p:clrMapOvr>
  <p:transition advClick="0"/>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 name="AutoShape 3" descr="5%"/>
          <p:cNvSpPr>
            <a:spLocks noChangeArrowheads="1"/>
          </p:cNvSpPr>
          <p:nvPr/>
        </p:nvSpPr>
        <p:spPr bwMode="auto">
          <a:xfrm>
            <a:off x="71438" y="3143248"/>
            <a:ext cx="7000892" cy="2071702"/>
          </a:xfrm>
          <a:prstGeom prst="roundRect">
            <a:avLst>
              <a:gd name="adj" fmla="val 16667"/>
            </a:avLst>
          </a:prstGeom>
          <a:pattFill prst="pct5">
            <a:fgClr>
              <a:srgbClr val="FFFF99"/>
            </a:fgClr>
            <a:bgClr>
              <a:srgbClr val="FFFFCC"/>
            </a:bgClr>
          </a:pattFill>
          <a:ln w="9525">
            <a:solidFill>
              <a:schemeClr val="tx1"/>
            </a:solidFill>
            <a:round/>
            <a:headEnd/>
            <a:tailEnd/>
          </a:ln>
        </p:spPr>
        <p:txBody>
          <a:bodyPr wrap="none" anchor="ctr"/>
          <a:lstStyle/>
          <a:p>
            <a:endParaRPr lang="zh-CN" altLang="en-US" dirty="0">
              <a:latin typeface="Calibri" pitchFamily="34" charset="0"/>
            </a:endParaRPr>
          </a:p>
        </p:txBody>
      </p:sp>
      <p:sp>
        <p:nvSpPr>
          <p:cNvPr id="64" name="矩形 63"/>
          <p:cNvSpPr/>
          <p:nvPr/>
        </p:nvSpPr>
        <p:spPr bwMode="auto">
          <a:xfrm>
            <a:off x="7286645" y="3857628"/>
            <a:ext cx="1785913" cy="432878"/>
          </a:xfrm>
          <a:prstGeom prst="rect">
            <a:avLst/>
          </a:prstGeom>
          <a:solidFill>
            <a:schemeClr val="tx2">
              <a:lumMod val="60000"/>
              <a:lumOff val="40000"/>
            </a:schemeClr>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40" tIns="45720" rIns="91440" bIns="45720" numCol="1" rtlCol="0" anchor="ctr" anchorCtr="0" compatLnSpc="1">
            <a:prstTxWarp prst="textNoShape">
              <a:avLst/>
            </a:prstTxWarp>
          </a:bodyP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altLang="zh-CN" sz="1200" b="1" dirty="0" err="1" smtClean="0">
                <a:solidFill>
                  <a:schemeClr val="bg1"/>
                </a:solidFill>
                <a:latin typeface="Times New Roman" pitchFamily="18" charset="0"/>
                <a:ea typeface="黑体" pitchFamily="2" charset="-122"/>
                <a:cs typeface="Times New Roman" pitchFamily="18" charset="0"/>
              </a:rPr>
              <a:t>SysEgineer</a:t>
            </a:r>
            <a:r>
              <a:rPr lang="en-US" altLang="zh-CN" sz="1200" b="1" dirty="0" smtClean="0">
                <a:solidFill>
                  <a:schemeClr val="bg1"/>
                </a:solidFill>
                <a:latin typeface="Times New Roman" pitchFamily="18" charset="0"/>
                <a:ea typeface="黑体" pitchFamily="2" charset="-122"/>
                <a:cs typeface="Times New Roman" pitchFamily="18" charset="0"/>
              </a:rPr>
              <a:t> Service</a:t>
            </a:r>
            <a:endParaRPr lang="zh-CN" altLang="en-US" sz="1200" b="1" dirty="0" smtClean="0">
              <a:solidFill>
                <a:schemeClr val="bg1"/>
              </a:solidFill>
              <a:latin typeface="Times New Roman" pitchFamily="18" charset="0"/>
              <a:ea typeface="黑体" pitchFamily="2" charset="-122"/>
              <a:cs typeface="Times New Roman" pitchFamily="18" charset="0"/>
            </a:endParaRPr>
          </a:p>
        </p:txBody>
      </p:sp>
      <p:sp>
        <p:nvSpPr>
          <p:cNvPr id="4" name="圆角矩形 3"/>
          <p:cNvSpPr/>
          <p:nvPr/>
        </p:nvSpPr>
        <p:spPr bwMode="auto">
          <a:xfrm>
            <a:off x="142844" y="2357430"/>
            <a:ext cx="6572296" cy="428628"/>
          </a:xfrm>
          <a:prstGeom prst="roundRect">
            <a:avLst>
              <a:gd name="adj" fmla="val 4590"/>
            </a:avLst>
          </a:prstGeom>
          <a:gradFill flip="none" rotWithShape="1">
            <a:gsLst>
              <a:gs pos="0">
                <a:schemeClr val="accent3">
                  <a:tint val="66000"/>
                  <a:satMod val="160000"/>
                </a:schemeClr>
              </a:gs>
              <a:gs pos="50000">
                <a:schemeClr val="accent3">
                  <a:tint val="44500"/>
                  <a:satMod val="160000"/>
                </a:schemeClr>
              </a:gs>
              <a:gs pos="100000">
                <a:schemeClr val="accent3">
                  <a:tint val="23500"/>
                  <a:satMod val="160000"/>
                </a:schemeClr>
              </a:gs>
            </a:gsLst>
            <a:path path="circle">
              <a:fillToRect l="50000" t="50000" r="50000" b="50000"/>
            </a:path>
            <a:tileRect/>
          </a:gradFill>
          <a:ln>
            <a:headEnd type="none" w="med" len="med"/>
            <a:tailEnd type="none" w="med" len="med"/>
          </a:ln>
        </p:spPr>
        <p:style>
          <a:lnRef idx="3">
            <a:schemeClr val="lt1"/>
          </a:lnRef>
          <a:fillRef idx="1">
            <a:schemeClr val="accent3"/>
          </a:fillRef>
          <a:effectRef idx="1">
            <a:schemeClr val="accent3"/>
          </a:effectRef>
          <a:fontRef idx="minor">
            <a:schemeClr val="lt1"/>
          </a:fontRef>
        </p:style>
        <p:txBody>
          <a:bodyPr vert="horz" wrap="none" lIns="91440" tIns="45720" rIns="91440" bIns="45720" numCol="1" rtlCol="0" anchor="ctr" anchorCtr="1" compatLnSpc="1">
            <a:prstTxWarp prst="textNoShape">
              <a:avLst/>
            </a:prstTxWarp>
          </a:bodyPr>
          <a:lstStyle>
            <a:defPPr>
              <a:defRPr lang="zh-CN"/>
            </a:defPPr>
            <a:lvl1pPr algn="l" rtl="0" fontAlgn="base">
              <a:spcBef>
                <a:spcPct val="0"/>
              </a:spcBef>
              <a:spcAft>
                <a:spcPct val="0"/>
              </a:spcAft>
              <a:defRPr kern="1200">
                <a:solidFill>
                  <a:schemeClr val="tx1"/>
                </a:solidFill>
                <a:latin typeface="Arial" pitchFamily="34" charset="0"/>
                <a:ea typeface="黑体" pitchFamily="2" charset="-122"/>
                <a:cs typeface="+mn-cs"/>
              </a:defRPr>
            </a:lvl1pPr>
            <a:lvl2pPr marL="457200" algn="l" rtl="0" fontAlgn="base">
              <a:spcBef>
                <a:spcPct val="0"/>
              </a:spcBef>
              <a:spcAft>
                <a:spcPct val="0"/>
              </a:spcAft>
              <a:defRPr kern="1200">
                <a:solidFill>
                  <a:schemeClr val="tx1"/>
                </a:solidFill>
                <a:latin typeface="Arial" pitchFamily="34" charset="0"/>
                <a:ea typeface="黑体" pitchFamily="2" charset="-122"/>
                <a:cs typeface="+mn-cs"/>
              </a:defRPr>
            </a:lvl2pPr>
            <a:lvl3pPr marL="914400" algn="l" rtl="0" fontAlgn="base">
              <a:spcBef>
                <a:spcPct val="0"/>
              </a:spcBef>
              <a:spcAft>
                <a:spcPct val="0"/>
              </a:spcAft>
              <a:defRPr kern="1200">
                <a:solidFill>
                  <a:schemeClr val="tx1"/>
                </a:solidFill>
                <a:latin typeface="Arial" pitchFamily="34" charset="0"/>
                <a:ea typeface="黑体" pitchFamily="2" charset="-122"/>
                <a:cs typeface="+mn-cs"/>
              </a:defRPr>
            </a:lvl3pPr>
            <a:lvl4pPr marL="1371600" algn="l" rtl="0" fontAlgn="base">
              <a:spcBef>
                <a:spcPct val="0"/>
              </a:spcBef>
              <a:spcAft>
                <a:spcPct val="0"/>
              </a:spcAft>
              <a:defRPr kern="1200">
                <a:solidFill>
                  <a:schemeClr val="tx1"/>
                </a:solidFill>
                <a:latin typeface="Arial" pitchFamily="34" charset="0"/>
                <a:ea typeface="黑体" pitchFamily="2" charset="-122"/>
                <a:cs typeface="+mn-cs"/>
              </a:defRPr>
            </a:lvl4pPr>
            <a:lvl5pPr marL="1828800" algn="l" rtl="0" fontAlgn="base">
              <a:spcBef>
                <a:spcPct val="0"/>
              </a:spcBef>
              <a:spcAft>
                <a:spcPct val="0"/>
              </a:spcAft>
              <a:defRPr kern="1200">
                <a:solidFill>
                  <a:schemeClr val="tx1"/>
                </a:solidFill>
                <a:latin typeface="Arial" pitchFamily="34" charset="0"/>
                <a:ea typeface="黑体" pitchFamily="2" charset="-122"/>
                <a:cs typeface="+mn-cs"/>
              </a:defRPr>
            </a:lvl5pPr>
            <a:lvl6pPr marL="2286000" algn="l" defTabSz="914400" rtl="0" eaLnBrk="1" latinLnBrk="0" hangingPunct="1">
              <a:defRPr kern="1200">
                <a:solidFill>
                  <a:schemeClr val="tx1"/>
                </a:solidFill>
                <a:latin typeface="Arial" pitchFamily="34" charset="0"/>
                <a:ea typeface="黑体" pitchFamily="2" charset="-122"/>
                <a:cs typeface="+mn-cs"/>
              </a:defRPr>
            </a:lvl6pPr>
            <a:lvl7pPr marL="2743200" algn="l" defTabSz="914400" rtl="0" eaLnBrk="1" latinLnBrk="0" hangingPunct="1">
              <a:defRPr kern="1200">
                <a:solidFill>
                  <a:schemeClr val="tx1"/>
                </a:solidFill>
                <a:latin typeface="Arial" pitchFamily="34" charset="0"/>
                <a:ea typeface="黑体" pitchFamily="2" charset="-122"/>
                <a:cs typeface="+mn-cs"/>
              </a:defRPr>
            </a:lvl7pPr>
            <a:lvl8pPr marL="3200400" algn="l" defTabSz="914400" rtl="0" eaLnBrk="1" latinLnBrk="0" hangingPunct="1">
              <a:defRPr kern="1200">
                <a:solidFill>
                  <a:schemeClr val="tx1"/>
                </a:solidFill>
                <a:latin typeface="Arial" pitchFamily="34" charset="0"/>
                <a:ea typeface="黑体" pitchFamily="2" charset="-122"/>
                <a:cs typeface="+mn-cs"/>
              </a:defRPr>
            </a:lvl8pPr>
            <a:lvl9pPr marL="3657600" algn="l" defTabSz="914400" rtl="0" eaLnBrk="1" latinLnBrk="0" hangingPunct="1">
              <a:defRPr kern="1200">
                <a:solidFill>
                  <a:schemeClr val="tx1"/>
                </a:solidFill>
                <a:latin typeface="Arial" pitchFamily="34" charset="0"/>
                <a:ea typeface="黑体" pitchFamily="2" charset="-122"/>
                <a:cs typeface="+mn-cs"/>
              </a:defRPr>
            </a:lvl9pPr>
          </a:lstStyle>
          <a:p>
            <a:pPr marL="0" marR="0" indent="0" algn="ctr" defTabSz="914400" rtl="0" eaLnBrk="1" fontAlgn="base" latinLnBrk="0" hangingPunct="1">
              <a:lnSpc>
                <a:spcPct val="100000"/>
              </a:lnSpc>
              <a:spcBef>
                <a:spcPct val="0"/>
              </a:spcBef>
              <a:spcAft>
                <a:spcPct val="0"/>
              </a:spcAft>
              <a:buClrTx/>
              <a:buSzTx/>
              <a:buFontTx/>
              <a:buNone/>
              <a:tabLst/>
            </a:pPr>
            <a:r>
              <a:rPr lang="en-US" altLang="zh-CN" sz="1400" dirty="0" smtClean="0">
                <a:solidFill>
                  <a:schemeClr val="accent2">
                    <a:lumMod val="75000"/>
                  </a:schemeClr>
                </a:solidFill>
                <a:latin typeface="Arial" charset="0"/>
              </a:rPr>
              <a:t>PERA </a:t>
            </a:r>
            <a:r>
              <a:rPr kumimoji="0" lang="en-US" altLang="zh-CN" sz="1400" i="0" u="none" strike="noStrike" cap="none" normalizeH="0" baseline="0" dirty="0" smtClean="0">
                <a:ln>
                  <a:noFill/>
                </a:ln>
                <a:solidFill>
                  <a:schemeClr val="accent2">
                    <a:lumMod val="75000"/>
                  </a:schemeClr>
                </a:solidFill>
                <a:effectLst/>
                <a:latin typeface="Arial" charset="0"/>
                <a:ea typeface="黑体" pitchFamily="2" charset="-122"/>
              </a:rPr>
              <a:t>COM API</a:t>
            </a:r>
            <a:endParaRPr kumimoji="0" lang="zh-CN" altLang="en-US" sz="1400" i="0" u="none" strike="noStrike" cap="none" normalizeH="0" baseline="0" dirty="0" smtClean="0">
              <a:ln>
                <a:noFill/>
              </a:ln>
              <a:solidFill>
                <a:schemeClr val="accent2">
                  <a:lumMod val="75000"/>
                </a:schemeClr>
              </a:solidFill>
              <a:effectLst/>
              <a:latin typeface="Arial" charset="0"/>
              <a:ea typeface="黑体" pitchFamily="2" charset="-122"/>
            </a:endParaRPr>
          </a:p>
        </p:txBody>
      </p:sp>
      <p:sp>
        <p:nvSpPr>
          <p:cNvPr id="109" name="同侧圆角矩形 108"/>
          <p:cNvSpPr/>
          <p:nvPr/>
        </p:nvSpPr>
        <p:spPr bwMode="auto">
          <a:xfrm>
            <a:off x="5286380" y="785794"/>
            <a:ext cx="1857388" cy="1285884"/>
          </a:xfrm>
          <a:prstGeom prst="round2SameRect">
            <a:avLst/>
          </a:prstGeom>
          <a:solidFill>
            <a:schemeClr val="accent2">
              <a:lumMod val="60000"/>
              <a:lumOff val="40000"/>
            </a:schemeClr>
          </a:solidFill>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none" lIns="91440" tIns="45720" rIns="91440" bIns="45720" numCol="1" rtlCol="0" anchor="b" anchorCtr="1" compatLnSpc="1">
            <a:prstTxWarp prst="textNoShape">
              <a:avLst/>
            </a:prstTxWarp>
          </a:bodyP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endParaRPr lang="zh-CN" altLang="en-US" sz="1600" b="1" dirty="0" smtClean="0">
              <a:solidFill>
                <a:schemeClr val="tx1"/>
              </a:solidFill>
              <a:latin typeface="Arial" charset="0"/>
            </a:endParaRPr>
          </a:p>
        </p:txBody>
      </p:sp>
      <p:grpSp>
        <p:nvGrpSpPr>
          <p:cNvPr id="3" name="组合 45"/>
          <p:cNvGrpSpPr/>
          <p:nvPr/>
        </p:nvGrpSpPr>
        <p:grpSpPr>
          <a:xfrm rot="5400000">
            <a:off x="2330440" y="-687423"/>
            <a:ext cx="625467" cy="4857785"/>
            <a:chOff x="3250394" y="357164"/>
            <a:chExt cx="321473" cy="5724162"/>
          </a:xfrm>
        </p:grpSpPr>
        <p:sp>
          <p:nvSpPr>
            <p:cNvPr id="81" name="矩形 80"/>
            <p:cNvSpPr/>
            <p:nvPr/>
          </p:nvSpPr>
          <p:spPr bwMode="auto">
            <a:xfrm rot="16200000">
              <a:off x="2835066" y="4201520"/>
              <a:ext cx="1152128" cy="321471"/>
            </a:xfrm>
            <a:prstGeom prst="rect">
              <a:avLst/>
            </a:prstGeom>
            <a:gradFill flip="none" rotWithShape="1">
              <a:gsLst>
                <a:gs pos="0">
                  <a:srgbClr val="FFC000"/>
                </a:gs>
                <a:gs pos="80000">
                  <a:schemeClr val="accent6">
                    <a:shade val="93000"/>
                    <a:satMod val="130000"/>
                  </a:schemeClr>
                </a:gs>
                <a:gs pos="100000">
                  <a:schemeClr val="accent6">
                    <a:shade val="94000"/>
                    <a:satMod val="135000"/>
                  </a:schemeClr>
                </a:gs>
              </a:gsLst>
              <a:lin ang="5400000" scaled="1"/>
              <a:tileRect/>
            </a:gradFill>
            <a:ln>
              <a:headEnd type="none" w="med" len="med"/>
              <a:tailEnd type="none" w="med" len="med"/>
            </a:ln>
            <a:scene3d>
              <a:camera prst="orthographicFront">
                <a:rot lat="0" lon="0" rev="0"/>
              </a:camera>
              <a:lightRig rig="threePt" dir="t">
                <a:rot lat="0" lon="0" rev="1200000"/>
              </a:lightRig>
            </a:scene3d>
            <a:sp3d>
              <a:bevelT w="63500" h="25400" prst="softRound"/>
            </a:sp3d>
          </p:spPr>
          <p:style>
            <a:lnRef idx="0">
              <a:schemeClr val="accent6"/>
            </a:lnRef>
            <a:fillRef idx="3">
              <a:schemeClr val="accent6"/>
            </a:fillRef>
            <a:effectRef idx="3">
              <a:schemeClr val="accent6"/>
            </a:effectRef>
            <a:fontRef idx="minor">
              <a:schemeClr val="lt1"/>
            </a:fontRef>
          </p:style>
          <p:txBody>
            <a:bodyPr vert="horz" wrap="none" lIns="91440" tIns="45720" rIns="91440" bIns="45720" numCol="1" rtlCol="0" anchor="ctr" anchorCtr="0" compatLnSpc="1">
              <a:prstTxWarp prst="textNoShape">
                <a:avLst/>
              </a:prstTxWarp>
            </a:bodyPr>
            <a:lstStyle>
              <a:defPPr>
                <a:defRPr lang="zh-CN"/>
              </a:defPPr>
              <a:lvl1pPr algn="l" rtl="0" fontAlgn="base">
                <a:spcBef>
                  <a:spcPct val="0"/>
                </a:spcBef>
                <a:spcAft>
                  <a:spcPct val="0"/>
                </a:spcAft>
                <a:defRPr kern="1200">
                  <a:solidFill>
                    <a:schemeClr val="dk1"/>
                  </a:solidFill>
                  <a:latin typeface="+mn-lt"/>
                  <a:ea typeface="+mn-ea"/>
                  <a:cs typeface="+mn-cs"/>
                </a:defRPr>
              </a:lvl1pPr>
              <a:lvl2pPr marL="457200" algn="l" rtl="0" fontAlgn="base">
                <a:spcBef>
                  <a:spcPct val="0"/>
                </a:spcBef>
                <a:spcAft>
                  <a:spcPct val="0"/>
                </a:spcAft>
                <a:defRPr kern="1200">
                  <a:solidFill>
                    <a:schemeClr val="dk1"/>
                  </a:solidFill>
                  <a:latin typeface="+mn-lt"/>
                  <a:ea typeface="+mn-ea"/>
                  <a:cs typeface="+mn-cs"/>
                </a:defRPr>
              </a:lvl2pPr>
              <a:lvl3pPr marL="914400" algn="l" rtl="0" fontAlgn="base">
                <a:spcBef>
                  <a:spcPct val="0"/>
                </a:spcBef>
                <a:spcAft>
                  <a:spcPct val="0"/>
                </a:spcAft>
                <a:defRPr kern="1200">
                  <a:solidFill>
                    <a:schemeClr val="dk1"/>
                  </a:solidFill>
                  <a:latin typeface="+mn-lt"/>
                  <a:ea typeface="+mn-ea"/>
                  <a:cs typeface="+mn-cs"/>
                </a:defRPr>
              </a:lvl3pPr>
              <a:lvl4pPr marL="1371600" algn="l" rtl="0" fontAlgn="base">
                <a:spcBef>
                  <a:spcPct val="0"/>
                </a:spcBef>
                <a:spcAft>
                  <a:spcPct val="0"/>
                </a:spcAft>
                <a:defRPr kern="1200">
                  <a:solidFill>
                    <a:schemeClr val="dk1"/>
                  </a:solidFill>
                  <a:latin typeface="+mn-lt"/>
                  <a:ea typeface="+mn-ea"/>
                  <a:cs typeface="+mn-cs"/>
                </a:defRPr>
              </a:lvl4pPr>
              <a:lvl5pPr marL="1828800" algn="l" rtl="0" fontAlgn="base">
                <a:spcBef>
                  <a:spcPct val="0"/>
                </a:spcBef>
                <a:spcAft>
                  <a:spcPct val="0"/>
                </a:spcAft>
                <a:defRPr kern="1200">
                  <a:solidFill>
                    <a:schemeClr val="dk1"/>
                  </a:solidFill>
                  <a:latin typeface="+mn-lt"/>
                  <a:ea typeface="+mn-ea"/>
                  <a:cs typeface="+mn-cs"/>
                </a:defRPr>
              </a:lvl5pPr>
              <a:lvl6pPr marL="2286000" algn="l" defTabSz="914400" rtl="0" eaLnBrk="1" latinLnBrk="0" hangingPunct="1">
                <a:defRPr kern="1200">
                  <a:solidFill>
                    <a:schemeClr val="dk1"/>
                  </a:solidFill>
                  <a:latin typeface="+mn-lt"/>
                  <a:ea typeface="+mn-ea"/>
                  <a:cs typeface="+mn-cs"/>
                </a:defRPr>
              </a:lvl6pPr>
              <a:lvl7pPr marL="2743200" algn="l" defTabSz="914400" rtl="0" eaLnBrk="1" latinLnBrk="0" hangingPunct="1">
                <a:defRPr kern="1200">
                  <a:solidFill>
                    <a:schemeClr val="dk1"/>
                  </a:solidFill>
                  <a:latin typeface="+mn-lt"/>
                  <a:ea typeface="+mn-ea"/>
                  <a:cs typeface="+mn-cs"/>
                </a:defRPr>
              </a:lvl7pPr>
              <a:lvl8pPr marL="3200400" algn="l" defTabSz="914400" rtl="0" eaLnBrk="1" latinLnBrk="0" hangingPunct="1">
                <a:defRPr kern="1200">
                  <a:solidFill>
                    <a:schemeClr val="dk1"/>
                  </a:solidFill>
                  <a:latin typeface="+mn-lt"/>
                  <a:ea typeface="+mn-ea"/>
                  <a:cs typeface="+mn-cs"/>
                </a:defRPr>
              </a:lvl8pPr>
              <a:lvl9pPr marL="3657600" algn="l" defTabSz="914400" rtl="0" eaLnBrk="1" latinLnBrk="0" hangingPunct="1">
                <a:defRPr kern="1200">
                  <a:solidFill>
                    <a:schemeClr val="dk1"/>
                  </a:solidFill>
                  <a:latin typeface="+mn-lt"/>
                  <a:ea typeface="+mn-ea"/>
                  <a:cs typeface="+mn-cs"/>
                </a:defRPr>
              </a:lvl9p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zh-CN" sz="1200" b="1" i="0" u="none" strike="noStrike" cap="none" normalizeH="0" baseline="0" dirty="0" err="1" smtClean="0">
                  <a:ln>
                    <a:noFill/>
                  </a:ln>
                  <a:solidFill>
                    <a:schemeClr val="tx1"/>
                  </a:solidFill>
                  <a:effectLst/>
                  <a:latin typeface="Arial" charset="0"/>
                  <a:ea typeface="黑体" pitchFamily="2" charset="-122"/>
                </a:rPr>
                <a:t>DirectUI</a:t>
              </a:r>
              <a:endParaRPr kumimoji="0" lang="zh-CN" altLang="en-US" sz="1200" i="0" u="none" strike="noStrike" cap="none" normalizeH="0" baseline="0" dirty="0" smtClean="0">
                <a:ln>
                  <a:noFill/>
                </a:ln>
                <a:solidFill>
                  <a:schemeClr val="tx1"/>
                </a:solidFill>
                <a:effectLst/>
                <a:latin typeface="Arial" charset="0"/>
                <a:ea typeface="黑体" pitchFamily="2" charset="-122"/>
              </a:endParaRPr>
            </a:p>
          </p:txBody>
        </p:sp>
        <p:sp>
          <p:nvSpPr>
            <p:cNvPr id="82" name="矩形 81"/>
            <p:cNvSpPr/>
            <p:nvPr/>
          </p:nvSpPr>
          <p:spPr bwMode="auto">
            <a:xfrm rot="16200000">
              <a:off x="2835066" y="3067630"/>
              <a:ext cx="1152128" cy="321471"/>
            </a:xfrm>
            <a:prstGeom prst="rect">
              <a:avLst/>
            </a:prstGeom>
            <a:gradFill flip="none" rotWithShape="1">
              <a:gsLst>
                <a:gs pos="0">
                  <a:srgbClr val="FFC000"/>
                </a:gs>
                <a:gs pos="80000">
                  <a:schemeClr val="accent6">
                    <a:shade val="93000"/>
                    <a:satMod val="130000"/>
                  </a:schemeClr>
                </a:gs>
                <a:gs pos="100000">
                  <a:schemeClr val="accent6">
                    <a:shade val="94000"/>
                    <a:satMod val="135000"/>
                  </a:schemeClr>
                </a:gs>
              </a:gsLst>
              <a:lin ang="5400000" scaled="1"/>
              <a:tileRect/>
            </a:gradFill>
            <a:ln>
              <a:headEnd type="none" w="med" len="med"/>
              <a:tailEnd type="none" w="med" len="med"/>
            </a:ln>
            <a:scene3d>
              <a:camera prst="orthographicFront">
                <a:rot lat="0" lon="0" rev="0"/>
              </a:camera>
              <a:lightRig rig="threePt" dir="t">
                <a:rot lat="0" lon="0" rev="1200000"/>
              </a:lightRig>
            </a:scene3d>
            <a:sp3d>
              <a:bevelT w="63500" h="25400" prst="softRound"/>
            </a:sp3d>
          </p:spPr>
          <p:style>
            <a:lnRef idx="0">
              <a:schemeClr val="accent6"/>
            </a:lnRef>
            <a:fillRef idx="3">
              <a:schemeClr val="accent6"/>
            </a:fillRef>
            <a:effectRef idx="3">
              <a:schemeClr val="accent6"/>
            </a:effectRef>
            <a:fontRef idx="minor">
              <a:schemeClr val="lt1"/>
            </a:fontRef>
          </p:style>
          <p:txBody>
            <a:bodyPr vert="horz" wrap="none" lIns="91440" tIns="45720" rIns="91440" bIns="45720" numCol="1" rtlCol="0" anchor="ctr" anchorCtr="0" compatLnSpc="1">
              <a:prstTxWarp prst="textNoShape">
                <a:avLst/>
              </a:prstTxWarp>
            </a:bodyPr>
            <a:lstStyle>
              <a:defPPr>
                <a:defRPr lang="zh-CN"/>
              </a:defPPr>
              <a:lvl1pPr algn="l" rtl="0" fontAlgn="base">
                <a:spcBef>
                  <a:spcPct val="0"/>
                </a:spcBef>
                <a:spcAft>
                  <a:spcPct val="0"/>
                </a:spcAft>
                <a:defRPr kern="1200">
                  <a:solidFill>
                    <a:schemeClr val="dk1"/>
                  </a:solidFill>
                  <a:latin typeface="+mn-lt"/>
                  <a:ea typeface="+mn-ea"/>
                  <a:cs typeface="+mn-cs"/>
                </a:defRPr>
              </a:lvl1pPr>
              <a:lvl2pPr marL="457200" algn="l" rtl="0" fontAlgn="base">
                <a:spcBef>
                  <a:spcPct val="0"/>
                </a:spcBef>
                <a:spcAft>
                  <a:spcPct val="0"/>
                </a:spcAft>
                <a:defRPr kern="1200">
                  <a:solidFill>
                    <a:schemeClr val="dk1"/>
                  </a:solidFill>
                  <a:latin typeface="+mn-lt"/>
                  <a:ea typeface="+mn-ea"/>
                  <a:cs typeface="+mn-cs"/>
                </a:defRPr>
              </a:lvl2pPr>
              <a:lvl3pPr marL="914400" algn="l" rtl="0" fontAlgn="base">
                <a:spcBef>
                  <a:spcPct val="0"/>
                </a:spcBef>
                <a:spcAft>
                  <a:spcPct val="0"/>
                </a:spcAft>
                <a:defRPr kern="1200">
                  <a:solidFill>
                    <a:schemeClr val="dk1"/>
                  </a:solidFill>
                  <a:latin typeface="+mn-lt"/>
                  <a:ea typeface="+mn-ea"/>
                  <a:cs typeface="+mn-cs"/>
                </a:defRPr>
              </a:lvl3pPr>
              <a:lvl4pPr marL="1371600" algn="l" rtl="0" fontAlgn="base">
                <a:spcBef>
                  <a:spcPct val="0"/>
                </a:spcBef>
                <a:spcAft>
                  <a:spcPct val="0"/>
                </a:spcAft>
                <a:defRPr kern="1200">
                  <a:solidFill>
                    <a:schemeClr val="dk1"/>
                  </a:solidFill>
                  <a:latin typeface="+mn-lt"/>
                  <a:ea typeface="+mn-ea"/>
                  <a:cs typeface="+mn-cs"/>
                </a:defRPr>
              </a:lvl4pPr>
              <a:lvl5pPr marL="1828800" algn="l" rtl="0" fontAlgn="base">
                <a:spcBef>
                  <a:spcPct val="0"/>
                </a:spcBef>
                <a:spcAft>
                  <a:spcPct val="0"/>
                </a:spcAft>
                <a:defRPr kern="1200">
                  <a:solidFill>
                    <a:schemeClr val="dk1"/>
                  </a:solidFill>
                  <a:latin typeface="+mn-lt"/>
                  <a:ea typeface="+mn-ea"/>
                  <a:cs typeface="+mn-cs"/>
                </a:defRPr>
              </a:lvl5pPr>
              <a:lvl6pPr marL="2286000" algn="l" defTabSz="914400" rtl="0" eaLnBrk="1" latinLnBrk="0" hangingPunct="1">
                <a:defRPr kern="1200">
                  <a:solidFill>
                    <a:schemeClr val="dk1"/>
                  </a:solidFill>
                  <a:latin typeface="+mn-lt"/>
                  <a:ea typeface="+mn-ea"/>
                  <a:cs typeface="+mn-cs"/>
                </a:defRPr>
              </a:lvl6pPr>
              <a:lvl7pPr marL="2743200" algn="l" defTabSz="914400" rtl="0" eaLnBrk="1" latinLnBrk="0" hangingPunct="1">
                <a:defRPr kern="1200">
                  <a:solidFill>
                    <a:schemeClr val="dk1"/>
                  </a:solidFill>
                  <a:latin typeface="+mn-lt"/>
                  <a:ea typeface="+mn-ea"/>
                  <a:cs typeface="+mn-cs"/>
                </a:defRPr>
              </a:lvl7pPr>
              <a:lvl8pPr marL="3200400" algn="l" defTabSz="914400" rtl="0" eaLnBrk="1" latinLnBrk="0" hangingPunct="1">
                <a:defRPr kern="1200">
                  <a:solidFill>
                    <a:schemeClr val="dk1"/>
                  </a:solidFill>
                  <a:latin typeface="+mn-lt"/>
                  <a:ea typeface="+mn-ea"/>
                  <a:cs typeface="+mn-cs"/>
                </a:defRPr>
              </a:lvl8pPr>
              <a:lvl9pPr marL="3657600" algn="l" defTabSz="914400" rtl="0" eaLnBrk="1" latinLnBrk="0" hangingPunct="1">
                <a:defRPr kern="1200">
                  <a:solidFill>
                    <a:schemeClr val="dk1"/>
                  </a:solidFill>
                  <a:latin typeface="+mn-lt"/>
                  <a:ea typeface="+mn-ea"/>
                  <a:cs typeface="+mn-cs"/>
                </a:defRPr>
              </a:lvl9p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zh-CN" sz="1200" b="1" i="0" u="none" strike="noStrike" cap="none" normalizeH="0" baseline="0" dirty="0" err="1" smtClean="0">
                  <a:ln>
                    <a:noFill/>
                  </a:ln>
                  <a:solidFill>
                    <a:schemeClr val="tx1"/>
                  </a:solidFill>
                  <a:effectLst/>
                  <a:latin typeface="Arial" charset="0"/>
                  <a:ea typeface="黑体" pitchFamily="2" charset="-122"/>
                </a:rPr>
                <a:t>SkinSE</a:t>
              </a:r>
              <a:endParaRPr kumimoji="0" lang="zh-CN" altLang="en-US" sz="1200" b="1" i="0" u="none" strike="noStrike" cap="none" normalizeH="0" baseline="0" dirty="0" smtClean="0">
                <a:ln>
                  <a:noFill/>
                </a:ln>
                <a:solidFill>
                  <a:schemeClr val="tx1"/>
                </a:solidFill>
                <a:effectLst/>
                <a:latin typeface="Arial" charset="0"/>
                <a:ea typeface="黑体" pitchFamily="2" charset="-122"/>
              </a:endParaRPr>
            </a:p>
          </p:txBody>
        </p:sp>
        <p:sp>
          <p:nvSpPr>
            <p:cNvPr id="83" name="矩形 82"/>
            <p:cNvSpPr/>
            <p:nvPr/>
          </p:nvSpPr>
          <p:spPr bwMode="auto">
            <a:xfrm rot="16200000">
              <a:off x="2835066" y="1915501"/>
              <a:ext cx="1152128" cy="321471"/>
            </a:xfrm>
            <a:prstGeom prst="rect">
              <a:avLst/>
            </a:prstGeom>
            <a:gradFill flip="none" rotWithShape="1">
              <a:gsLst>
                <a:gs pos="0">
                  <a:srgbClr val="FFC000"/>
                </a:gs>
                <a:gs pos="80000">
                  <a:schemeClr val="accent6">
                    <a:shade val="93000"/>
                    <a:satMod val="130000"/>
                  </a:schemeClr>
                </a:gs>
                <a:gs pos="100000">
                  <a:schemeClr val="accent6">
                    <a:shade val="94000"/>
                    <a:satMod val="135000"/>
                  </a:schemeClr>
                </a:gs>
              </a:gsLst>
              <a:lin ang="5400000" scaled="1"/>
              <a:tileRect/>
            </a:gradFill>
            <a:ln>
              <a:headEnd type="none" w="med" len="med"/>
              <a:tailEnd type="none" w="med" len="med"/>
            </a:ln>
            <a:scene3d>
              <a:camera prst="orthographicFront">
                <a:rot lat="0" lon="0" rev="0"/>
              </a:camera>
              <a:lightRig rig="threePt" dir="t">
                <a:rot lat="0" lon="0" rev="1200000"/>
              </a:lightRig>
            </a:scene3d>
            <a:sp3d>
              <a:bevelT w="63500" h="25400" prst="softRound"/>
            </a:sp3d>
          </p:spPr>
          <p:style>
            <a:lnRef idx="0">
              <a:schemeClr val="accent6"/>
            </a:lnRef>
            <a:fillRef idx="3">
              <a:schemeClr val="accent6"/>
            </a:fillRef>
            <a:effectRef idx="3">
              <a:schemeClr val="accent6"/>
            </a:effectRef>
            <a:fontRef idx="minor">
              <a:schemeClr val="lt1"/>
            </a:fontRef>
          </p:style>
          <p:txBody>
            <a:bodyPr vert="horz" wrap="none" lIns="91440" tIns="45720" rIns="91440" bIns="45720" numCol="1" rtlCol="0" anchor="ctr" anchorCtr="0" compatLnSpc="1">
              <a:prstTxWarp prst="textNoShape">
                <a:avLst/>
              </a:prstTxWarp>
            </a:bodyPr>
            <a:lstStyle>
              <a:defPPr>
                <a:defRPr lang="zh-CN"/>
              </a:defPPr>
              <a:lvl1pPr algn="l" rtl="0" fontAlgn="base">
                <a:spcBef>
                  <a:spcPct val="0"/>
                </a:spcBef>
                <a:spcAft>
                  <a:spcPct val="0"/>
                </a:spcAft>
                <a:defRPr kern="1200">
                  <a:solidFill>
                    <a:schemeClr val="dk1"/>
                  </a:solidFill>
                  <a:latin typeface="+mn-lt"/>
                  <a:ea typeface="+mn-ea"/>
                  <a:cs typeface="+mn-cs"/>
                </a:defRPr>
              </a:lvl1pPr>
              <a:lvl2pPr marL="457200" algn="l" rtl="0" fontAlgn="base">
                <a:spcBef>
                  <a:spcPct val="0"/>
                </a:spcBef>
                <a:spcAft>
                  <a:spcPct val="0"/>
                </a:spcAft>
                <a:defRPr kern="1200">
                  <a:solidFill>
                    <a:schemeClr val="dk1"/>
                  </a:solidFill>
                  <a:latin typeface="+mn-lt"/>
                  <a:ea typeface="+mn-ea"/>
                  <a:cs typeface="+mn-cs"/>
                </a:defRPr>
              </a:lvl2pPr>
              <a:lvl3pPr marL="914400" algn="l" rtl="0" fontAlgn="base">
                <a:spcBef>
                  <a:spcPct val="0"/>
                </a:spcBef>
                <a:spcAft>
                  <a:spcPct val="0"/>
                </a:spcAft>
                <a:defRPr kern="1200">
                  <a:solidFill>
                    <a:schemeClr val="dk1"/>
                  </a:solidFill>
                  <a:latin typeface="+mn-lt"/>
                  <a:ea typeface="+mn-ea"/>
                  <a:cs typeface="+mn-cs"/>
                </a:defRPr>
              </a:lvl3pPr>
              <a:lvl4pPr marL="1371600" algn="l" rtl="0" fontAlgn="base">
                <a:spcBef>
                  <a:spcPct val="0"/>
                </a:spcBef>
                <a:spcAft>
                  <a:spcPct val="0"/>
                </a:spcAft>
                <a:defRPr kern="1200">
                  <a:solidFill>
                    <a:schemeClr val="dk1"/>
                  </a:solidFill>
                  <a:latin typeface="+mn-lt"/>
                  <a:ea typeface="+mn-ea"/>
                  <a:cs typeface="+mn-cs"/>
                </a:defRPr>
              </a:lvl4pPr>
              <a:lvl5pPr marL="1828800" algn="l" rtl="0" fontAlgn="base">
                <a:spcBef>
                  <a:spcPct val="0"/>
                </a:spcBef>
                <a:spcAft>
                  <a:spcPct val="0"/>
                </a:spcAft>
                <a:defRPr kern="1200">
                  <a:solidFill>
                    <a:schemeClr val="dk1"/>
                  </a:solidFill>
                  <a:latin typeface="+mn-lt"/>
                  <a:ea typeface="+mn-ea"/>
                  <a:cs typeface="+mn-cs"/>
                </a:defRPr>
              </a:lvl5pPr>
              <a:lvl6pPr marL="2286000" algn="l" defTabSz="914400" rtl="0" eaLnBrk="1" latinLnBrk="0" hangingPunct="1">
                <a:defRPr kern="1200">
                  <a:solidFill>
                    <a:schemeClr val="dk1"/>
                  </a:solidFill>
                  <a:latin typeface="+mn-lt"/>
                  <a:ea typeface="+mn-ea"/>
                  <a:cs typeface="+mn-cs"/>
                </a:defRPr>
              </a:lvl6pPr>
              <a:lvl7pPr marL="2743200" algn="l" defTabSz="914400" rtl="0" eaLnBrk="1" latinLnBrk="0" hangingPunct="1">
                <a:defRPr kern="1200">
                  <a:solidFill>
                    <a:schemeClr val="dk1"/>
                  </a:solidFill>
                  <a:latin typeface="+mn-lt"/>
                  <a:ea typeface="+mn-ea"/>
                  <a:cs typeface="+mn-cs"/>
                </a:defRPr>
              </a:lvl7pPr>
              <a:lvl8pPr marL="3200400" algn="l" defTabSz="914400" rtl="0" eaLnBrk="1" latinLnBrk="0" hangingPunct="1">
                <a:defRPr kern="1200">
                  <a:solidFill>
                    <a:schemeClr val="dk1"/>
                  </a:solidFill>
                  <a:latin typeface="+mn-lt"/>
                  <a:ea typeface="+mn-ea"/>
                  <a:cs typeface="+mn-cs"/>
                </a:defRPr>
              </a:lvl8pPr>
              <a:lvl9pPr marL="3657600" algn="l" defTabSz="914400" rtl="0" eaLnBrk="1" latinLnBrk="0" hangingPunct="1">
                <a:defRPr kern="1200">
                  <a:solidFill>
                    <a:schemeClr val="dk1"/>
                  </a:solidFill>
                  <a:latin typeface="+mn-lt"/>
                  <a:ea typeface="+mn-ea"/>
                  <a:cs typeface="+mn-cs"/>
                </a:defRPr>
              </a:lvl9pPr>
            </a:lstStyle>
            <a:p>
              <a:pPr algn="ctr"/>
              <a:r>
                <a:rPr lang="en-US" altLang="zh-CN" sz="1200" dirty="0" err="1" smtClean="0"/>
                <a:t>B</a:t>
              </a:r>
              <a:r>
                <a:rPr lang="en-US" altLang="zh-CN" sz="1200" b="1" dirty="0" err="1" smtClean="0"/>
                <a:t>CGControlBar</a:t>
              </a:r>
              <a:endParaRPr kumimoji="0" lang="zh-CN" altLang="en-US" sz="1200" b="1" i="0" u="none" strike="noStrike" cap="none" normalizeH="0" baseline="0" dirty="0" smtClean="0">
                <a:ln>
                  <a:noFill/>
                </a:ln>
                <a:solidFill>
                  <a:schemeClr val="tx1"/>
                </a:solidFill>
                <a:effectLst/>
                <a:latin typeface="Arial" charset="0"/>
                <a:ea typeface="黑体" pitchFamily="2" charset="-122"/>
              </a:endParaRPr>
            </a:p>
          </p:txBody>
        </p:sp>
        <p:sp>
          <p:nvSpPr>
            <p:cNvPr id="84" name="矩形 83"/>
            <p:cNvSpPr/>
            <p:nvPr/>
          </p:nvSpPr>
          <p:spPr bwMode="auto">
            <a:xfrm rot="16200000">
              <a:off x="2835066" y="772492"/>
              <a:ext cx="1152128" cy="321471"/>
            </a:xfrm>
            <a:prstGeom prst="rect">
              <a:avLst/>
            </a:prstGeom>
            <a:gradFill flip="none" rotWithShape="1">
              <a:gsLst>
                <a:gs pos="0">
                  <a:srgbClr val="FFC000"/>
                </a:gs>
                <a:gs pos="80000">
                  <a:schemeClr val="accent6">
                    <a:shade val="93000"/>
                    <a:satMod val="130000"/>
                  </a:schemeClr>
                </a:gs>
                <a:gs pos="100000">
                  <a:schemeClr val="accent6">
                    <a:shade val="94000"/>
                    <a:satMod val="135000"/>
                  </a:schemeClr>
                </a:gs>
              </a:gsLst>
              <a:lin ang="5400000" scaled="1"/>
              <a:tileRect/>
            </a:gradFill>
            <a:ln>
              <a:headEnd type="none" w="med" len="med"/>
              <a:tailEnd type="none" w="med" len="med"/>
            </a:ln>
            <a:scene3d>
              <a:camera prst="orthographicFront">
                <a:rot lat="0" lon="0" rev="0"/>
              </a:camera>
              <a:lightRig rig="threePt" dir="t">
                <a:rot lat="0" lon="0" rev="1200000"/>
              </a:lightRig>
            </a:scene3d>
            <a:sp3d>
              <a:bevelT w="63500" h="25400" prst="softRound"/>
            </a:sp3d>
          </p:spPr>
          <p:style>
            <a:lnRef idx="0">
              <a:schemeClr val="accent6"/>
            </a:lnRef>
            <a:fillRef idx="3">
              <a:schemeClr val="accent6"/>
            </a:fillRef>
            <a:effectRef idx="3">
              <a:schemeClr val="accent6"/>
            </a:effectRef>
            <a:fontRef idx="minor">
              <a:schemeClr val="lt1"/>
            </a:fontRef>
          </p:style>
          <p:txBody>
            <a:bodyPr vert="horz" wrap="none" lIns="91440" tIns="45720" rIns="91440" bIns="45720" numCol="1" rtlCol="0" anchor="ctr" anchorCtr="0" compatLnSpc="1">
              <a:prstTxWarp prst="textNoShape">
                <a:avLst/>
              </a:prstTxWarp>
            </a:bodyPr>
            <a:lstStyle>
              <a:defPPr>
                <a:defRPr lang="zh-CN"/>
              </a:defPPr>
              <a:lvl1pPr algn="l" rtl="0" fontAlgn="base">
                <a:spcBef>
                  <a:spcPct val="0"/>
                </a:spcBef>
                <a:spcAft>
                  <a:spcPct val="0"/>
                </a:spcAft>
                <a:defRPr kern="1200">
                  <a:solidFill>
                    <a:schemeClr val="dk1"/>
                  </a:solidFill>
                  <a:latin typeface="+mn-lt"/>
                  <a:ea typeface="+mn-ea"/>
                  <a:cs typeface="+mn-cs"/>
                </a:defRPr>
              </a:lvl1pPr>
              <a:lvl2pPr marL="457200" algn="l" rtl="0" fontAlgn="base">
                <a:spcBef>
                  <a:spcPct val="0"/>
                </a:spcBef>
                <a:spcAft>
                  <a:spcPct val="0"/>
                </a:spcAft>
                <a:defRPr kern="1200">
                  <a:solidFill>
                    <a:schemeClr val="dk1"/>
                  </a:solidFill>
                  <a:latin typeface="+mn-lt"/>
                  <a:ea typeface="+mn-ea"/>
                  <a:cs typeface="+mn-cs"/>
                </a:defRPr>
              </a:lvl2pPr>
              <a:lvl3pPr marL="914400" algn="l" rtl="0" fontAlgn="base">
                <a:spcBef>
                  <a:spcPct val="0"/>
                </a:spcBef>
                <a:spcAft>
                  <a:spcPct val="0"/>
                </a:spcAft>
                <a:defRPr kern="1200">
                  <a:solidFill>
                    <a:schemeClr val="dk1"/>
                  </a:solidFill>
                  <a:latin typeface="+mn-lt"/>
                  <a:ea typeface="+mn-ea"/>
                  <a:cs typeface="+mn-cs"/>
                </a:defRPr>
              </a:lvl3pPr>
              <a:lvl4pPr marL="1371600" algn="l" rtl="0" fontAlgn="base">
                <a:spcBef>
                  <a:spcPct val="0"/>
                </a:spcBef>
                <a:spcAft>
                  <a:spcPct val="0"/>
                </a:spcAft>
                <a:defRPr kern="1200">
                  <a:solidFill>
                    <a:schemeClr val="dk1"/>
                  </a:solidFill>
                  <a:latin typeface="+mn-lt"/>
                  <a:ea typeface="+mn-ea"/>
                  <a:cs typeface="+mn-cs"/>
                </a:defRPr>
              </a:lvl4pPr>
              <a:lvl5pPr marL="1828800" algn="l" rtl="0" fontAlgn="base">
                <a:spcBef>
                  <a:spcPct val="0"/>
                </a:spcBef>
                <a:spcAft>
                  <a:spcPct val="0"/>
                </a:spcAft>
                <a:defRPr kern="1200">
                  <a:solidFill>
                    <a:schemeClr val="dk1"/>
                  </a:solidFill>
                  <a:latin typeface="+mn-lt"/>
                  <a:ea typeface="+mn-ea"/>
                  <a:cs typeface="+mn-cs"/>
                </a:defRPr>
              </a:lvl5pPr>
              <a:lvl6pPr marL="2286000" algn="l" defTabSz="914400" rtl="0" eaLnBrk="1" latinLnBrk="0" hangingPunct="1">
                <a:defRPr kern="1200">
                  <a:solidFill>
                    <a:schemeClr val="dk1"/>
                  </a:solidFill>
                  <a:latin typeface="+mn-lt"/>
                  <a:ea typeface="+mn-ea"/>
                  <a:cs typeface="+mn-cs"/>
                </a:defRPr>
              </a:lvl6pPr>
              <a:lvl7pPr marL="2743200" algn="l" defTabSz="914400" rtl="0" eaLnBrk="1" latinLnBrk="0" hangingPunct="1">
                <a:defRPr kern="1200">
                  <a:solidFill>
                    <a:schemeClr val="dk1"/>
                  </a:solidFill>
                  <a:latin typeface="+mn-lt"/>
                  <a:ea typeface="+mn-ea"/>
                  <a:cs typeface="+mn-cs"/>
                </a:defRPr>
              </a:lvl7pPr>
              <a:lvl8pPr marL="3200400" algn="l" defTabSz="914400" rtl="0" eaLnBrk="1" latinLnBrk="0" hangingPunct="1">
                <a:defRPr kern="1200">
                  <a:solidFill>
                    <a:schemeClr val="dk1"/>
                  </a:solidFill>
                  <a:latin typeface="+mn-lt"/>
                  <a:ea typeface="+mn-ea"/>
                  <a:cs typeface="+mn-cs"/>
                </a:defRPr>
              </a:lvl8pPr>
              <a:lvl9pPr marL="3657600" algn="l" defTabSz="914400" rtl="0" eaLnBrk="1" latinLnBrk="0" hangingPunct="1">
                <a:defRPr kern="1200">
                  <a:solidFill>
                    <a:schemeClr val="dk1"/>
                  </a:solidFill>
                  <a:latin typeface="+mn-lt"/>
                  <a:ea typeface="+mn-ea"/>
                  <a:cs typeface="+mn-cs"/>
                </a:defRPr>
              </a:lvl9p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zh-CN" sz="1200" b="1" i="0" u="none" strike="noStrike" cap="none" normalizeH="0" baseline="0" dirty="0" err="1" smtClean="0">
                  <a:ln>
                    <a:noFill/>
                  </a:ln>
                  <a:solidFill>
                    <a:schemeClr val="tx1"/>
                  </a:solidFill>
                  <a:effectLst/>
                  <a:latin typeface="Arial" charset="0"/>
                  <a:ea typeface="黑体" pitchFamily="2" charset="-122"/>
                </a:rPr>
                <a:t>SonicUI</a:t>
              </a:r>
              <a:endParaRPr kumimoji="0" lang="zh-CN" altLang="en-US" sz="1200" b="1" i="0" u="none" strike="noStrike" cap="none" normalizeH="0" baseline="0" dirty="0" smtClean="0">
                <a:ln>
                  <a:noFill/>
                </a:ln>
                <a:solidFill>
                  <a:schemeClr val="tx1"/>
                </a:solidFill>
                <a:effectLst/>
                <a:latin typeface="Arial" charset="0"/>
                <a:ea typeface="黑体" pitchFamily="2" charset="-122"/>
              </a:endParaRPr>
            </a:p>
          </p:txBody>
        </p:sp>
        <p:sp>
          <p:nvSpPr>
            <p:cNvPr id="88" name="矩形 87"/>
            <p:cNvSpPr/>
            <p:nvPr/>
          </p:nvSpPr>
          <p:spPr bwMode="auto">
            <a:xfrm rot="16200000">
              <a:off x="2835068" y="5344526"/>
              <a:ext cx="1152128" cy="321471"/>
            </a:xfrm>
            <a:prstGeom prst="rect">
              <a:avLst/>
            </a:prstGeom>
            <a:gradFill flip="none" rotWithShape="1">
              <a:gsLst>
                <a:gs pos="0">
                  <a:srgbClr val="FFC000"/>
                </a:gs>
                <a:gs pos="80000">
                  <a:schemeClr val="accent6">
                    <a:shade val="93000"/>
                    <a:satMod val="130000"/>
                  </a:schemeClr>
                </a:gs>
                <a:gs pos="100000">
                  <a:schemeClr val="accent6">
                    <a:shade val="94000"/>
                    <a:satMod val="135000"/>
                  </a:schemeClr>
                </a:gs>
              </a:gsLst>
              <a:lin ang="5400000" scaled="1"/>
              <a:tileRect/>
            </a:gradFill>
            <a:ln>
              <a:headEnd type="none" w="med" len="med"/>
              <a:tailEnd type="none" w="med" len="med"/>
            </a:ln>
            <a:scene3d>
              <a:camera prst="orthographicFront">
                <a:rot lat="0" lon="0" rev="0"/>
              </a:camera>
              <a:lightRig rig="threePt" dir="t">
                <a:rot lat="0" lon="0" rev="1200000"/>
              </a:lightRig>
            </a:scene3d>
            <a:sp3d>
              <a:bevelT w="63500" h="25400" prst="softRound"/>
            </a:sp3d>
          </p:spPr>
          <p:style>
            <a:lnRef idx="0">
              <a:schemeClr val="accent6"/>
            </a:lnRef>
            <a:fillRef idx="3">
              <a:schemeClr val="accent6"/>
            </a:fillRef>
            <a:effectRef idx="3">
              <a:schemeClr val="accent6"/>
            </a:effectRef>
            <a:fontRef idx="minor">
              <a:schemeClr val="lt1"/>
            </a:fontRef>
          </p:style>
          <p:txBody>
            <a:bodyPr vert="horz" wrap="none" lIns="91440" tIns="45720" rIns="91440" bIns="45720" numCol="1" rtlCol="0" anchor="ctr" anchorCtr="0" compatLnSpc="1">
              <a:prstTxWarp prst="textNoShape">
                <a:avLst/>
              </a:prstTxWarp>
            </a:bodyPr>
            <a:lstStyle>
              <a:defPPr>
                <a:defRPr lang="zh-CN"/>
              </a:defPPr>
              <a:lvl1pPr algn="l" rtl="0" fontAlgn="base">
                <a:spcBef>
                  <a:spcPct val="0"/>
                </a:spcBef>
                <a:spcAft>
                  <a:spcPct val="0"/>
                </a:spcAft>
                <a:defRPr kern="1200">
                  <a:solidFill>
                    <a:schemeClr val="dk1"/>
                  </a:solidFill>
                  <a:latin typeface="+mn-lt"/>
                  <a:ea typeface="+mn-ea"/>
                  <a:cs typeface="+mn-cs"/>
                </a:defRPr>
              </a:lvl1pPr>
              <a:lvl2pPr marL="457200" algn="l" rtl="0" fontAlgn="base">
                <a:spcBef>
                  <a:spcPct val="0"/>
                </a:spcBef>
                <a:spcAft>
                  <a:spcPct val="0"/>
                </a:spcAft>
                <a:defRPr kern="1200">
                  <a:solidFill>
                    <a:schemeClr val="dk1"/>
                  </a:solidFill>
                  <a:latin typeface="+mn-lt"/>
                  <a:ea typeface="+mn-ea"/>
                  <a:cs typeface="+mn-cs"/>
                </a:defRPr>
              </a:lvl2pPr>
              <a:lvl3pPr marL="914400" algn="l" rtl="0" fontAlgn="base">
                <a:spcBef>
                  <a:spcPct val="0"/>
                </a:spcBef>
                <a:spcAft>
                  <a:spcPct val="0"/>
                </a:spcAft>
                <a:defRPr kern="1200">
                  <a:solidFill>
                    <a:schemeClr val="dk1"/>
                  </a:solidFill>
                  <a:latin typeface="+mn-lt"/>
                  <a:ea typeface="+mn-ea"/>
                  <a:cs typeface="+mn-cs"/>
                </a:defRPr>
              </a:lvl3pPr>
              <a:lvl4pPr marL="1371600" algn="l" rtl="0" fontAlgn="base">
                <a:spcBef>
                  <a:spcPct val="0"/>
                </a:spcBef>
                <a:spcAft>
                  <a:spcPct val="0"/>
                </a:spcAft>
                <a:defRPr kern="1200">
                  <a:solidFill>
                    <a:schemeClr val="dk1"/>
                  </a:solidFill>
                  <a:latin typeface="+mn-lt"/>
                  <a:ea typeface="+mn-ea"/>
                  <a:cs typeface="+mn-cs"/>
                </a:defRPr>
              </a:lvl4pPr>
              <a:lvl5pPr marL="1828800" algn="l" rtl="0" fontAlgn="base">
                <a:spcBef>
                  <a:spcPct val="0"/>
                </a:spcBef>
                <a:spcAft>
                  <a:spcPct val="0"/>
                </a:spcAft>
                <a:defRPr kern="1200">
                  <a:solidFill>
                    <a:schemeClr val="dk1"/>
                  </a:solidFill>
                  <a:latin typeface="+mn-lt"/>
                  <a:ea typeface="+mn-ea"/>
                  <a:cs typeface="+mn-cs"/>
                </a:defRPr>
              </a:lvl5pPr>
              <a:lvl6pPr marL="2286000" algn="l" defTabSz="914400" rtl="0" eaLnBrk="1" latinLnBrk="0" hangingPunct="1">
                <a:defRPr kern="1200">
                  <a:solidFill>
                    <a:schemeClr val="dk1"/>
                  </a:solidFill>
                  <a:latin typeface="+mn-lt"/>
                  <a:ea typeface="+mn-ea"/>
                  <a:cs typeface="+mn-cs"/>
                </a:defRPr>
              </a:lvl6pPr>
              <a:lvl7pPr marL="2743200" algn="l" defTabSz="914400" rtl="0" eaLnBrk="1" latinLnBrk="0" hangingPunct="1">
                <a:defRPr kern="1200">
                  <a:solidFill>
                    <a:schemeClr val="dk1"/>
                  </a:solidFill>
                  <a:latin typeface="+mn-lt"/>
                  <a:ea typeface="+mn-ea"/>
                  <a:cs typeface="+mn-cs"/>
                </a:defRPr>
              </a:lvl7pPr>
              <a:lvl8pPr marL="3200400" algn="l" defTabSz="914400" rtl="0" eaLnBrk="1" latinLnBrk="0" hangingPunct="1">
                <a:defRPr kern="1200">
                  <a:solidFill>
                    <a:schemeClr val="dk1"/>
                  </a:solidFill>
                  <a:latin typeface="+mn-lt"/>
                  <a:ea typeface="+mn-ea"/>
                  <a:cs typeface="+mn-cs"/>
                </a:defRPr>
              </a:lvl8pPr>
              <a:lvl9pPr marL="3657600" algn="l" defTabSz="914400" rtl="0" eaLnBrk="1" latinLnBrk="0" hangingPunct="1">
                <a:defRPr kern="1200">
                  <a:solidFill>
                    <a:schemeClr val="dk1"/>
                  </a:solidFill>
                  <a:latin typeface="+mn-lt"/>
                  <a:ea typeface="+mn-ea"/>
                  <a:cs typeface="+mn-cs"/>
                </a:defRPr>
              </a:lvl9p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zh-CN" sz="1200" b="1" i="0" u="none" strike="noStrike" cap="none" normalizeH="0" baseline="0" dirty="0" smtClean="0">
                  <a:ln>
                    <a:noFill/>
                  </a:ln>
                  <a:solidFill>
                    <a:schemeClr val="tx1"/>
                  </a:solidFill>
                  <a:effectLst/>
                  <a:latin typeface="Arial" charset="0"/>
                  <a:ea typeface="黑体" pitchFamily="2" charset="-122"/>
                </a:rPr>
                <a:t>MFC</a:t>
              </a:r>
              <a:endParaRPr kumimoji="0" lang="zh-CN" altLang="en-US" sz="1200" i="0" u="none" strike="noStrike" cap="none" normalizeH="0" baseline="0" dirty="0" smtClean="0">
                <a:ln>
                  <a:noFill/>
                </a:ln>
                <a:solidFill>
                  <a:schemeClr val="tx1"/>
                </a:solidFill>
                <a:effectLst/>
                <a:latin typeface="Arial" charset="0"/>
                <a:ea typeface="黑体" pitchFamily="2" charset="-122"/>
              </a:endParaRPr>
            </a:p>
          </p:txBody>
        </p:sp>
      </p:grpSp>
      <p:sp>
        <p:nvSpPr>
          <p:cNvPr id="2" name="标题 1"/>
          <p:cNvSpPr>
            <a:spLocks noGrp="1"/>
          </p:cNvSpPr>
          <p:nvPr>
            <p:ph type="title"/>
          </p:nvPr>
        </p:nvSpPr>
        <p:spPr/>
        <p:txBody>
          <a:bodyPr/>
          <a:lstStyle/>
          <a:p>
            <a:r>
              <a:rPr lang="en-US" altLang="zh-CN" dirty="0" smtClean="0"/>
              <a:t>IT</a:t>
            </a:r>
            <a:r>
              <a:rPr altLang="en-US" dirty="0" smtClean="0"/>
              <a:t>架构支撑</a:t>
            </a:r>
            <a:r>
              <a:rPr lang="en-US" altLang="zh-CN" dirty="0" smtClean="0"/>
              <a:t>-Client</a:t>
            </a:r>
            <a:r>
              <a:rPr dirty="0" smtClean="0"/>
              <a:t>和组件对象</a:t>
            </a:r>
            <a:endParaRPr lang="zh-CN" altLang="en-US" dirty="0"/>
          </a:p>
        </p:txBody>
      </p:sp>
      <p:sp>
        <p:nvSpPr>
          <p:cNvPr id="5" name="圆柱形 4"/>
          <p:cNvSpPr/>
          <p:nvPr/>
        </p:nvSpPr>
        <p:spPr bwMode="auto">
          <a:xfrm>
            <a:off x="7572396" y="2214554"/>
            <a:ext cx="1296144" cy="724640"/>
          </a:xfrm>
          <a:prstGeom prst="can">
            <a:avLst>
              <a:gd name="adj" fmla="val 15447"/>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t" anchorCtr="0" compatLnSpc="1">
            <a:prstTxWarp prst="textNoShape">
              <a:avLst/>
            </a:prstTxWarp>
          </a:bodyP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zh-CN" sz="1200" b="1" i="0" u="none" strike="noStrike" cap="none" normalizeH="0" baseline="0" dirty="0" smtClean="0">
                <a:ln>
                  <a:noFill/>
                </a:ln>
                <a:solidFill>
                  <a:schemeClr val="tx1"/>
                </a:solidFill>
                <a:effectLst/>
                <a:latin typeface="Arial" charset="0"/>
                <a:ea typeface="黑体" pitchFamily="2" charset="-122"/>
              </a:rPr>
              <a:t>Database</a:t>
            </a:r>
            <a:endParaRPr kumimoji="0" lang="zh-CN" altLang="en-US" sz="1200" b="1" i="0" u="none" strike="noStrike" cap="none" normalizeH="0" baseline="0" dirty="0" smtClean="0">
              <a:ln>
                <a:noFill/>
              </a:ln>
              <a:solidFill>
                <a:schemeClr val="tx1"/>
              </a:solidFill>
              <a:effectLst/>
              <a:latin typeface="Arial" charset="0"/>
              <a:ea typeface="黑体" pitchFamily="2" charset="-122"/>
            </a:endParaRPr>
          </a:p>
        </p:txBody>
      </p:sp>
      <p:sp>
        <p:nvSpPr>
          <p:cNvPr id="7" name="同侧圆角矩形 6"/>
          <p:cNvSpPr/>
          <p:nvPr/>
        </p:nvSpPr>
        <p:spPr bwMode="auto">
          <a:xfrm>
            <a:off x="7215206" y="785794"/>
            <a:ext cx="1857388" cy="1285884"/>
          </a:xfrm>
          <a:prstGeom prst="round2SameRect">
            <a:avLst/>
          </a:prstGeom>
          <a:solidFill>
            <a:schemeClr val="tx2">
              <a:lumMod val="40000"/>
              <a:lumOff val="60000"/>
            </a:schemeClr>
          </a:solidFill>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none" lIns="91440" tIns="45720" rIns="91440" bIns="45720" numCol="1" rtlCol="0" anchor="b" anchorCtr="1" compatLnSpc="1">
            <a:prstTxWarp prst="textNoShape">
              <a:avLst/>
            </a:prstTxWarp>
          </a:bodyP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endParaRPr lang="zh-CN" altLang="en-US" sz="1600" b="1" dirty="0" smtClean="0">
              <a:solidFill>
                <a:schemeClr val="tx1"/>
              </a:solidFill>
              <a:latin typeface="Arial" charset="0"/>
            </a:endParaRPr>
          </a:p>
        </p:txBody>
      </p:sp>
      <p:sp>
        <p:nvSpPr>
          <p:cNvPr id="9" name="圆角矩形 8"/>
          <p:cNvSpPr/>
          <p:nvPr/>
        </p:nvSpPr>
        <p:spPr bwMode="auto">
          <a:xfrm>
            <a:off x="142844" y="779524"/>
            <a:ext cx="1584000" cy="363460"/>
          </a:xfrm>
          <a:prstGeom prst="roundRect">
            <a:avLst/>
          </a:prstGeom>
          <a:solidFill>
            <a:schemeClr val="accent4">
              <a:lumMod val="60000"/>
              <a:lumOff val="40000"/>
            </a:schemeClr>
          </a:solidFill>
          <a:ln>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none" lIns="91440" tIns="45720" rIns="91440" bIns="45720" numCol="1" rtlCol="0" anchor="ctr" anchorCtr="1" compatLnSpc="1">
            <a:prstTxWarp prst="textNoShape">
              <a:avLst/>
            </a:prstTxWarp>
          </a:bodyP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altLang="zh-CN" sz="1200" b="1" dirty="0" smtClean="0">
                <a:solidFill>
                  <a:schemeClr val="tx1"/>
                </a:solidFill>
                <a:latin typeface="Arial" charset="0"/>
                <a:ea typeface="黑体" pitchFamily="2" charset="-122"/>
              </a:rPr>
              <a:t> </a:t>
            </a:r>
            <a:r>
              <a:rPr lang="zh-CN" altLang="en-US" sz="1200" dirty="0" smtClean="0">
                <a:solidFill>
                  <a:schemeClr val="tx1"/>
                </a:solidFill>
                <a:latin typeface="Arial" charset="0"/>
                <a:ea typeface="黑体" pitchFamily="2" charset="-122"/>
              </a:rPr>
              <a:t>客户端门户</a:t>
            </a:r>
            <a:endParaRPr lang="en-US" altLang="zh-CN" sz="1200" dirty="0" smtClean="0">
              <a:solidFill>
                <a:schemeClr val="tx1"/>
              </a:solidFill>
              <a:latin typeface="Arial" charset="0"/>
              <a:ea typeface="黑体" pitchFamily="2" charset="-122"/>
            </a:endParaRPr>
          </a:p>
          <a:p>
            <a:pPr algn="ctr"/>
            <a:r>
              <a:rPr lang="en-US" altLang="zh-CN" sz="1200" dirty="0" smtClean="0">
                <a:solidFill>
                  <a:schemeClr val="tx1"/>
                </a:solidFill>
                <a:latin typeface="Arial" charset="0"/>
                <a:ea typeface="黑体" pitchFamily="2" charset="-122"/>
              </a:rPr>
              <a:t>(Native C++ Client)</a:t>
            </a:r>
            <a:endParaRPr lang="zh-CN" altLang="en-US" sz="1200" dirty="0" smtClean="0">
              <a:solidFill>
                <a:schemeClr val="tx1"/>
              </a:solidFill>
              <a:latin typeface="Arial" charset="0"/>
              <a:ea typeface="黑体" pitchFamily="2" charset="-122"/>
            </a:endParaRPr>
          </a:p>
        </p:txBody>
      </p:sp>
      <p:sp>
        <p:nvSpPr>
          <p:cNvPr id="12" name="圆角矩形 11"/>
          <p:cNvSpPr/>
          <p:nvPr/>
        </p:nvSpPr>
        <p:spPr bwMode="auto">
          <a:xfrm>
            <a:off x="1844992" y="779612"/>
            <a:ext cx="1584000" cy="363372"/>
          </a:xfrm>
          <a:prstGeom prst="round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none" lIns="91440" tIns="45720" rIns="91440" bIns="45720" numCol="1" rtlCol="0" anchor="ctr" anchorCtr="1" compatLnSpc="1">
            <a:prstTxWarp prst="textNoShape">
              <a:avLst/>
            </a:prstTxWarp>
          </a:bodyPr>
          <a:lstStyle>
            <a:defPPr>
              <a:defRPr lang="zh-CN"/>
            </a:defPPr>
            <a:lvl1pPr algn="l" rtl="0" fontAlgn="base">
              <a:spcBef>
                <a:spcPct val="0"/>
              </a:spcBef>
              <a:spcAft>
                <a:spcPct val="0"/>
              </a:spcAft>
              <a:defRPr kern="1200">
                <a:solidFill>
                  <a:schemeClr val="tx1"/>
                </a:solidFill>
                <a:latin typeface="Arial" pitchFamily="34" charset="0"/>
                <a:ea typeface="黑体" pitchFamily="2" charset="-122"/>
                <a:cs typeface="+mn-cs"/>
              </a:defRPr>
            </a:lvl1pPr>
            <a:lvl2pPr marL="457200" algn="l" rtl="0" fontAlgn="base">
              <a:spcBef>
                <a:spcPct val="0"/>
              </a:spcBef>
              <a:spcAft>
                <a:spcPct val="0"/>
              </a:spcAft>
              <a:defRPr kern="1200">
                <a:solidFill>
                  <a:schemeClr val="tx1"/>
                </a:solidFill>
                <a:latin typeface="Arial" pitchFamily="34" charset="0"/>
                <a:ea typeface="黑体" pitchFamily="2" charset="-122"/>
                <a:cs typeface="+mn-cs"/>
              </a:defRPr>
            </a:lvl2pPr>
            <a:lvl3pPr marL="914400" algn="l" rtl="0" fontAlgn="base">
              <a:spcBef>
                <a:spcPct val="0"/>
              </a:spcBef>
              <a:spcAft>
                <a:spcPct val="0"/>
              </a:spcAft>
              <a:defRPr kern="1200">
                <a:solidFill>
                  <a:schemeClr val="tx1"/>
                </a:solidFill>
                <a:latin typeface="Arial" pitchFamily="34" charset="0"/>
                <a:ea typeface="黑体" pitchFamily="2" charset="-122"/>
                <a:cs typeface="+mn-cs"/>
              </a:defRPr>
            </a:lvl3pPr>
            <a:lvl4pPr marL="1371600" algn="l" rtl="0" fontAlgn="base">
              <a:spcBef>
                <a:spcPct val="0"/>
              </a:spcBef>
              <a:spcAft>
                <a:spcPct val="0"/>
              </a:spcAft>
              <a:defRPr kern="1200">
                <a:solidFill>
                  <a:schemeClr val="tx1"/>
                </a:solidFill>
                <a:latin typeface="Arial" pitchFamily="34" charset="0"/>
                <a:ea typeface="黑体" pitchFamily="2" charset="-122"/>
                <a:cs typeface="+mn-cs"/>
              </a:defRPr>
            </a:lvl4pPr>
            <a:lvl5pPr marL="1828800" algn="l" rtl="0" fontAlgn="base">
              <a:spcBef>
                <a:spcPct val="0"/>
              </a:spcBef>
              <a:spcAft>
                <a:spcPct val="0"/>
              </a:spcAft>
              <a:defRPr kern="1200">
                <a:solidFill>
                  <a:schemeClr val="tx1"/>
                </a:solidFill>
                <a:latin typeface="Arial" pitchFamily="34" charset="0"/>
                <a:ea typeface="黑体" pitchFamily="2" charset="-122"/>
                <a:cs typeface="+mn-cs"/>
              </a:defRPr>
            </a:lvl5pPr>
            <a:lvl6pPr marL="2286000" algn="l" defTabSz="914400" rtl="0" eaLnBrk="1" latinLnBrk="0" hangingPunct="1">
              <a:defRPr kern="1200">
                <a:solidFill>
                  <a:schemeClr val="tx1"/>
                </a:solidFill>
                <a:latin typeface="Arial" pitchFamily="34" charset="0"/>
                <a:ea typeface="黑体" pitchFamily="2" charset="-122"/>
                <a:cs typeface="+mn-cs"/>
              </a:defRPr>
            </a:lvl6pPr>
            <a:lvl7pPr marL="2743200" algn="l" defTabSz="914400" rtl="0" eaLnBrk="1" latinLnBrk="0" hangingPunct="1">
              <a:defRPr kern="1200">
                <a:solidFill>
                  <a:schemeClr val="tx1"/>
                </a:solidFill>
                <a:latin typeface="Arial" pitchFamily="34" charset="0"/>
                <a:ea typeface="黑体" pitchFamily="2" charset="-122"/>
                <a:cs typeface="+mn-cs"/>
              </a:defRPr>
            </a:lvl7pPr>
            <a:lvl8pPr marL="3200400" algn="l" defTabSz="914400" rtl="0" eaLnBrk="1" latinLnBrk="0" hangingPunct="1">
              <a:defRPr kern="1200">
                <a:solidFill>
                  <a:schemeClr val="tx1"/>
                </a:solidFill>
                <a:latin typeface="Arial" pitchFamily="34" charset="0"/>
                <a:ea typeface="黑体" pitchFamily="2" charset="-122"/>
                <a:cs typeface="+mn-cs"/>
              </a:defRPr>
            </a:lvl8pPr>
            <a:lvl9pPr marL="3657600" algn="l" defTabSz="914400" rtl="0" eaLnBrk="1" latinLnBrk="0" hangingPunct="1">
              <a:defRPr kern="1200">
                <a:solidFill>
                  <a:schemeClr val="tx1"/>
                </a:solidFill>
                <a:latin typeface="Arial" pitchFamily="34" charset="0"/>
                <a:ea typeface="黑体" pitchFamily="2" charset="-122"/>
                <a:cs typeface="+mn-cs"/>
              </a:defRPr>
            </a:lvl9pPr>
          </a:lstStyle>
          <a:p>
            <a:pPr algn="ctr"/>
            <a:r>
              <a:rPr lang="en-US" altLang="zh-CN" sz="1200" dirty="0" err="1" smtClean="0">
                <a:latin typeface="Arial" charset="0"/>
              </a:rPr>
              <a:t>ModeCenter</a:t>
            </a:r>
            <a:r>
              <a:rPr lang="zh-CN" altLang="en-US" sz="1200" dirty="0" smtClean="0">
                <a:latin typeface="Arial" charset="0"/>
              </a:rPr>
              <a:t>求解器</a:t>
            </a:r>
            <a:endParaRPr lang="en-US" altLang="zh-CN" sz="1200" dirty="0" smtClean="0">
              <a:latin typeface="Arial" charset="0"/>
            </a:endParaRPr>
          </a:p>
          <a:p>
            <a:pPr marL="0" marR="0" indent="0" algn="ctr" defTabSz="914400" rtl="0" eaLnBrk="1" fontAlgn="base" latinLnBrk="0" hangingPunct="1">
              <a:lnSpc>
                <a:spcPct val="100000"/>
              </a:lnSpc>
              <a:spcBef>
                <a:spcPct val="0"/>
              </a:spcBef>
              <a:spcAft>
                <a:spcPct val="0"/>
              </a:spcAft>
              <a:buClrTx/>
              <a:buSzTx/>
              <a:buFontTx/>
              <a:buNone/>
              <a:tabLst/>
            </a:pPr>
            <a:r>
              <a:rPr lang="en-US" altLang="zh-CN" sz="1200" dirty="0" smtClean="0">
                <a:latin typeface="Arial" charset="0"/>
              </a:rPr>
              <a:t>(Native C++Client)</a:t>
            </a:r>
            <a:endParaRPr kumimoji="0" lang="zh-CN" altLang="en-US" sz="1200" i="0" u="none" strike="noStrike" cap="none" normalizeH="0" baseline="0" dirty="0" smtClean="0">
              <a:ln>
                <a:noFill/>
              </a:ln>
              <a:solidFill>
                <a:schemeClr val="tx1"/>
              </a:solidFill>
              <a:effectLst/>
              <a:latin typeface="Arial" charset="0"/>
              <a:ea typeface="黑体" pitchFamily="2" charset="-122"/>
            </a:endParaRPr>
          </a:p>
        </p:txBody>
      </p:sp>
      <p:sp>
        <p:nvSpPr>
          <p:cNvPr id="19" name="矩形 18"/>
          <p:cNvSpPr/>
          <p:nvPr/>
        </p:nvSpPr>
        <p:spPr bwMode="auto">
          <a:xfrm>
            <a:off x="7715272" y="2571744"/>
            <a:ext cx="1008000" cy="288032"/>
          </a:xfrm>
          <a:prstGeom prst="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40" tIns="45720" rIns="91440" bIns="45720" numCol="1" rtlCol="0" anchor="ctr" anchorCtr="0" compatLnSpc="1">
            <a:prstTxWarp prst="textNoShape">
              <a:avLst/>
            </a:prstTxWarp>
          </a:bodyP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altLang="zh-CN" sz="1200" b="1" dirty="0" smtClean="0">
                <a:solidFill>
                  <a:schemeClr val="bg1"/>
                </a:solidFill>
                <a:latin typeface="Times New Roman" pitchFamily="18" charset="0"/>
                <a:ea typeface="黑体" pitchFamily="2" charset="-122"/>
                <a:cs typeface="Times New Roman" pitchFamily="18" charset="0"/>
              </a:rPr>
              <a:t>Oracle 10g</a:t>
            </a:r>
            <a:endParaRPr lang="zh-CN" altLang="en-US" sz="1200" b="1" dirty="0" smtClean="0">
              <a:solidFill>
                <a:schemeClr val="bg1"/>
              </a:solidFill>
              <a:latin typeface="Times New Roman" pitchFamily="18" charset="0"/>
              <a:ea typeface="黑体" pitchFamily="2" charset="-122"/>
              <a:cs typeface="Times New Roman" pitchFamily="18" charset="0"/>
            </a:endParaRPr>
          </a:p>
        </p:txBody>
      </p:sp>
      <p:grpSp>
        <p:nvGrpSpPr>
          <p:cNvPr id="6" name="组合 19"/>
          <p:cNvGrpSpPr/>
          <p:nvPr/>
        </p:nvGrpSpPr>
        <p:grpSpPr>
          <a:xfrm>
            <a:off x="7286644" y="3071810"/>
            <a:ext cx="1785918" cy="2504581"/>
            <a:chOff x="3603665" y="2303091"/>
            <a:chExt cx="1193819" cy="2082915"/>
          </a:xfrm>
        </p:grpSpPr>
        <p:sp>
          <p:nvSpPr>
            <p:cNvPr id="24" name="矩形 23"/>
            <p:cNvSpPr/>
            <p:nvPr/>
          </p:nvSpPr>
          <p:spPr bwMode="auto">
            <a:xfrm>
              <a:off x="3603666" y="2600146"/>
              <a:ext cx="1193818" cy="360000"/>
            </a:xfrm>
            <a:prstGeom prst="rect">
              <a:avLst/>
            </a:prstGeom>
            <a:solidFill>
              <a:schemeClr val="tx2">
                <a:lumMod val="60000"/>
                <a:lumOff val="40000"/>
              </a:schemeClr>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40" tIns="45720" rIns="91440" bIns="45720" numCol="1" rtlCol="0" anchor="ctr" anchorCtr="0" compatLnSpc="1">
              <a:prstTxWarp prst="textNoShape">
                <a:avLst/>
              </a:prstTxWarp>
            </a:bodyP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altLang="zh-CN" sz="1200" b="1" dirty="0" smtClean="0">
                  <a:solidFill>
                    <a:schemeClr val="bg1"/>
                  </a:solidFill>
                  <a:latin typeface="Times New Roman" pitchFamily="18" charset="0"/>
                  <a:ea typeface="黑体" pitchFamily="2" charset="-122"/>
                  <a:cs typeface="Times New Roman" pitchFamily="18" charset="0"/>
                </a:rPr>
                <a:t>Foundation Service </a:t>
              </a:r>
              <a:endParaRPr lang="zh-CN" altLang="en-US" sz="1200" b="1" dirty="0" smtClean="0">
                <a:solidFill>
                  <a:schemeClr val="bg1"/>
                </a:solidFill>
                <a:latin typeface="Times New Roman" pitchFamily="18" charset="0"/>
                <a:ea typeface="黑体" pitchFamily="2" charset="-122"/>
                <a:cs typeface="Times New Roman" pitchFamily="18" charset="0"/>
              </a:endParaRPr>
            </a:p>
          </p:txBody>
        </p:sp>
        <p:sp>
          <p:nvSpPr>
            <p:cNvPr id="21" name="同侧圆角矩形 20"/>
            <p:cNvSpPr/>
            <p:nvPr/>
          </p:nvSpPr>
          <p:spPr bwMode="auto">
            <a:xfrm>
              <a:off x="3603666" y="2303091"/>
              <a:ext cx="1193817" cy="297054"/>
            </a:xfrm>
            <a:prstGeom prst="round2SameRect">
              <a:avLst>
                <a:gd name="adj1" fmla="val 8018"/>
                <a:gd name="adj2" fmla="val 0"/>
              </a:avLst>
            </a:prstGeom>
            <a:solidFill>
              <a:schemeClr val="tx2">
                <a:lumMod val="40000"/>
                <a:lumOff val="60000"/>
              </a:schemeClr>
            </a:solidFill>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none" lIns="91440" tIns="45720" rIns="91440" bIns="45720" numCol="1" rtlCol="0" anchor="ctr" anchorCtr="1" compatLnSpc="1">
              <a:prstTxWarp prst="textNoShape">
                <a:avLst/>
              </a:prstTxWarp>
            </a:bodyP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marL="0" marR="0" indent="0" algn="ctr" defTabSz="914400" rtl="0" eaLnBrk="1" fontAlgn="base" latinLnBrk="0" hangingPunct="1">
                <a:lnSpc>
                  <a:spcPct val="100000"/>
                </a:lnSpc>
                <a:spcBef>
                  <a:spcPct val="0"/>
                </a:spcBef>
                <a:spcAft>
                  <a:spcPct val="0"/>
                </a:spcAft>
                <a:buClrTx/>
                <a:buSzTx/>
                <a:buFontTx/>
                <a:buNone/>
                <a:tabLst/>
              </a:pPr>
              <a:r>
                <a:rPr lang="en-US" altLang="zh-CN" sz="1200" b="1" dirty="0" smtClean="0">
                  <a:solidFill>
                    <a:schemeClr val="tx1"/>
                  </a:solidFill>
                  <a:latin typeface="Arial" charset="0"/>
                </a:rPr>
                <a:t>Web Service API</a:t>
              </a:r>
              <a:endParaRPr kumimoji="0" lang="zh-CN" altLang="en-US" sz="1200" b="1" i="0" u="none" strike="noStrike" cap="none" normalizeH="0" baseline="0" dirty="0" smtClean="0">
                <a:ln>
                  <a:noFill/>
                </a:ln>
                <a:solidFill>
                  <a:schemeClr val="tx1"/>
                </a:solidFill>
                <a:effectLst/>
                <a:latin typeface="Arial" charset="0"/>
                <a:ea typeface="黑体" pitchFamily="2" charset="-122"/>
              </a:endParaRPr>
            </a:p>
          </p:txBody>
        </p:sp>
        <p:sp>
          <p:nvSpPr>
            <p:cNvPr id="22" name="矩形 21"/>
            <p:cNvSpPr/>
            <p:nvPr/>
          </p:nvSpPr>
          <p:spPr bwMode="auto">
            <a:xfrm>
              <a:off x="3603665" y="3309540"/>
              <a:ext cx="1193818" cy="360000"/>
            </a:xfrm>
            <a:prstGeom prst="rect">
              <a:avLst/>
            </a:prstGeom>
            <a:solidFill>
              <a:schemeClr val="tx2">
                <a:lumMod val="60000"/>
                <a:lumOff val="40000"/>
              </a:schemeClr>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40" tIns="45720" rIns="91440" bIns="45720" numCol="1" rtlCol="0" anchor="ctr" anchorCtr="0" compatLnSpc="1">
              <a:prstTxWarp prst="textNoShape">
                <a:avLst/>
              </a:prstTxWarp>
            </a:bodyP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zh-CN" sz="1200" b="1" i="0" u="none" strike="noStrike" cap="none" normalizeH="0" baseline="0" dirty="0" err="1" smtClean="0">
                  <a:ln>
                    <a:noFill/>
                  </a:ln>
                  <a:solidFill>
                    <a:schemeClr val="bg1"/>
                  </a:solidFill>
                  <a:effectLst/>
                  <a:latin typeface="Times New Roman" pitchFamily="18" charset="0"/>
                  <a:ea typeface="黑体" pitchFamily="2" charset="-122"/>
                  <a:cs typeface="Times New Roman" pitchFamily="18" charset="0"/>
                </a:rPr>
                <a:t>BaseLib</a:t>
              </a:r>
              <a:r>
                <a:rPr kumimoji="0" lang="en-US" altLang="zh-CN" sz="1200" b="1" i="0" u="none" strike="noStrike" cap="none" normalizeH="0" baseline="0" dirty="0" smtClean="0">
                  <a:ln>
                    <a:noFill/>
                  </a:ln>
                  <a:solidFill>
                    <a:schemeClr val="bg1"/>
                  </a:solidFill>
                  <a:effectLst/>
                  <a:latin typeface="Times New Roman" pitchFamily="18" charset="0"/>
                  <a:ea typeface="黑体" pitchFamily="2" charset="-122"/>
                  <a:cs typeface="Times New Roman" pitchFamily="18" charset="0"/>
                </a:rPr>
                <a:t> Service</a:t>
              </a:r>
              <a:endParaRPr kumimoji="0" lang="zh-CN" altLang="en-US" sz="1200" b="1" i="0" u="none" strike="noStrike" cap="none" normalizeH="0" baseline="0" dirty="0" smtClean="0">
                <a:ln>
                  <a:noFill/>
                </a:ln>
                <a:solidFill>
                  <a:schemeClr val="tx1"/>
                </a:solidFill>
                <a:effectLst/>
                <a:latin typeface="Times New Roman" pitchFamily="18" charset="0"/>
                <a:ea typeface="黑体" pitchFamily="2" charset="-122"/>
                <a:cs typeface="Times New Roman" pitchFamily="18" charset="0"/>
              </a:endParaRPr>
            </a:p>
          </p:txBody>
        </p:sp>
        <p:sp>
          <p:nvSpPr>
            <p:cNvPr id="23" name="矩形 22"/>
            <p:cNvSpPr/>
            <p:nvPr/>
          </p:nvSpPr>
          <p:spPr bwMode="auto">
            <a:xfrm>
              <a:off x="3603666" y="3669541"/>
              <a:ext cx="1193817" cy="360000"/>
            </a:xfrm>
            <a:prstGeom prst="rect">
              <a:avLst/>
            </a:prstGeom>
            <a:solidFill>
              <a:schemeClr val="tx2">
                <a:lumMod val="60000"/>
                <a:lumOff val="40000"/>
              </a:schemeClr>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40" tIns="45720" rIns="91440" bIns="45720" numCol="1" rtlCol="0" anchor="ctr" anchorCtr="0" compatLnSpc="1">
              <a:prstTxWarp prst="textNoShape">
                <a:avLst/>
              </a:prstTxWarp>
            </a:bodyP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marL="0" marR="0" indent="0" algn="ctr" defTabSz="914400" eaLnBrk="1" latinLnBrk="0" hangingPunct="1">
                <a:lnSpc>
                  <a:spcPct val="100000"/>
                </a:lnSpc>
                <a:buClrTx/>
                <a:buSzTx/>
                <a:buFontTx/>
                <a:buNone/>
                <a:tabLst/>
              </a:pPr>
              <a:r>
                <a:rPr lang="en-US" altLang="zh-CN" sz="1200" b="1" dirty="0" err="1" smtClean="0">
                  <a:solidFill>
                    <a:schemeClr val="bg1"/>
                  </a:solidFill>
                  <a:latin typeface="Times New Roman" pitchFamily="18" charset="0"/>
                  <a:ea typeface="黑体" pitchFamily="2" charset="-122"/>
                  <a:cs typeface="Times New Roman" pitchFamily="18" charset="0"/>
                </a:rPr>
                <a:t>DataMan</a:t>
              </a:r>
              <a:r>
                <a:rPr lang="en-US" altLang="zh-CN" sz="1200" b="1" dirty="0" smtClean="0">
                  <a:solidFill>
                    <a:schemeClr val="bg1"/>
                  </a:solidFill>
                  <a:latin typeface="Times New Roman" pitchFamily="18" charset="0"/>
                  <a:ea typeface="黑体" pitchFamily="2" charset="-122"/>
                  <a:cs typeface="Times New Roman" pitchFamily="18" charset="0"/>
                </a:rPr>
                <a:t> Service</a:t>
              </a:r>
              <a:endParaRPr lang="zh-CN" altLang="en-US" sz="1200" b="1" dirty="0" smtClean="0">
                <a:solidFill>
                  <a:schemeClr val="bg1"/>
                </a:solidFill>
                <a:latin typeface="Times New Roman" pitchFamily="18" charset="0"/>
                <a:ea typeface="黑体" pitchFamily="2" charset="-122"/>
                <a:cs typeface="Times New Roman" pitchFamily="18" charset="0"/>
              </a:endParaRPr>
            </a:p>
          </p:txBody>
        </p:sp>
        <p:sp>
          <p:nvSpPr>
            <p:cNvPr id="25" name="矩形 24"/>
            <p:cNvSpPr/>
            <p:nvPr/>
          </p:nvSpPr>
          <p:spPr bwMode="auto">
            <a:xfrm>
              <a:off x="3603666" y="4026006"/>
              <a:ext cx="1193816" cy="360000"/>
            </a:xfrm>
            <a:prstGeom prst="rect">
              <a:avLst/>
            </a:prstGeom>
            <a:solidFill>
              <a:schemeClr val="tx2">
                <a:lumMod val="60000"/>
                <a:lumOff val="40000"/>
              </a:schemeClr>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40" tIns="45720" rIns="91440" bIns="45720" numCol="1" rtlCol="0" anchor="ctr" anchorCtr="0" compatLnSpc="1">
              <a:prstTxWarp prst="textNoShape">
                <a:avLst/>
              </a:prstTxWarp>
            </a:bodyP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altLang="zh-CN" sz="1200" b="1" dirty="0" smtClean="0">
                  <a:solidFill>
                    <a:schemeClr val="bg1"/>
                  </a:solidFill>
                  <a:latin typeface="Times New Roman" pitchFamily="18" charset="0"/>
                  <a:ea typeface="黑体" pitchFamily="2" charset="-122"/>
                  <a:cs typeface="Times New Roman" pitchFamily="18" charset="0"/>
                </a:rPr>
                <a:t>…</a:t>
              </a:r>
              <a:endParaRPr lang="zh-CN" altLang="en-US" sz="1200" b="1" dirty="0" smtClean="0">
                <a:solidFill>
                  <a:schemeClr val="bg1"/>
                </a:solidFill>
                <a:latin typeface="Times New Roman" pitchFamily="18" charset="0"/>
                <a:ea typeface="黑体" pitchFamily="2" charset="-122"/>
                <a:cs typeface="Times New Roman" pitchFamily="18" charset="0"/>
              </a:endParaRPr>
            </a:p>
          </p:txBody>
        </p:sp>
      </p:grpSp>
      <p:sp>
        <p:nvSpPr>
          <p:cNvPr id="27" name="圆角矩形 26"/>
          <p:cNvSpPr/>
          <p:nvPr/>
        </p:nvSpPr>
        <p:spPr bwMode="auto">
          <a:xfrm>
            <a:off x="3500430" y="785794"/>
            <a:ext cx="1571636" cy="357190"/>
          </a:xfrm>
          <a:prstGeom prst="roundRect">
            <a:avLst/>
          </a:prstGeom>
          <a:solidFill>
            <a:schemeClr val="accent6">
              <a:lumMod val="75000"/>
            </a:schemeClr>
          </a:solidFill>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none" lIns="91440" tIns="45720" rIns="91440" bIns="45720" numCol="1" rtlCol="0" anchor="ctr" anchorCtr="1" compatLnSpc="1">
            <a:prstTxWarp prst="textNoShape">
              <a:avLst/>
            </a:prstTxWarp>
          </a:bodyPr>
          <a:lstStyle>
            <a:defPPr>
              <a:defRPr lang="zh-CN"/>
            </a:defPPr>
            <a:lvl1pPr algn="l" rtl="0" fontAlgn="base">
              <a:spcBef>
                <a:spcPct val="0"/>
              </a:spcBef>
              <a:spcAft>
                <a:spcPct val="0"/>
              </a:spcAft>
              <a:defRPr kern="1200">
                <a:solidFill>
                  <a:schemeClr val="tx1"/>
                </a:solidFill>
                <a:latin typeface="Arial" pitchFamily="34" charset="0"/>
                <a:ea typeface="黑体" pitchFamily="2" charset="-122"/>
                <a:cs typeface="+mn-cs"/>
              </a:defRPr>
            </a:lvl1pPr>
            <a:lvl2pPr marL="457200" algn="l" rtl="0" fontAlgn="base">
              <a:spcBef>
                <a:spcPct val="0"/>
              </a:spcBef>
              <a:spcAft>
                <a:spcPct val="0"/>
              </a:spcAft>
              <a:defRPr kern="1200">
                <a:solidFill>
                  <a:schemeClr val="tx1"/>
                </a:solidFill>
                <a:latin typeface="Arial" pitchFamily="34" charset="0"/>
                <a:ea typeface="黑体" pitchFamily="2" charset="-122"/>
                <a:cs typeface="+mn-cs"/>
              </a:defRPr>
            </a:lvl2pPr>
            <a:lvl3pPr marL="914400" algn="l" rtl="0" fontAlgn="base">
              <a:spcBef>
                <a:spcPct val="0"/>
              </a:spcBef>
              <a:spcAft>
                <a:spcPct val="0"/>
              </a:spcAft>
              <a:defRPr kern="1200">
                <a:solidFill>
                  <a:schemeClr val="tx1"/>
                </a:solidFill>
                <a:latin typeface="Arial" pitchFamily="34" charset="0"/>
                <a:ea typeface="黑体" pitchFamily="2" charset="-122"/>
                <a:cs typeface="+mn-cs"/>
              </a:defRPr>
            </a:lvl3pPr>
            <a:lvl4pPr marL="1371600" algn="l" rtl="0" fontAlgn="base">
              <a:spcBef>
                <a:spcPct val="0"/>
              </a:spcBef>
              <a:spcAft>
                <a:spcPct val="0"/>
              </a:spcAft>
              <a:defRPr kern="1200">
                <a:solidFill>
                  <a:schemeClr val="tx1"/>
                </a:solidFill>
                <a:latin typeface="Arial" pitchFamily="34" charset="0"/>
                <a:ea typeface="黑体" pitchFamily="2" charset="-122"/>
                <a:cs typeface="+mn-cs"/>
              </a:defRPr>
            </a:lvl4pPr>
            <a:lvl5pPr marL="1828800" algn="l" rtl="0" fontAlgn="base">
              <a:spcBef>
                <a:spcPct val="0"/>
              </a:spcBef>
              <a:spcAft>
                <a:spcPct val="0"/>
              </a:spcAft>
              <a:defRPr kern="1200">
                <a:solidFill>
                  <a:schemeClr val="tx1"/>
                </a:solidFill>
                <a:latin typeface="Arial" pitchFamily="34" charset="0"/>
                <a:ea typeface="黑体" pitchFamily="2" charset="-122"/>
                <a:cs typeface="+mn-cs"/>
              </a:defRPr>
            </a:lvl5pPr>
            <a:lvl6pPr marL="2286000" algn="l" defTabSz="914400" rtl="0" eaLnBrk="1" latinLnBrk="0" hangingPunct="1">
              <a:defRPr kern="1200">
                <a:solidFill>
                  <a:schemeClr val="tx1"/>
                </a:solidFill>
                <a:latin typeface="Arial" pitchFamily="34" charset="0"/>
                <a:ea typeface="黑体" pitchFamily="2" charset="-122"/>
                <a:cs typeface="+mn-cs"/>
              </a:defRPr>
            </a:lvl6pPr>
            <a:lvl7pPr marL="2743200" algn="l" defTabSz="914400" rtl="0" eaLnBrk="1" latinLnBrk="0" hangingPunct="1">
              <a:defRPr kern="1200">
                <a:solidFill>
                  <a:schemeClr val="tx1"/>
                </a:solidFill>
                <a:latin typeface="Arial" pitchFamily="34" charset="0"/>
                <a:ea typeface="黑体" pitchFamily="2" charset="-122"/>
                <a:cs typeface="+mn-cs"/>
              </a:defRPr>
            </a:lvl7pPr>
            <a:lvl8pPr marL="3200400" algn="l" defTabSz="914400" rtl="0" eaLnBrk="1" latinLnBrk="0" hangingPunct="1">
              <a:defRPr kern="1200">
                <a:solidFill>
                  <a:schemeClr val="tx1"/>
                </a:solidFill>
                <a:latin typeface="Arial" pitchFamily="34" charset="0"/>
                <a:ea typeface="黑体" pitchFamily="2" charset="-122"/>
                <a:cs typeface="+mn-cs"/>
              </a:defRPr>
            </a:lvl8pPr>
            <a:lvl9pPr marL="3657600" algn="l" defTabSz="914400" rtl="0" eaLnBrk="1" latinLnBrk="0" hangingPunct="1">
              <a:defRPr kern="1200">
                <a:solidFill>
                  <a:schemeClr val="tx1"/>
                </a:solidFill>
                <a:latin typeface="Arial" pitchFamily="34" charset="0"/>
                <a:ea typeface="黑体" pitchFamily="2" charset="-122"/>
                <a:cs typeface="+mn-cs"/>
              </a:defRPr>
            </a:lvl9pPr>
          </a:lstStyle>
          <a:p>
            <a:pPr marL="0" marR="0" indent="0" algn="ctr" defTabSz="914400" rtl="0" eaLnBrk="1" fontAlgn="base" latinLnBrk="0" hangingPunct="1">
              <a:lnSpc>
                <a:spcPct val="100000"/>
              </a:lnSpc>
              <a:spcBef>
                <a:spcPct val="0"/>
              </a:spcBef>
              <a:spcAft>
                <a:spcPct val="0"/>
              </a:spcAft>
              <a:buClrTx/>
              <a:buSzTx/>
              <a:buFontTx/>
              <a:buNone/>
              <a:tabLst/>
            </a:pPr>
            <a:r>
              <a:rPr lang="en-US" altLang="zh-CN" sz="1200" dirty="0" err="1" smtClean="0">
                <a:latin typeface="Arial" charset="0"/>
              </a:rPr>
              <a:t>CaxMan</a:t>
            </a:r>
            <a:endParaRPr lang="en-US" altLang="zh-CN" sz="1200" dirty="0" smtClean="0">
              <a:latin typeface="Arial" charset="0"/>
            </a:endParaRPr>
          </a:p>
          <a:p>
            <a:pPr marL="0" marR="0" indent="0" algn="ctr" defTabSz="914400" rtl="0" eaLnBrk="1" fontAlgn="base" latinLnBrk="0" hangingPunct="1">
              <a:lnSpc>
                <a:spcPct val="100000"/>
              </a:lnSpc>
              <a:spcBef>
                <a:spcPct val="0"/>
              </a:spcBef>
              <a:spcAft>
                <a:spcPct val="0"/>
              </a:spcAft>
              <a:buClrTx/>
              <a:buSzTx/>
              <a:buFontTx/>
              <a:buNone/>
              <a:tabLst/>
            </a:pPr>
            <a:r>
              <a:rPr kumimoji="0" lang="en-US" altLang="zh-CN" sz="1200" i="0" u="none" strike="noStrike" cap="none" normalizeH="0" baseline="0" dirty="0" smtClean="0">
                <a:ln>
                  <a:noFill/>
                </a:ln>
                <a:solidFill>
                  <a:schemeClr val="tx1"/>
                </a:solidFill>
                <a:effectLst/>
                <a:latin typeface="Arial" charset="0"/>
                <a:ea typeface="黑体" pitchFamily="2" charset="-122"/>
              </a:rPr>
              <a:t>(Native C++</a:t>
            </a:r>
            <a:r>
              <a:rPr kumimoji="0" lang="en-US" altLang="zh-CN" sz="1200" i="0" u="none" strike="noStrike" cap="none" normalizeH="0" dirty="0" smtClean="0">
                <a:ln>
                  <a:noFill/>
                </a:ln>
                <a:solidFill>
                  <a:schemeClr val="tx1"/>
                </a:solidFill>
                <a:effectLst/>
                <a:latin typeface="Arial" charset="0"/>
                <a:ea typeface="黑体" pitchFamily="2" charset="-122"/>
              </a:rPr>
              <a:t> Client</a:t>
            </a:r>
            <a:r>
              <a:rPr kumimoji="0" lang="en-US" altLang="zh-CN" sz="1200" i="0" u="none" strike="noStrike" cap="none" normalizeH="0" baseline="0" dirty="0" smtClean="0">
                <a:ln>
                  <a:noFill/>
                </a:ln>
                <a:solidFill>
                  <a:schemeClr val="tx1"/>
                </a:solidFill>
                <a:effectLst/>
                <a:latin typeface="Arial" charset="0"/>
                <a:ea typeface="黑体" pitchFamily="2" charset="-122"/>
              </a:rPr>
              <a:t>)</a:t>
            </a:r>
            <a:endParaRPr kumimoji="0" lang="zh-CN" altLang="en-US" sz="1200" i="0" u="none" strike="noStrike" cap="none" normalizeH="0" baseline="0" dirty="0" smtClean="0">
              <a:ln>
                <a:noFill/>
              </a:ln>
              <a:solidFill>
                <a:schemeClr val="tx1"/>
              </a:solidFill>
              <a:effectLst/>
              <a:latin typeface="Arial" charset="0"/>
              <a:ea typeface="黑体" pitchFamily="2" charset="-122"/>
            </a:endParaRPr>
          </a:p>
        </p:txBody>
      </p:sp>
      <p:grpSp>
        <p:nvGrpSpPr>
          <p:cNvPr id="8" name="组合 28"/>
          <p:cNvGrpSpPr/>
          <p:nvPr/>
        </p:nvGrpSpPr>
        <p:grpSpPr>
          <a:xfrm>
            <a:off x="142876" y="5357826"/>
            <a:ext cx="7072330" cy="1152130"/>
            <a:chOff x="3250396" y="4929198"/>
            <a:chExt cx="2827222" cy="1152130"/>
          </a:xfrm>
        </p:grpSpPr>
        <p:sp>
          <p:nvSpPr>
            <p:cNvPr id="30" name="矩形 29"/>
            <p:cNvSpPr/>
            <p:nvPr/>
          </p:nvSpPr>
          <p:spPr bwMode="auto">
            <a:xfrm rot="16200000">
              <a:off x="5340819" y="5344528"/>
              <a:ext cx="1152128" cy="321471"/>
            </a:xfrm>
            <a:prstGeom prst="rect">
              <a:avLst/>
            </a:prstGeom>
            <a:gradFill flip="none" rotWithShape="1">
              <a:gsLst>
                <a:gs pos="0">
                  <a:srgbClr val="FFC000"/>
                </a:gs>
                <a:gs pos="80000">
                  <a:schemeClr val="accent6">
                    <a:shade val="93000"/>
                    <a:satMod val="130000"/>
                  </a:schemeClr>
                </a:gs>
                <a:gs pos="100000">
                  <a:schemeClr val="accent6">
                    <a:shade val="94000"/>
                    <a:satMod val="135000"/>
                  </a:schemeClr>
                </a:gs>
              </a:gsLst>
              <a:lin ang="5400000" scaled="1"/>
              <a:tileRect/>
            </a:gradFill>
            <a:ln>
              <a:headEnd type="none" w="med" len="med"/>
              <a:tailEnd type="none" w="med" len="med"/>
            </a:ln>
            <a:scene3d>
              <a:camera prst="orthographicFront">
                <a:rot lat="0" lon="0" rev="0"/>
              </a:camera>
              <a:lightRig rig="threePt" dir="t">
                <a:rot lat="0" lon="0" rev="1200000"/>
              </a:lightRig>
            </a:scene3d>
            <a:sp3d>
              <a:bevelT w="63500" h="25400" prst="softRound"/>
            </a:sp3d>
          </p:spPr>
          <p:style>
            <a:lnRef idx="0">
              <a:schemeClr val="accent6"/>
            </a:lnRef>
            <a:fillRef idx="3">
              <a:schemeClr val="accent6"/>
            </a:fillRef>
            <a:effectRef idx="3">
              <a:schemeClr val="accent6"/>
            </a:effectRef>
            <a:fontRef idx="minor">
              <a:schemeClr val="lt1"/>
            </a:fontRef>
          </p:style>
          <p:txBody>
            <a:bodyPr vert="horz" wrap="none" lIns="91440" tIns="45720" rIns="91440" bIns="45720" numCol="1" rtlCol="0" anchor="ctr" anchorCtr="0" compatLnSpc="1">
              <a:prstTxWarp prst="textNoShape">
                <a:avLst/>
              </a:prstTxWarp>
            </a:bodyPr>
            <a:lstStyle>
              <a:defPPr>
                <a:defRPr lang="zh-CN"/>
              </a:defPPr>
              <a:lvl1pPr algn="l" rtl="0" fontAlgn="base">
                <a:spcBef>
                  <a:spcPct val="0"/>
                </a:spcBef>
                <a:spcAft>
                  <a:spcPct val="0"/>
                </a:spcAft>
                <a:defRPr kern="1200">
                  <a:solidFill>
                    <a:schemeClr val="dk1"/>
                  </a:solidFill>
                  <a:latin typeface="+mn-lt"/>
                  <a:ea typeface="+mn-ea"/>
                  <a:cs typeface="+mn-cs"/>
                </a:defRPr>
              </a:lvl1pPr>
              <a:lvl2pPr marL="457200" algn="l" rtl="0" fontAlgn="base">
                <a:spcBef>
                  <a:spcPct val="0"/>
                </a:spcBef>
                <a:spcAft>
                  <a:spcPct val="0"/>
                </a:spcAft>
                <a:defRPr kern="1200">
                  <a:solidFill>
                    <a:schemeClr val="dk1"/>
                  </a:solidFill>
                  <a:latin typeface="+mn-lt"/>
                  <a:ea typeface="+mn-ea"/>
                  <a:cs typeface="+mn-cs"/>
                </a:defRPr>
              </a:lvl2pPr>
              <a:lvl3pPr marL="914400" algn="l" rtl="0" fontAlgn="base">
                <a:spcBef>
                  <a:spcPct val="0"/>
                </a:spcBef>
                <a:spcAft>
                  <a:spcPct val="0"/>
                </a:spcAft>
                <a:defRPr kern="1200">
                  <a:solidFill>
                    <a:schemeClr val="dk1"/>
                  </a:solidFill>
                  <a:latin typeface="+mn-lt"/>
                  <a:ea typeface="+mn-ea"/>
                  <a:cs typeface="+mn-cs"/>
                </a:defRPr>
              </a:lvl3pPr>
              <a:lvl4pPr marL="1371600" algn="l" rtl="0" fontAlgn="base">
                <a:spcBef>
                  <a:spcPct val="0"/>
                </a:spcBef>
                <a:spcAft>
                  <a:spcPct val="0"/>
                </a:spcAft>
                <a:defRPr kern="1200">
                  <a:solidFill>
                    <a:schemeClr val="dk1"/>
                  </a:solidFill>
                  <a:latin typeface="+mn-lt"/>
                  <a:ea typeface="+mn-ea"/>
                  <a:cs typeface="+mn-cs"/>
                </a:defRPr>
              </a:lvl4pPr>
              <a:lvl5pPr marL="1828800" algn="l" rtl="0" fontAlgn="base">
                <a:spcBef>
                  <a:spcPct val="0"/>
                </a:spcBef>
                <a:spcAft>
                  <a:spcPct val="0"/>
                </a:spcAft>
                <a:defRPr kern="1200">
                  <a:solidFill>
                    <a:schemeClr val="dk1"/>
                  </a:solidFill>
                  <a:latin typeface="+mn-lt"/>
                  <a:ea typeface="+mn-ea"/>
                  <a:cs typeface="+mn-cs"/>
                </a:defRPr>
              </a:lvl5pPr>
              <a:lvl6pPr marL="2286000" algn="l" defTabSz="914400" rtl="0" eaLnBrk="1" latinLnBrk="0" hangingPunct="1">
                <a:defRPr kern="1200">
                  <a:solidFill>
                    <a:schemeClr val="dk1"/>
                  </a:solidFill>
                  <a:latin typeface="+mn-lt"/>
                  <a:ea typeface="+mn-ea"/>
                  <a:cs typeface="+mn-cs"/>
                </a:defRPr>
              </a:lvl6pPr>
              <a:lvl7pPr marL="2743200" algn="l" defTabSz="914400" rtl="0" eaLnBrk="1" latinLnBrk="0" hangingPunct="1">
                <a:defRPr kern="1200">
                  <a:solidFill>
                    <a:schemeClr val="dk1"/>
                  </a:solidFill>
                  <a:latin typeface="+mn-lt"/>
                  <a:ea typeface="+mn-ea"/>
                  <a:cs typeface="+mn-cs"/>
                </a:defRPr>
              </a:lvl7pPr>
              <a:lvl8pPr marL="3200400" algn="l" defTabSz="914400" rtl="0" eaLnBrk="1" latinLnBrk="0" hangingPunct="1">
                <a:defRPr kern="1200">
                  <a:solidFill>
                    <a:schemeClr val="dk1"/>
                  </a:solidFill>
                  <a:latin typeface="+mn-lt"/>
                  <a:ea typeface="+mn-ea"/>
                  <a:cs typeface="+mn-cs"/>
                </a:defRPr>
              </a:lvl8pPr>
              <a:lvl9pPr marL="3657600" algn="l" defTabSz="914400" rtl="0" eaLnBrk="1" latinLnBrk="0" hangingPunct="1">
                <a:defRPr kern="1200">
                  <a:solidFill>
                    <a:schemeClr val="dk1"/>
                  </a:solidFill>
                  <a:latin typeface="+mn-lt"/>
                  <a:ea typeface="+mn-ea"/>
                  <a:cs typeface="+mn-cs"/>
                </a:defRPr>
              </a:lvl9pPr>
            </a:lstStyle>
            <a:p>
              <a:pPr algn="ctr"/>
              <a:r>
                <a:rPr lang="en-US" altLang="zh-CN" sz="1200" b="1" dirty="0" smtClean="0">
                  <a:solidFill>
                    <a:schemeClr val="tx1"/>
                  </a:solidFill>
                  <a:latin typeface="Arial" charset="0"/>
                  <a:ea typeface="黑体" pitchFamily="2" charset="-122"/>
                </a:rPr>
                <a:t>Multi Thread </a:t>
              </a:r>
              <a:endParaRPr lang="zh-CN" altLang="en-US" sz="1200" b="1" dirty="0" smtClean="0">
                <a:solidFill>
                  <a:schemeClr val="tx1"/>
                </a:solidFill>
                <a:latin typeface="Arial" charset="0"/>
                <a:ea typeface="黑体" pitchFamily="2" charset="-122"/>
              </a:endParaRPr>
            </a:p>
          </p:txBody>
        </p:sp>
        <p:grpSp>
          <p:nvGrpSpPr>
            <p:cNvPr id="10" name="组合 45"/>
            <p:cNvGrpSpPr/>
            <p:nvPr/>
          </p:nvGrpSpPr>
          <p:grpSpPr>
            <a:xfrm>
              <a:off x="3250397" y="4929198"/>
              <a:ext cx="2517234" cy="1152129"/>
              <a:chOff x="3250396" y="4929198"/>
              <a:chExt cx="2517234" cy="1152130"/>
            </a:xfrm>
          </p:grpSpPr>
          <p:sp>
            <p:nvSpPr>
              <p:cNvPr id="32" name="矩形 31"/>
              <p:cNvSpPr/>
              <p:nvPr/>
            </p:nvSpPr>
            <p:spPr bwMode="auto">
              <a:xfrm rot="16200000">
                <a:off x="3156541" y="5344526"/>
                <a:ext cx="1152128" cy="321471"/>
              </a:xfrm>
              <a:prstGeom prst="rect">
                <a:avLst/>
              </a:prstGeom>
              <a:gradFill flip="none" rotWithShape="1">
                <a:gsLst>
                  <a:gs pos="0">
                    <a:srgbClr val="FFC000"/>
                  </a:gs>
                  <a:gs pos="80000">
                    <a:schemeClr val="accent6">
                      <a:shade val="93000"/>
                      <a:satMod val="130000"/>
                    </a:schemeClr>
                  </a:gs>
                  <a:gs pos="100000">
                    <a:schemeClr val="accent6">
                      <a:shade val="94000"/>
                      <a:satMod val="135000"/>
                    </a:schemeClr>
                  </a:gs>
                </a:gsLst>
                <a:lin ang="5400000" scaled="1"/>
                <a:tileRect/>
              </a:gradFill>
              <a:ln>
                <a:headEnd type="none" w="med" len="med"/>
                <a:tailEnd type="none" w="med" len="med"/>
              </a:ln>
              <a:scene3d>
                <a:camera prst="orthographicFront">
                  <a:rot lat="0" lon="0" rev="0"/>
                </a:camera>
                <a:lightRig rig="threePt" dir="t">
                  <a:rot lat="0" lon="0" rev="1200000"/>
                </a:lightRig>
              </a:scene3d>
              <a:sp3d>
                <a:bevelT w="63500" h="25400" prst="softRound"/>
              </a:sp3d>
            </p:spPr>
            <p:style>
              <a:lnRef idx="0">
                <a:schemeClr val="accent6"/>
              </a:lnRef>
              <a:fillRef idx="3">
                <a:schemeClr val="accent6"/>
              </a:fillRef>
              <a:effectRef idx="3">
                <a:schemeClr val="accent6"/>
              </a:effectRef>
              <a:fontRef idx="minor">
                <a:schemeClr val="lt1"/>
              </a:fontRef>
            </p:style>
            <p:txBody>
              <a:bodyPr vert="horz" wrap="none" lIns="91440" tIns="45720" rIns="91440" bIns="45720" numCol="1" rtlCol="0" anchor="ctr" anchorCtr="0" compatLnSpc="1">
                <a:prstTxWarp prst="textNoShape">
                  <a:avLst/>
                </a:prstTxWarp>
              </a:bodyPr>
              <a:lstStyle>
                <a:defPPr>
                  <a:defRPr lang="zh-CN"/>
                </a:defPPr>
                <a:lvl1pPr algn="l" rtl="0" fontAlgn="base">
                  <a:spcBef>
                    <a:spcPct val="0"/>
                  </a:spcBef>
                  <a:spcAft>
                    <a:spcPct val="0"/>
                  </a:spcAft>
                  <a:defRPr kern="1200">
                    <a:solidFill>
                      <a:schemeClr val="dk1"/>
                    </a:solidFill>
                    <a:latin typeface="+mn-lt"/>
                    <a:ea typeface="+mn-ea"/>
                    <a:cs typeface="+mn-cs"/>
                  </a:defRPr>
                </a:lvl1pPr>
                <a:lvl2pPr marL="457200" algn="l" rtl="0" fontAlgn="base">
                  <a:spcBef>
                    <a:spcPct val="0"/>
                  </a:spcBef>
                  <a:spcAft>
                    <a:spcPct val="0"/>
                  </a:spcAft>
                  <a:defRPr kern="1200">
                    <a:solidFill>
                      <a:schemeClr val="dk1"/>
                    </a:solidFill>
                    <a:latin typeface="+mn-lt"/>
                    <a:ea typeface="+mn-ea"/>
                    <a:cs typeface="+mn-cs"/>
                  </a:defRPr>
                </a:lvl2pPr>
                <a:lvl3pPr marL="914400" algn="l" rtl="0" fontAlgn="base">
                  <a:spcBef>
                    <a:spcPct val="0"/>
                  </a:spcBef>
                  <a:spcAft>
                    <a:spcPct val="0"/>
                  </a:spcAft>
                  <a:defRPr kern="1200">
                    <a:solidFill>
                      <a:schemeClr val="dk1"/>
                    </a:solidFill>
                    <a:latin typeface="+mn-lt"/>
                    <a:ea typeface="+mn-ea"/>
                    <a:cs typeface="+mn-cs"/>
                  </a:defRPr>
                </a:lvl3pPr>
                <a:lvl4pPr marL="1371600" algn="l" rtl="0" fontAlgn="base">
                  <a:spcBef>
                    <a:spcPct val="0"/>
                  </a:spcBef>
                  <a:spcAft>
                    <a:spcPct val="0"/>
                  </a:spcAft>
                  <a:defRPr kern="1200">
                    <a:solidFill>
                      <a:schemeClr val="dk1"/>
                    </a:solidFill>
                    <a:latin typeface="+mn-lt"/>
                    <a:ea typeface="+mn-ea"/>
                    <a:cs typeface="+mn-cs"/>
                  </a:defRPr>
                </a:lvl4pPr>
                <a:lvl5pPr marL="1828800" algn="l" rtl="0" fontAlgn="base">
                  <a:spcBef>
                    <a:spcPct val="0"/>
                  </a:spcBef>
                  <a:spcAft>
                    <a:spcPct val="0"/>
                  </a:spcAft>
                  <a:defRPr kern="1200">
                    <a:solidFill>
                      <a:schemeClr val="dk1"/>
                    </a:solidFill>
                    <a:latin typeface="+mn-lt"/>
                    <a:ea typeface="+mn-ea"/>
                    <a:cs typeface="+mn-cs"/>
                  </a:defRPr>
                </a:lvl5pPr>
                <a:lvl6pPr marL="2286000" algn="l" defTabSz="914400" rtl="0" eaLnBrk="1" latinLnBrk="0" hangingPunct="1">
                  <a:defRPr kern="1200">
                    <a:solidFill>
                      <a:schemeClr val="dk1"/>
                    </a:solidFill>
                    <a:latin typeface="+mn-lt"/>
                    <a:ea typeface="+mn-ea"/>
                    <a:cs typeface="+mn-cs"/>
                  </a:defRPr>
                </a:lvl6pPr>
                <a:lvl7pPr marL="2743200" algn="l" defTabSz="914400" rtl="0" eaLnBrk="1" latinLnBrk="0" hangingPunct="1">
                  <a:defRPr kern="1200">
                    <a:solidFill>
                      <a:schemeClr val="dk1"/>
                    </a:solidFill>
                    <a:latin typeface="+mn-lt"/>
                    <a:ea typeface="+mn-ea"/>
                    <a:cs typeface="+mn-cs"/>
                  </a:defRPr>
                </a:lvl7pPr>
                <a:lvl8pPr marL="3200400" algn="l" defTabSz="914400" rtl="0" eaLnBrk="1" latinLnBrk="0" hangingPunct="1">
                  <a:defRPr kern="1200">
                    <a:solidFill>
                      <a:schemeClr val="dk1"/>
                    </a:solidFill>
                    <a:latin typeface="+mn-lt"/>
                    <a:ea typeface="+mn-ea"/>
                    <a:cs typeface="+mn-cs"/>
                  </a:defRPr>
                </a:lvl8pPr>
                <a:lvl9pPr marL="3657600" algn="l" defTabSz="914400" rtl="0" eaLnBrk="1" latinLnBrk="0" hangingPunct="1">
                  <a:defRPr kern="1200">
                    <a:solidFill>
                      <a:schemeClr val="dk1"/>
                    </a:solidFill>
                    <a:latin typeface="+mn-lt"/>
                    <a:ea typeface="+mn-ea"/>
                    <a:cs typeface="+mn-cs"/>
                  </a:defRPr>
                </a:lvl9p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zh-CN" sz="1200" b="1" i="0" u="none" strike="noStrike" cap="none" normalizeH="0" baseline="0" dirty="0" smtClean="0">
                    <a:ln>
                      <a:noFill/>
                    </a:ln>
                    <a:solidFill>
                      <a:schemeClr val="tx1"/>
                    </a:solidFill>
                    <a:effectLst/>
                    <a:latin typeface="Arial" charset="0"/>
                    <a:ea typeface="黑体" pitchFamily="2" charset="-122"/>
                  </a:rPr>
                  <a:t>HOOK</a:t>
                </a:r>
                <a:endParaRPr kumimoji="0" lang="zh-CN" altLang="en-US" sz="1200" i="0" u="none" strike="noStrike" cap="none" normalizeH="0" baseline="0" dirty="0" smtClean="0">
                  <a:ln>
                    <a:noFill/>
                  </a:ln>
                  <a:solidFill>
                    <a:schemeClr val="tx1"/>
                  </a:solidFill>
                  <a:effectLst/>
                  <a:latin typeface="Arial" charset="0"/>
                  <a:ea typeface="黑体" pitchFamily="2" charset="-122"/>
                </a:endParaRPr>
              </a:p>
            </p:txBody>
          </p:sp>
          <p:sp>
            <p:nvSpPr>
              <p:cNvPr id="33" name="矩形 28"/>
              <p:cNvSpPr/>
              <p:nvPr/>
            </p:nvSpPr>
            <p:spPr bwMode="auto">
              <a:xfrm rot="16200000">
                <a:off x="3480881" y="5344526"/>
                <a:ext cx="1152128" cy="321471"/>
              </a:xfrm>
              <a:prstGeom prst="rect">
                <a:avLst/>
              </a:prstGeom>
              <a:gradFill flip="none" rotWithShape="1">
                <a:gsLst>
                  <a:gs pos="0">
                    <a:srgbClr val="FFC000"/>
                  </a:gs>
                  <a:gs pos="80000">
                    <a:schemeClr val="accent6">
                      <a:shade val="93000"/>
                      <a:satMod val="130000"/>
                    </a:schemeClr>
                  </a:gs>
                  <a:gs pos="100000">
                    <a:schemeClr val="accent6">
                      <a:shade val="94000"/>
                      <a:satMod val="135000"/>
                    </a:schemeClr>
                  </a:gs>
                </a:gsLst>
                <a:lin ang="5400000" scaled="1"/>
                <a:tileRect/>
              </a:gradFill>
              <a:ln>
                <a:headEnd type="none" w="med" len="med"/>
                <a:tailEnd type="none" w="med" len="med"/>
              </a:ln>
              <a:scene3d>
                <a:camera prst="orthographicFront">
                  <a:rot lat="0" lon="0" rev="0"/>
                </a:camera>
                <a:lightRig rig="threePt" dir="t">
                  <a:rot lat="0" lon="0" rev="1200000"/>
                </a:lightRig>
              </a:scene3d>
              <a:sp3d>
                <a:bevelT w="63500" h="25400" prst="softRound"/>
              </a:sp3d>
            </p:spPr>
            <p:style>
              <a:lnRef idx="0">
                <a:schemeClr val="accent6"/>
              </a:lnRef>
              <a:fillRef idx="3">
                <a:schemeClr val="accent6"/>
              </a:fillRef>
              <a:effectRef idx="3">
                <a:schemeClr val="accent6"/>
              </a:effectRef>
              <a:fontRef idx="minor">
                <a:schemeClr val="lt1"/>
              </a:fontRef>
            </p:style>
            <p:txBody>
              <a:bodyPr vert="horz" wrap="none" lIns="91440" tIns="45720" rIns="91440" bIns="45720" numCol="1" rtlCol="0" anchor="ctr" anchorCtr="0" compatLnSpc="1">
                <a:prstTxWarp prst="textNoShape">
                  <a:avLst/>
                </a:prstTxWarp>
              </a:bodyPr>
              <a:lstStyle>
                <a:defPPr>
                  <a:defRPr lang="zh-CN"/>
                </a:defPPr>
                <a:lvl1pPr algn="l" rtl="0" fontAlgn="base">
                  <a:spcBef>
                    <a:spcPct val="0"/>
                  </a:spcBef>
                  <a:spcAft>
                    <a:spcPct val="0"/>
                  </a:spcAft>
                  <a:defRPr kern="1200">
                    <a:solidFill>
                      <a:schemeClr val="dk1"/>
                    </a:solidFill>
                    <a:latin typeface="+mn-lt"/>
                    <a:ea typeface="+mn-ea"/>
                    <a:cs typeface="+mn-cs"/>
                  </a:defRPr>
                </a:lvl1pPr>
                <a:lvl2pPr marL="457200" algn="l" rtl="0" fontAlgn="base">
                  <a:spcBef>
                    <a:spcPct val="0"/>
                  </a:spcBef>
                  <a:spcAft>
                    <a:spcPct val="0"/>
                  </a:spcAft>
                  <a:defRPr kern="1200">
                    <a:solidFill>
                      <a:schemeClr val="dk1"/>
                    </a:solidFill>
                    <a:latin typeface="+mn-lt"/>
                    <a:ea typeface="+mn-ea"/>
                    <a:cs typeface="+mn-cs"/>
                  </a:defRPr>
                </a:lvl2pPr>
                <a:lvl3pPr marL="914400" algn="l" rtl="0" fontAlgn="base">
                  <a:spcBef>
                    <a:spcPct val="0"/>
                  </a:spcBef>
                  <a:spcAft>
                    <a:spcPct val="0"/>
                  </a:spcAft>
                  <a:defRPr kern="1200">
                    <a:solidFill>
                      <a:schemeClr val="dk1"/>
                    </a:solidFill>
                    <a:latin typeface="+mn-lt"/>
                    <a:ea typeface="+mn-ea"/>
                    <a:cs typeface="+mn-cs"/>
                  </a:defRPr>
                </a:lvl3pPr>
                <a:lvl4pPr marL="1371600" algn="l" rtl="0" fontAlgn="base">
                  <a:spcBef>
                    <a:spcPct val="0"/>
                  </a:spcBef>
                  <a:spcAft>
                    <a:spcPct val="0"/>
                  </a:spcAft>
                  <a:defRPr kern="1200">
                    <a:solidFill>
                      <a:schemeClr val="dk1"/>
                    </a:solidFill>
                    <a:latin typeface="+mn-lt"/>
                    <a:ea typeface="+mn-ea"/>
                    <a:cs typeface="+mn-cs"/>
                  </a:defRPr>
                </a:lvl4pPr>
                <a:lvl5pPr marL="1828800" algn="l" rtl="0" fontAlgn="base">
                  <a:spcBef>
                    <a:spcPct val="0"/>
                  </a:spcBef>
                  <a:spcAft>
                    <a:spcPct val="0"/>
                  </a:spcAft>
                  <a:defRPr kern="1200">
                    <a:solidFill>
                      <a:schemeClr val="dk1"/>
                    </a:solidFill>
                    <a:latin typeface="+mn-lt"/>
                    <a:ea typeface="+mn-ea"/>
                    <a:cs typeface="+mn-cs"/>
                  </a:defRPr>
                </a:lvl5pPr>
                <a:lvl6pPr marL="2286000" algn="l" defTabSz="914400" rtl="0" eaLnBrk="1" latinLnBrk="0" hangingPunct="1">
                  <a:defRPr kern="1200">
                    <a:solidFill>
                      <a:schemeClr val="dk1"/>
                    </a:solidFill>
                    <a:latin typeface="+mn-lt"/>
                    <a:ea typeface="+mn-ea"/>
                    <a:cs typeface="+mn-cs"/>
                  </a:defRPr>
                </a:lvl6pPr>
                <a:lvl7pPr marL="2743200" algn="l" defTabSz="914400" rtl="0" eaLnBrk="1" latinLnBrk="0" hangingPunct="1">
                  <a:defRPr kern="1200">
                    <a:solidFill>
                      <a:schemeClr val="dk1"/>
                    </a:solidFill>
                    <a:latin typeface="+mn-lt"/>
                    <a:ea typeface="+mn-ea"/>
                    <a:cs typeface="+mn-cs"/>
                  </a:defRPr>
                </a:lvl7pPr>
                <a:lvl8pPr marL="3200400" algn="l" defTabSz="914400" rtl="0" eaLnBrk="1" latinLnBrk="0" hangingPunct="1">
                  <a:defRPr kern="1200">
                    <a:solidFill>
                      <a:schemeClr val="dk1"/>
                    </a:solidFill>
                    <a:latin typeface="+mn-lt"/>
                    <a:ea typeface="+mn-ea"/>
                    <a:cs typeface="+mn-cs"/>
                  </a:defRPr>
                </a:lvl8pPr>
                <a:lvl9pPr marL="3657600" algn="l" defTabSz="914400" rtl="0" eaLnBrk="1" latinLnBrk="0" hangingPunct="1">
                  <a:defRPr kern="1200">
                    <a:solidFill>
                      <a:schemeClr val="dk1"/>
                    </a:solidFill>
                    <a:latin typeface="+mn-lt"/>
                    <a:ea typeface="+mn-ea"/>
                    <a:cs typeface="+mn-cs"/>
                  </a:defRPr>
                </a:lvl9p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zh-CN" sz="1200" b="1" i="0" u="none" strike="noStrike" cap="none" normalizeH="0" baseline="0" dirty="0" smtClean="0">
                    <a:ln>
                      <a:noFill/>
                    </a:ln>
                    <a:solidFill>
                      <a:schemeClr val="tx1"/>
                    </a:solidFill>
                    <a:effectLst/>
                    <a:latin typeface="Arial" charset="0"/>
                    <a:ea typeface="黑体" pitchFamily="2" charset="-122"/>
                  </a:rPr>
                  <a:t>JNI</a:t>
                </a:r>
                <a:endParaRPr kumimoji="0" lang="zh-CN" altLang="en-US" sz="1200" b="1" i="0" u="none" strike="noStrike" cap="none" normalizeH="0" baseline="0" dirty="0" smtClean="0">
                  <a:ln>
                    <a:noFill/>
                  </a:ln>
                  <a:solidFill>
                    <a:schemeClr val="tx1"/>
                  </a:solidFill>
                  <a:effectLst/>
                  <a:latin typeface="Arial" charset="0"/>
                  <a:ea typeface="黑体" pitchFamily="2" charset="-122"/>
                </a:endParaRPr>
              </a:p>
            </p:txBody>
          </p:sp>
          <p:sp>
            <p:nvSpPr>
              <p:cNvPr id="34" name="矩形 33"/>
              <p:cNvSpPr/>
              <p:nvPr/>
            </p:nvSpPr>
            <p:spPr bwMode="auto">
              <a:xfrm rot="16200000">
                <a:off x="3790872" y="5344526"/>
                <a:ext cx="1152128" cy="321471"/>
              </a:xfrm>
              <a:prstGeom prst="rect">
                <a:avLst/>
              </a:prstGeom>
              <a:gradFill flip="none" rotWithShape="1">
                <a:gsLst>
                  <a:gs pos="0">
                    <a:srgbClr val="FFC000"/>
                  </a:gs>
                  <a:gs pos="80000">
                    <a:schemeClr val="accent6">
                      <a:shade val="93000"/>
                      <a:satMod val="130000"/>
                    </a:schemeClr>
                  </a:gs>
                  <a:gs pos="100000">
                    <a:schemeClr val="accent6">
                      <a:shade val="94000"/>
                      <a:satMod val="135000"/>
                    </a:schemeClr>
                  </a:gs>
                </a:gsLst>
                <a:lin ang="5400000" scaled="1"/>
                <a:tileRect/>
              </a:gradFill>
              <a:ln>
                <a:headEnd type="none" w="med" len="med"/>
                <a:tailEnd type="none" w="med" len="med"/>
              </a:ln>
              <a:scene3d>
                <a:camera prst="orthographicFront">
                  <a:rot lat="0" lon="0" rev="0"/>
                </a:camera>
                <a:lightRig rig="threePt" dir="t">
                  <a:rot lat="0" lon="0" rev="1200000"/>
                </a:lightRig>
              </a:scene3d>
              <a:sp3d>
                <a:bevelT w="63500" h="25400" prst="softRound"/>
              </a:sp3d>
            </p:spPr>
            <p:style>
              <a:lnRef idx="0">
                <a:schemeClr val="accent6"/>
              </a:lnRef>
              <a:fillRef idx="3">
                <a:schemeClr val="accent6"/>
              </a:fillRef>
              <a:effectRef idx="3">
                <a:schemeClr val="accent6"/>
              </a:effectRef>
              <a:fontRef idx="minor">
                <a:schemeClr val="lt1"/>
              </a:fontRef>
            </p:style>
            <p:txBody>
              <a:bodyPr vert="horz" wrap="none" lIns="91440" tIns="45720" rIns="91440" bIns="45720" numCol="1" rtlCol="0" anchor="ctr" anchorCtr="0" compatLnSpc="1">
                <a:prstTxWarp prst="textNoShape">
                  <a:avLst/>
                </a:prstTxWarp>
              </a:bodyPr>
              <a:lstStyle>
                <a:defPPr>
                  <a:defRPr lang="zh-CN"/>
                </a:defPPr>
                <a:lvl1pPr algn="l" rtl="0" fontAlgn="base">
                  <a:spcBef>
                    <a:spcPct val="0"/>
                  </a:spcBef>
                  <a:spcAft>
                    <a:spcPct val="0"/>
                  </a:spcAft>
                  <a:defRPr kern="1200">
                    <a:solidFill>
                      <a:schemeClr val="dk1"/>
                    </a:solidFill>
                    <a:latin typeface="+mn-lt"/>
                    <a:ea typeface="+mn-ea"/>
                    <a:cs typeface="+mn-cs"/>
                  </a:defRPr>
                </a:lvl1pPr>
                <a:lvl2pPr marL="457200" algn="l" rtl="0" fontAlgn="base">
                  <a:spcBef>
                    <a:spcPct val="0"/>
                  </a:spcBef>
                  <a:spcAft>
                    <a:spcPct val="0"/>
                  </a:spcAft>
                  <a:defRPr kern="1200">
                    <a:solidFill>
                      <a:schemeClr val="dk1"/>
                    </a:solidFill>
                    <a:latin typeface="+mn-lt"/>
                    <a:ea typeface="+mn-ea"/>
                    <a:cs typeface="+mn-cs"/>
                  </a:defRPr>
                </a:lvl2pPr>
                <a:lvl3pPr marL="914400" algn="l" rtl="0" fontAlgn="base">
                  <a:spcBef>
                    <a:spcPct val="0"/>
                  </a:spcBef>
                  <a:spcAft>
                    <a:spcPct val="0"/>
                  </a:spcAft>
                  <a:defRPr kern="1200">
                    <a:solidFill>
                      <a:schemeClr val="dk1"/>
                    </a:solidFill>
                    <a:latin typeface="+mn-lt"/>
                    <a:ea typeface="+mn-ea"/>
                    <a:cs typeface="+mn-cs"/>
                  </a:defRPr>
                </a:lvl3pPr>
                <a:lvl4pPr marL="1371600" algn="l" rtl="0" fontAlgn="base">
                  <a:spcBef>
                    <a:spcPct val="0"/>
                  </a:spcBef>
                  <a:spcAft>
                    <a:spcPct val="0"/>
                  </a:spcAft>
                  <a:defRPr kern="1200">
                    <a:solidFill>
                      <a:schemeClr val="dk1"/>
                    </a:solidFill>
                    <a:latin typeface="+mn-lt"/>
                    <a:ea typeface="+mn-ea"/>
                    <a:cs typeface="+mn-cs"/>
                  </a:defRPr>
                </a:lvl4pPr>
                <a:lvl5pPr marL="1828800" algn="l" rtl="0" fontAlgn="base">
                  <a:spcBef>
                    <a:spcPct val="0"/>
                  </a:spcBef>
                  <a:spcAft>
                    <a:spcPct val="0"/>
                  </a:spcAft>
                  <a:defRPr kern="1200">
                    <a:solidFill>
                      <a:schemeClr val="dk1"/>
                    </a:solidFill>
                    <a:latin typeface="+mn-lt"/>
                    <a:ea typeface="+mn-ea"/>
                    <a:cs typeface="+mn-cs"/>
                  </a:defRPr>
                </a:lvl5pPr>
                <a:lvl6pPr marL="2286000" algn="l" defTabSz="914400" rtl="0" eaLnBrk="1" latinLnBrk="0" hangingPunct="1">
                  <a:defRPr kern="1200">
                    <a:solidFill>
                      <a:schemeClr val="dk1"/>
                    </a:solidFill>
                    <a:latin typeface="+mn-lt"/>
                    <a:ea typeface="+mn-ea"/>
                    <a:cs typeface="+mn-cs"/>
                  </a:defRPr>
                </a:lvl6pPr>
                <a:lvl7pPr marL="2743200" algn="l" defTabSz="914400" rtl="0" eaLnBrk="1" latinLnBrk="0" hangingPunct="1">
                  <a:defRPr kern="1200">
                    <a:solidFill>
                      <a:schemeClr val="dk1"/>
                    </a:solidFill>
                    <a:latin typeface="+mn-lt"/>
                    <a:ea typeface="+mn-ea"/>
                    <a:cs typeface="+mn-cs"/>
                  </a:defRPr>
                </a:lvl7pPr>
                <a:lvl8pPr marL="3200400" algn="l" defTabSz="914400" rtl="0" eaLnBrk="1" latinLnBrk="0" hangingPunct="1">
                  <a:defRPr kern="1200">
                    <a:solidFill>
                      <a:schemeClr val="dk1"/>
                    </a:solidFill>
                    <a:latin typeface="+mn-lt"/>
                    <a:ea typeface="+mn-ea"/>
                    <a:cs typeface="+mn-cs"/>
                  </a:defRPr>
                </a:lvl8pPr>
                <a:lvl9pPr marL="3657600" algn="l" defTabSz="914400" rtl="0" eaLnBrk="1" latinLnBrk="0" hangingPunct="1">
                  <a:defRPr kern="1200">
                    <a:solidFill>
                      <a:schemeClr val="dk1"/>
                    </a:solidFill>
                    <a:latin typeface="+mn-lt"/>
                    <a:ea typeface="+mn-ea"/>
                    <a:cs typeface="+mn-cs"/>
                  </a:defRPr>
                </a:lvl9p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zh-CN" sz="1200" b="1" i="0" u="none" strike="noStrike" cap="none" normalizeH="0" baseline="0" dirty="0" smtClean="0">
                    <a:ln>
                      <a:noFill/>
                    </a:ln>
                    <a:solidFill>
                      <a:schemeClr val="tx1"/>
                    </a:solidFill>
                    <a:effectLst/>
                    <a:latin typeface="Arial" charset="0"/>
                    <a:ea typeface="黑体" pitchFamily="2" charset="-122"/>
                  </a:rPr>
                  <a:t>COM</a:t>
                </a:r>
                <a:r>
                  <a:rPr lang="en-US" altLang="zh-CN" sz="1200" b="1" dirty="0" smtClean="0">
                    <a:solidFill>
                      <a:schemeClr val="tx1"/>
                    </a:solidFill>
                    <a:latin typeface="Arial" charset="0"/>
                    <a:ea typeface="黑体" pitchFamily="2" charset="-122"/>
                  </a:rPr>
                  <a:t>\DCOM</a:t>
                </a:r>
                <a:endParaRPr kumimoji="0" lang="zh-CN" altLang="en-US" sz="1200" b="1" i="0" u="none" strike="noStrike" cap="none" normalizeH="0" baseline="0" dirty="0" smtClean="0">
                  <a:ln>
                    <a:noFill/>
                  </a:ln>
                  <a:solidFill>
                    <a:schemeClr val="tx1"/>
                  </a:solidFill>
                  <a:effectLst/>
                  <a:latin typeface="Arial" charset="0"/>
                  <a:ea typeface="黑体" pitchFamily="2" charset="-122"/>
                </a:endParaRPr>
              </a:p>
            </p:txBody>
          </p:sp>
          <p:sp>
            <p:nvSpPr>
              <p:cNvPr id="35" name="矩形 34"/>
              <p:cNvSpPr/>
              <p:nvPr/>
            </p:nvSpPr>
            <p:spPr bwMode="auto">
              <a:xfrm rot="16200000">
                <a:off x="4100861" y="5344526"/>
                <a:ext cx="1152128" cy="321471"/>
              </a:xfrm>
              <a:prstGeom prst="rect">
                <a:avLst/>
              </a:prstGeom>
              <a:gradFill flip="none" rotWithShape="1">
                <a:gsLst>
                  <a:gs pos="0">
                    <a:srgbClr val="FFC000"/>
                  </a:gs>
                  <a:gs pos="80000">
                    <a:schemeClr val="accent6">
                      <a:shade val="93000"/>
                      <a:satMod val="130000"/>
                    </a:schemeClr>
                  </a:gs>
                  <a:gs pos="100000">
                    <a:schemeClr val="accent6">
                      <a:shade val="94000"/>
                      <a:satMod val="135000"/>
                    </a:schemeClr>
                  </a:gs>
                </a:gsLst>
                <a:lin ang="5400000" scaled="1"/>
                <a:tileRect/>
              </a:gradFill>
              <a:ln>
                <a:headEnd type="none" w="med" len="med"/>
                <a:tailEnd type="none" w="med" len="med"/>
              </a:ln>
              <a:scene3d>
                <a:camera prst="orthographicFront">
                  <a:rot lat="0" lon="0" rev="0"/>
                </a:camera>
                <a:lightRig rig="threePt" dir="t">
                  <a:rot lat="0" lon="0" rev="1200000"/>
                </a:lightRig>
              </a:scene3d>
              <a:sp3d>
                <a:bevelT w="63500" h="25400" prst="softRound"/>
              </a:sp3d>
            </p:spPr>
            <p:style>
              <a:lnRef idx="0">
                <a:schemeClr val="accent6"/>
              </a:lnRef>
              <a:fillRef idx="3">
                <a:schemeClr val="accent6"/>
              </a:fillRef>
              <a:effectRef idx="3">
                <a:schemeClr val="accent6"/>
              </a:effectRef>
              <a:fontRef idx="minor">
                <a:schemeClr val="lt1"/>
              </a:fontRef>
            </p:style>
            <p:txBody>
              <a:bodyPr vert="horz" wrap="none" lIns="91440" tIns="45720" rIns="91440" bIns="45720" numCol="1" rtlCol="0" anchor="ctr" anchorCtr="0" compatLnSpc="1">
                <a:prstTxWarp prst="textNoShape">
                  <a:avLst/>
                </a:prstTxWarp>
              </a:bodyPr>
              <a:lstStyle>
                <a:defPPr>
                  <a:defRPr lang="zh-CN"/>
                </a:defPPr>
                <a:lvl1pPr algn="l" rtl="0" fontAlgn="base">
                  <a:spcBef>
                    <a:spcPct val="0"/>
                  </a:spcBef>
                  <a:spcAft>
                    <a:spcPct val="0"/>
                  </a:spcAft>
                  <a:defRPr kern="1200">
                    <a:solidFill>
                      <a:schemeClr val="dk1"/>
                    </a:solidFill>
                    <a:latin typeface="+mn-lt"/>
                    <a:ea typeface="+mn-ea"/>
                    <a:cs typeface="+mn-cs"/>
                  </a:defRPr>
                </a:lvl1pPr>
                <a:lvl2pPr marL="457200" algn="l" rtl="0" fontAlgn="base">
                  <a:spcBef>
                    <a:spcPct val="0"/>
                  </a:spcBef>
                  <a:spcAft>
                    <a:spcPct val="0"/>
                  </a:spcAft>
                  <a:defRPr kern="1200">
                    <a:solidFill>
                      <a:schemeClr val="dk1"/>
                    </a:solidFill>
                    <a:latin typeface="+mn-lt"/>
                    <a:ea typeface="+mn-ea"/>
                    <a:cs typeface="+mn-cs"/>
                  </a:defRPr>
                </a:lvl2pPr>
                <a:lvl3pPr marL="914400" algn="l" rtl="0" fontAlgn="base">
                  <a:spcBef>
                    <a:spcPct val="0"/>
                  </a:spcBef>
                  <a:spcAft>
                    <a:spcPct val="0"/>
                  </a:spcAft>
                  <a:defRPr kern="1200">
                    <a:solidFill>
                      <a:schemeClr val="dk1"/>
                    </a:solidFill>
                    <a:latin typeface="+mn-lt"/>
                    <a:ea typeface="+mn-ea"/>
                    <a:cs typeface="+mn-cs"/>
                  </a:defRPr>
                </a:lvl3pPr>
                <a:lvl4pPr marL="1371600" algn="l" rtl="0" fontAlgn="base">
                  <a:spcBef>
                    <a:spcPct val="0"/>
                  </a:spcBef>
                  <a:spcAft>
                    <a:spcPct val="0"/>
                  </a:spcAft>
                  <a:defRPr kern="1200">
                    <a:solidFill>
                      <a:schemeClr val="dk1"/>
                    </a:solidFill>
                    <a:latin typeface="+mn-lt"/>
                    <a:ea typeface="+mn-ea"/>
                    <a:cs typeface="+mn-cs"/>
                  </a:defRPr>
                </a:lvl4pPr>
                <a:lvl5pPr marL="1828800" algn="l" rtl="0" fontAlgn="base">
                  <a:spcBef>
                    <a:spcPct val="0"/>
                  </a:spcBef>
                  <a:spcAft>
                    <a:spcPct val="0"/>
                  </a:spcAft>
                  <a:defRPr kern="1200">
                    <a:solidFill>
                      <a:schemeClr val="dk1"/>
                    </a:solidFill>
                    <a:latin typeface="+mn-lt"/>
                    <a:ea typeface="+mn-ea"/>
                    <a:cs typeface="+mn-cs"/>
                  </a:defRPr>
                </a:lvl5pPr>
                <a:lvl6pPr marL="2286000" algn="l" defTabSz="914400" rtl="0" eaLnBrk="1" latinLnBrk="0" hangingPunct="1">
                  <a:defRPr kern="1200">
                    <a:solidFill>
                      <a:schemeClr val="dk1"/>
                    </a:solidFill>
                    <a:latin typeface="+mn-lt"/>
                    <a:ea typeface="+mn-ea"/>
                    <a:cs typeface="+mn-cs"/>
                  </a:defRPr>
                </a:lvl6pPr>
                <a:lvl7pPr marL="2743200" algn="l" defTabSz="914400" rtl="0" eaLnBrk="1" latinLnBrk="0" hangingPunct="1">
                  <a:defRPr kern="1200">
                    <a:solidFill>
                      <a:schemeClr val="dk1"/>
                    </a:solidFill>
                    <a:latin typeface="+mn-lt"/>
                    <a:ea typeface="+mn-ea"/>
                    <a:cs typeface="+mn-cs"/>
                  </a:defRPr>
                </a:lvl7pPr>
                <a:lvl8pPr marL="3200400" algn="l" defTabSz="914400" rtl="0" eaLnBrk="1" latinLnBrk="0" hangingPunct="1">
                  <a:defRPr kern="1200">
                    <a:solidFill>
                      <a:schemeClr val="dk1"/>
                    </a:solidFill>
                    <a:latin typeface="+mn-lt"/>
                    <a:ea typeface="+mn-ea"/>
                    <a:cs typeface="+mn-cs"/>
                  </a:defRPr>
                </a:lvl8pPr>
                <a:lvl9pPr marL="3657600" algn="l" defTabSz="914400" rtl="0" eaLnBrk="1" latinLnBrk="0" hangingPunct="1">
                  <a:defRPr kern="1200">
                    <a:solidFill>
                      <a:schemeClr val="dk1"/>
                    </a:solidFill>
                    <a:latin typeface="+mn-lt"/>
                    <a:ea typeface="+mn-ea"/>
                    <a:cs typeface="+mn-cs"/>
                  </a:defRPr>
                </a:lvl9p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zh-CN" sz="1200" b="1" i="0" u="none" strike="noStrike" cap="none" normalizeH="0" baseline="0" dirty="0" smtClean="0">
                    <a:ln>
                      <a:noFill/>
                    </a:ln>
                    <a:solidFill>
                      <a:schemeClr val="tx1"/>
                    </a:solidFill>
                    <a:effectLst/>
                    <a:latin typeface="Arial" charset="0"/>
                    <a:ea typeface="黑体" pitchFamily="2" charset="-122"/>
                  </a:rPr>
                  <a:t>ShareMemory</a:t>
                </a:r>
                <a:endParaRPr kumimoji="0" lang="zh-CN" altLang="en-US" sz="1200" b="1" i="0" u="none" strike="noStrike" cap="none" normalizeH="0" baseline="0" dirty="0" smtClean="0">
                  <a:ln>
                    <a:noFill/>
                  </a:ln>
                  <a:solidFill>
                    <a:schemeClr val="tx1"/>
                  </a:solidFill>
                  <a:effectLst/>
                  <a:latin typeface="Arial" charset="0"/>
                  <a:ea typeface="黑体" pitchFamily="2" charset="-122"/>
                </a:endParaRPr>
              </a:p>
            </p:txBody>
          </p:sp>
          <p:sp>
            <p:nvSpPr>
              <p:cNvPr id="36" name="矩形 35"/>
              <p:cNvSpPr/>
              <p:nvPr/>
            </p:nvSpPr>
            <p:spPr bwMode="auto">
              <a:xfrm rot="16200000">
                <a:off x="4410852" y="5344526"/>
                <a:ext cx="1152128" cy="321471"/>
              </a:xfrm>
              <a:prstGeom prst="rect">
                <a:avLst/>
              </a:prstGeom>
              <a:gradFill flip="none" rotWithShape="1">
                <a:gsLst>
                  <a:gs pos="0">
                    <a:srgbClr val="FFC000"/>
                  </a:gs>
                  <a:gs pos="80000">
                    <a:schemeClr val="accent6">
                      <a:shade val="93000"/>
                      <a:satMod val="130000"/>
                    </a:schemeClr>
                  </a:gs>
                  <a:gs pos="100000">
                    <a:schemeClr val="accent6">
                      <a:shade val="94000"/>
                      <a:satMod val="135000"/>
                    </a:schemeClr>
                  </a:gs>
                </a:gsLst>
                <a:lin ang="5400000" scaled="1"/>
                <a:tileRect/>
              </a:gradFill>
              <a:ln>
                <a:headEnd type="none" w="med" len="med"/>
                <a:tailEnd type="none" w="med" len="med"/>
              </a:ln>
              <a:scene3d>
                <a:camera prst="orthographicFront">
                  <a:rot lat="0" lon="0" rev="0"/>
                </a:camera>
                <a:lightRig rig="threePt" dir="t">
                  <a:rot lat="0" lon="0" rev="1200000"/>
                </a:lightRig>
              </a:scene3d>
              <a:sp3d>
                <a:bevelT w="63500" h="25400" prst="softRound"/>
              </a:sp3d>
            </p:spPr>
            <p:style>
              <a:lnRef idx="0">
                <a:schemeClr val="accent6"/>
              </a:lnRef>
              <a:fillRef idx="3">
                <a:schemeClr val="accent6"/>
              </a:fillRef>
              <a:effectRef idx="3">
                <a:schemeClr val="accent6"/>
              </a:effectRef>
              <a:fontRef idx="minor">
                <a:schemeClr val="lt1"/>
              </a:fontRef>
            </p:style>
            <p:txBody>
              <a:bodyPr vert="horz" wrap="none" lIns="91440" tIns="45720" rIns="91440" bIns="45720" numCol="1" rtlCol="0" anchor="ctr" anchorCtr="0" compatLnSpc="1">
                <a:prstTxWarp prst="textNoShape">
                  <a:avLst/>
                </a:prstTxWarp>
              </a:bodyPr>
              <a:lstStyle>
                <a:defPPr>
                  <a:defRPr lang="zh-CN"/>
                </a:defPPr>
                <a:lvl1pPr algn="l" rtl="0" fontAlgn="base">
                  <a:spcBef>
                    <a:spcPct val="0"/>
                  </a:spcBef>
                  <a:spcAft>
                    <a:spcPct val="0"/>
                  </a:spcAft>
                  <a:defRPr kern="1200">
                    <a:solidFill>
                      <a:schemeClr val="dk1"/>
                    </a:solidFill>
                    <a:latin typeface="+mn-lt"/>
                    <a:ea typeface="+mn-ea"/>
                    <a:cs typeface="+mn-cs"/>
                  </a:defRPr>
                </a:lvl1pPr>
                <a:lvl2pPr marL="457200" algn="l" rtl="0" fontAlgn="base">
                  <a:spcBef>
                    <a:spcPct val="0"/>
                  </a:spcBef>
                  <a:spcAft>
                    <a:spcPct val="0"/>
                  </a:spcAft>
                  <a:defRPr kern="1200">
                    <a:solidFill>
                      <a:schemeClr val="dk1"/>
                    </a:solidFill>
                    <a:latin typeface="+mn-lt"/>
                    <a:ea typeface="+mn-ea"/>
                    <a:cs typeface="+mn-cs"/>
                  </a:defRPr>
                </a:lvl2pPr>
                <a:lvl3pPr marL="914400" algn="l" rtl="0" fontAlgn="base">
                  <a:spcBef>
                    <a:spcPct val="0"/>
                  </a:spcBef>
                  <a:spcAft>
                    <a:spcPct val="0"/>
                  </a:spcAft>
                  <a:defRPr kern="1200">
                    <a:solidFill>
                      <a:schemeClr val="dk1"/>
                    </a:solidFill>
                    <a:latin typeface="+mn-lt"/>
                    <a:ea typeface="+mn-ea"/>
                    <a:cs typeface="+mn-cs"/>
                  </a:defRPr>
                </a:lvl3pPr>
                <a:lvl4pPr marL="1371600" algn="l" rtl="0" fontAlgn="base">
                  <a:spcBef>
                    <a:spcPct val="0"/>
                  </a:spcBef>
                  <a:spcAft>
                    <a:spcPct val="0"/>
                  </a:spcAft>
                  <a:defRPr kern="1200">
                    <a:solidFill>
                      <a:schemeClr val="dk1"/>
                    </a:solidFill>
                    <a:latin typeface="+mn-lt"/>
                    <a:ea typeface="+mn-ea"/>
                    <a:cs typeface="+mn-cs"/>
                  </a:defRPr>
                </a:lvl4pPr>
                <a:lvl5pPr marL="1828800" algn="l" rtl="0" fontAlgn="base">
                  <a:spcBef>
                    <a:spcPct val="0"/>
                  </a:spcBef>
                  <a:spcAft>
                    <a:spcPct val="0"/>
                  </a:spcAft>
                  <a:defRPr kern="1200">
                    <a:solidFill>
                      <a:schemeClr val="dk1"/>
                    </a:solidFill>
                    <a:latin typeface="+mn-lt"/>
                    <a:ea typeface="+mn-ea"/>
                    <a:cs typeface="+mn-cs"/>
                  </a:defRPr>
                </a:lvl5pPr>
                <a:lvl6pPr marL="2286000" algn="l" defTabSz="914400" rtl="0" eaLnBrk="1" latinLnBrk="0" hangingPunct="1">
                  <a:defRPr kern="1200">
                    <a:solidFill>
                      <a:schemeClr val="dk1"/>
                    </a:solidFill>
                    <a:latin typeface="+mn-lt"/>
                    <a:ea typeface="+mn-ea"/>
                    <a:cs typeface="+mn-cs"/>
                  </a:defRPr>
                </a:lvl6pPr>
                <a:lvl7pPr marL="2743200" algn="l" defTabSz="914400" rtl="0" eaLnBrk="1" latinLnBrk="0" hangingPunct="1">
                  <a:defRPr kern="1200">
                    <a:solidFill>
                      <a:schemeClr val="dk1"/>
                    </a:solidFill>
                    <a:latin typeface="+mn-lt"/>
                    <a:ea typeface="+mn-ea"/>
                    <a:cs typeface="+mn-cs"/>
                  </a:defRPr>
                </a:lvl7pPr>
                <a:lvl8pPr marL="3200400" algn="l" defTabSz="914400" rtl="0" eaLnBrk="1" latinLnBrk="0" hangingPunct="1">
                  <a:defRPr kern="1200">
                    <a:solidFill>
                      <a:schemeClr val="dk1"/>
                    </a:solidFill>
                    <a:latin typeface="+mn-lt"/>
                    <a:ea typeface="+mn-ea"/>
                    <a:cs typeface="+mn-cs"/>
                  </a:defRPr>
                </a:lvl8pPr>
                <a:lvl9pPr marL="3657600" algn="l" defTabSz="914400" rtl="0" eaLnBrk="1" latinLnBrk="0" hangingPunct="1">
                  <a:defRPr kern="1200">
                    <a:solidFill>
                      <a:schemeClr val="dk1"/>
                    </a:solidFill>
                    <a:latin typeface="+mn-lt"/>
                    <a:ea typeface="+mn-ea"/>
                    <a:cs typeface="+mn-cs"/>
                  </a:defRPr>
                </a:lvl9pPr>
              </a:lstStyle>
              <a:p>
                <a:pPr marL="0" marR="0" indent="0" algn="ctr" defTabSz="914400" rtl="0" eaLnBrk="1" fontAlgn="base" latinLnBrk="0" hangingPunct="1">
                  <a:lnSpc>
                    <a:spcPct val="100000"/>
                  </a:lnSpc>
                  <a:spcBef>
                    <a:spcPct val="0"/>
                  </a:spcBef>
                  <a:spcAft>
                    <a:spcPct val="0"/>
                  </a:spcAft>
                  <a:buClrTx/>
                  <a:buSzTx/>
                  <a:buFontTx/>
                  <a:buNone/>
                  <a:tabLst/>
                </a:pPr>
                <a:r>
                  <a:rPr lang="en-US" altLang="zh-CN" sz="1200" b="1" dirty="0" smtClean="0">
                    <a:solidFill>
                      <a:schemeClr val="tx1"/>
                    </a:solidFill>
                    <a:latin typeface="Arial" charset="0"/>
                    <a:ea typeface="黑体" pitchFamily="2" charset="-122"/>
                  </a:rPr>
                  <a:t>DOM</a:t>
                </a:r>
                <a:endParaRPr kumimoji="0" lang="zh-CN" altLang="en-US" sz="1200" b="1" i="0" u="none" strike="noStrike" cap="none" normalizeH="0" baseline="0" dirty="0" smtClean="0">
                  <a:ln>
                    <a:noFill/>
                  </a:ln>
                  <a:solidFill>
                    <a:schemeClr val="tx1"/>
                  </a:solidFill>
                  <a:effectLst/>
                  <a:latin typeface="Arial" charset="0"/>
                  <a:ea typeface="黑体" pitchFamily="2" charset="-122"/>
                </a:endParaRPr>
              </a:p>
            </p:txBody>
          </p:sp>
          <p:sp>
            <p:nvSpPr>
              <p:cNvPr id="37" name="矩形 36"/>
              <p:cNvSpPr/>
              <p:nvPr/>
            </p:nvSpPr>
            <p:spPr bwMode="auto">
              <a:xfrm rot="16200000">
                <a:off x="4720841" y="5344526"/>
                <a:ext cx="1152128" cy="321471"/>
              </a:xfrm>
              <a:prstGeom prst="rect">
                <a:avLst/>
              </a:prstGeom>
              <a:gradFill flip="none" rotWithShape="1">
                <a:gsLst>
                  <a:gs pos="0">
                    <a:srgbClr val="FFC000"/>
                  </a:gs>
                  <a:gs pos="80000">
                    <a:schemeClr val="accent6">
                      <a:shade val="93000"/>
                      <a:satMod val="130000"/>
                    </a:schemeClr>
                  </a:gs>
                  <a:gs pos="100000">
                    <a:schemeClr val="accent6">
                      <a:shade val="94000"/>
                      <a:satMod val="135000"/>
                    </a:schemeClr>
                  </a:gs>
                </a:gsLst>
                <a:lin ang="5400000" scaled="1"/>
                <a:tileRect/>
              </a:gradFill>
              <a:ln>
                <a:headEnd type="none" w="med" len="med"/>
                <a:tailEnd type="none" w="med" len="med"/>
              </a:ln>
              <a:scene3d>
                <a:camera prst="orthographicFront">
                  <a:rot lat="0" lon="0" rev="0"/>
                </a:camera>
                <a:lightRig rig="threePt" dir="t">
                  <a:rot lat="0" lon="0" rev="1200000"/>
                </a:lightRig>
              </a:scene3d>
              <a:sp3d>
                <a:bevelT w="63500" h="25400" prst="softRound"/>
              </a:sp3d>
            </p:spPr>
            <p:style>
              <a:lnRef idx="0">
                <a:schemeClr val="accent6"/>
              </a:lnRef>
              <a:fillRef idx="3">
                <a:schemeClr val="accent6"/>
              </a:fillRef>
              <a:effectRef idx="3">
                <a:schemeClr val="accent6"/>
              </a:effectRef>
              <a:fontRef idx="minor">
                <a:schemeClr val="lt1"/>
              </a:fontRef>
            </p:style>
            <p:txBody>
              <a:bodyPr vert="horz" wrap="none" lIns="91440" tIns="45720" rIns="91440" bIns="45720" numCol="1" rtlCol="0" anchor="ctr" anchorCtr="0" compatLnSpc="1">
                <a:prstTxWarp prst="textNoShape">
                  <a:avLst/>
                </a:prstTxWarp>
              </a:bodyPr>
              <a:lstStyle>
                <a:defPPr>
                  <a:defRPr lang="zh-CN"/>
                </a:defPPr>
                <a:lvl1pPr algn="l" rtl="0" fontAlgn="base">
                  <a:spcBef>
                    <a:spcPct val="0"/>
                  </a:spcBef>
                  <a:spcAft>
                    <a:spcPct val="0"/>
                  </a:spcAft>
                  <a:defRPr kern="1200">
                    <a:solidFill>
                      <a:schemeClr val="dk1"/>
                    </a:solidFill>
                    <a:latin typeface="+mn-lt"/>
                    <a:ea typeface="+mn-ea"/>
                    <a:cs typeface="+mn-cs"/>
                  </a:defRPr>
                </a:lvl1pPr>
                <a:lvl2pPr marL="457200" algn="l" rtl="0" fontAlgn="base">
                  <a:spcBef>
                    <a:spcPct val="0"/>
                  </a:spcBef>
                  <a:spcAft>
                    <a:spcPct val="0"/>
                  </a:spcAft>
                  <a:defRPr kern="1200">
                    <a:solidFill>
                      <a:schemeClr val="dk1"/>
                    </a:solidFill>
                    <a:latin typeface="+mn-lt"/>
                    <a:ea typeface="+mn-ea"/>
                    <a:cs typeface="+mn-cs"/>
                  </a:defRPr>
                </a:lvl2pPr>
                <a:lvl3pPr marL="914400" algn="l" rtl="0" fontAlgn="base">
                  <a:spcBef>
                    <a:spcPct val="0"/>
                  </a:spcBef>
                  <a:spcAft>
                    <a:spcPct val="0"/>
                  </a:spcAft>
                  <a:defRPr kern="1200">
                    <a:solidFill>
                      <a:schemeClr val="dk1"/>
                    </a:solidFill>
                    <a:latin typeface="+mn-lt"/>
                    <a:ea typeface="+mn-ea"/>
                    <a:cs typeface="+mn-cs"/>
                  </a:defRPr>
                </a:lvl3pPr>
                <a:lvl4pPr marL="1371600" algn="l" rtl="0" fontAlgn="base">
                  <a:spcBef>
                    <a:spcPct val="0"/>
                  </a:spcBef>
                  <a:spcAft>
                    <a:spcPct val="0"/>
                  </a:spcAft>
                  <a:defRPr kern="1200">
                    <a:solidFill>
                      <a:schemeClr val="dk1"/>
                    </a:solidFill>
                    <a:latin typeface="+mn-lt"/>
                    <a:ea typeface="+mn-ea"/>
                    <a:cs typeface="+mn-cs"/>
                  </a:defRPr>
                </a:lvl4pPr>
                <a:lvl5pPr marL="1828800" algn="l" rtl="0" fontAlgn="base">
                  <a:spcBef>
                    <a:spcPct val="0"/>
                  </a:spcBef>
                  <a:spcAft>
                    <a:spcPct val="0"/>
                  </a:spcAft>
                  <a:defRPr kern="1200">
                    <a:solidFill>
                      <a:schemeClr val="dk1"/>
                    </a:solidFill>
                    <a:latin typeface="+mn-lt"/>
                    <a:ea typeface="+mn-ea"/>
                    <a:cs typeface="+mn-cs"/>
                  </a:defRPr>
                </a:lvl5pPr>
                <a:lvl6pPr marL="2286000" algn="l" defTabSz="914400" rtl="0" eaLnBrk="1" latinLnBrk="0" hangingPunct="1">
                  <a:defRPr kern="1200">
                    <a:solidFill>
                      <a:schemeClr val="dk1"/>
                    </a:solidFill>
                    <a:latin typeface="+mn-lt"/>
                    <a:ea typeface="+mn-ea"/>
                    <a:cs typeface="+mn-cs"/>
                  </a:defRPr>
                </a:lvl6pPr>
                <a:lvl7pPr marL="2743200" algn="l" defTabSz="914400" rtl="0" eaLnBrk="1" latinLnBrk="0" hangingPunct="1">
                  <a:defRPr kern="1200">
                    <a:solidFill>
                      <a:schemeClr val="dk1"/>
                    </a:solidFill>
                    <a:latin typeface="+mn-lt"/>
                    <a:ea typeface="+mn-ea"/>
                    <a:cs typeface="+mn-cs"/>
                  </a:defRPr>
                </a:lvl7pPr>
                <a:lvl8pPr marL="3200400" algn="l" defTabSz="914400" rtl="0" eaLnBrk="1" latinLnBrk="0" hangingPunct="1">
                  <a:defRPr kern="1200">
                    <a:solidFill>
                      <a:schemeClr val="dk1"/>
                    </a:solidFill>
                    <a:latin typeface="+mn-lt"/>
                    <a:ea typeface="+mn-ea"/>
                    <a:cs typeface="+mn-cs"/>
                  </a:defRPr>
                </a:lvl8pPr>
                <a:lvl9pPr marL="3657600" algn="l" defTabSz="914400" rtl="0" eaLnBrk="1" latinLnBrk="0" hangingPunct="1">
                  <a:defRPr kern="1200">
                    <a:solidFill>
                      <a:schemeClr val="dk1"/>
                    </a:solidFill>
                    <a:latin typeface="+mn-lt"/>
                    <a:ea typeface="+mn-ea"/>
                    <a:cs typeface="+mn-cs"/>
                  </a:defRPr>
                </a:lvl9pPr>
              </a:lstStyle>
              <a:p>
                <a:pPr marL="0" marR="0" indent="0" algn="ctr" defTabSz="914400" rtl="0" eaLnBrk="1" fontAlgn="base" latinLnBrk="0" hangingPunct="1">
                  <a:lnSpc>
                    <a:spcPct val="100000"/>
                  </a:lnSpc>
                  <a:spcBef>
                    <a:spcPct val="0"/>
                  </a:spcBef>
                  <a:spcAft>
                    <a:spcPct val="0"/>
                  </a:spcAft>
                  <a:buClrTx/>
                  <a:buSzTx/>
                  <a:buFontTx/>
                  <a:buNone/>
                  <a:tabLst/>
                </a:pPr>
                <a:r>
                  <a:rPr lang="en-US" altLang="zh-CN" sz="1200" b="1" dirty="0" smtClean="0">
                    <a:solidFill>
                      <a:schemeClr val="tx1"/>
                    </a:solidFill>
                    <a:latin typeface="Arial" charset="0"/>
                    <a:ea typeface="黑体" pitchFamily="2" charset="-122"/>
                  </a:rPr>
                  <a:t>Log4C</a:t>
                </a:r>
                <a:endParaRPr kumimoji="0" lang="zh-CN" altLang="en-US" sz="1200" b="1" i="0" u="none" strike="noStrike" cap="none" normalizeH="0" baseline="0" dirty="0" smtClean="0">
                  <a:ln>
                    <a:noFill/>
                  </a:ln>
                  <a:solidFill>
                    <a:schemeClr val="tx1"/>
                  </a:solidFill>
                  <a:effectLst/>
                  <a:latin typeface="Arial" charset="0"/>
                  <a:ea typeface="黑体" pitchFamily="2" charset="-122"/>
                </a:endParaRPr>
              </a:p>
            </p:txBody>
          </p:sp>
          <p:sp>
            <p:nvSpPr>
              <p:cNvPr id="38" name="矩形 37"/>
              <p:cNvSpPr/>
              <p:nvPr/>
            </p:nvSpPr>
            <p:spPr bwMode="auto">
              <a:xfrm rot="16200000">
                <a:off x="5030831" y="5344528"/>
                <a:ext cx="1152128" cy="321471"/>
              </a:xfrm>
              <a:prstGeom prst="rect">
                <a:avLst/>
              </a:prstGeom>
              <a:gradFill flip="none" rotWithShape="1">
                <a:gsLst>
                  <a:gs pos="0">
                    <a:srgbClr val="FFC000"/>
                  </a:gs>
                  <a:gs pos="80000">
                    <a:schemeClr val="accent6">
                      <a:shade val="93000"/>
                      <a:satMod val="130000"/>
                    </a:schemeClr>
                  </a:gs>
                  <a:gs pos="100000">
                    <a:schemeClr val="accent6">
                      <a:shade val="94000"/>
                      <a:satMod val="135000"/>
                    </a:schemeClr>
                  </a:gs>
                </a:gsLst>
                <a:lin ang="5400000" scaled="1"/>
                <a:tileRect/>
              </a:gradFill>
              <a:ln>
                <a:headEnd type="none" w="med" len="med"/>
                <a:tailEnd type="none" w="med" len="med"/>
              </a:ln>
              <a:scene3d>
                <a:camera prst="orthographicFront">
                  <a:rot lat="0" lon="0" rev="0"/>
                </a:camera>
                <a:lightRig rig="threePt" dir="t">
                  <a:rot lat="0" lon="0" rev="1200000"/>
                </a:lightRig>
              </a:scene3d>
              <a:sp3d>
                <a:bevelT w="63500" h="25400" prst="softRound"/>
              </a:sp3d>
            </p:spPr>
            <p:style>
              <a:lnRef idx="0">
                <a:schemeClr val="accent6"/>
              </a:lnRef>
              <a:fillRef idx="3">
                <a:schemeClr val="accent6"/>
              </a:fillRef>
              <a:effectRef idx="3">
                <a:schemeClr val="accent6"/>
              </a:effectRef>
              <a:fontRef idx="minor">
                <a:schemeClr val="lt1"/>
              </a:fontRef>
            </p:style>
            <p:txBody>
              <a:bodyPr vert="horz" wrap="none" lIns="91440" tIns="45720" rIns="91440" bIns="45720" numCol="1" rtlCol="0" anchor="ctr" anchorCtr="0" compatLnSpc="1">
                <a:prstTxWarp prst="textNoShape">
                  <a:avLst/>
                </a:prstTxWarp>
              </a:bodyPr>
              <a:lstStyle>
                <a:defPPr>
                  <a:defRPr lang="zh-CN"/>
                </a:defPPr>
                <a:lvl1pPr algn="l" rtl="0" fontAlgn="base">
                  <a:spcBef>
                    <a:spcPct val="0"/>
                  </a:spcBef>
                  <a:spcAft>
                    <a:spcPct val="0"/>
                  </a:spcAft>
                  <a:defRPr kern="1200">
                    <a:solidFill>
                      <a:schemeClr val="dk1"/>
                    </a:solidFill>
                    <a:latin typeface="+mn-lt"/>
                    <a:ea typeface="+mn-ea"/>
                    <a:cs typeface="+mn-cs"/>
                  </a:defRPr>
                </a:lvl1pPr>
                <a:lvl2pPr marL="457200" algn="l" rtl="0" fontAlgn="base">
                  <a:spcBef>
                    <a:spcPct val="0"/>
                  </a:spcBef>
                  <a:spcAft>
                    <a:spcPct val="0"/>
                  </a:spcAft>
                  <a:defRPr kern="1200">
                    <a:solidFill>
                      <a:schemeClr val="dk1"/>
                    </a:solidFill>
                    <a:latin typeface="+mn-lt"/>
                    <a:ea typeface="+mn-ea"/>
                    <a:cs typeface="+mn-cs"/>
                  </a:defRPr>
                </a:lvl2pPr>
                <a:lvl3pPr marL="914400" algn="l" rtl="0" fontAlgn="base">
                  <a:spcBef>
                    <a:spcPct val="0"/>
                  </a:spcBef>
                  <a:spcAft>
                    <a:spcPct val="0"/>
                  </a:spcAft>
                  <a:defRPr kern="1200">
                    <a:solidFill>
                      <a:schemeClr val="dk1"/>
                    </a:solidFill>
                    <a:latin typeface="+mn-lt"/>
                    <a:ea typeface="+mn-ea"/>
                    <a:cs typeface="+mn-cs"/>
                  </a:defRPr>
                </a:lvl3pPr>
                <a:lvl4pPr marL="1371600" algn="l" rtl="0" fontAlgn="base">
                  <a:spcBef>
                    <a:spcPct val="0"/>
                  </a:spcBef>
                  <a:spcAft>
                    <a:spcPct val="0"/>
                  </a:spcAft>
                  <a:defRPr kern="1200">
                    <a:solidFill>
                      <a:schemeClr val="dk1"/>
                    </a:solidFill>
                    <a:latin typeface="+mn-lt"/>
                    <a:ea typeface="+mn-ea"/>
                    <a:cs typeface="+mn-cs"/>
                  </a:defRPr>
                </a:lvl4pPr>
                <a:lvl5pPr marL="1828800" algn="l" rtl="0" fontAlgn="base">
                  <a:spcBef>
                    <a:spcPct val="0"/>
                  </a:spcBef>
                  <a:spcAft>
                    <a:spcPct val="0"/>
                  </a:spcAft>
                  <a:defRPr kern="1200">
                    <a:solidFill>
                      <a:schemeClr val="dk1"/>
                    </a:solidFill>
                    <a:latin typeface="+mn-lt"/>
                    <a:ea typeface="+mn-ea"/>
                    <a:cs typeface="+mn-cs"/>
                  </a:defRPr>
                </a:lvl5pPr>
                <a:lvl6pPr marL="2286000" algn="l" defTabSz="914400" rtl="0" eaLnBrk="1" latinLnBrk="0" hangingPunct="1">
                  <a:defRPr kern="1200">
                    <a:solidFill>
                      <a:schemeClr val="dk1"/>
                    </a:solidFill>
                    <a:latin typeface="+mn-lt"/>
                    <a:ea typeface="+mn-ea"/>
                    <a:cs typeface="+mn-cs"/>
                  </a:defRPr>
                </a:lvl6pPr>
                <a:lvl7pPr marL="2743200" algn="l" defTabSz="914400" rtl="0" eaLnBrk="1" latinLnBrk="0" hangingPunct="1">
                  <a:defRPr kern="1200">
                    <a:solidFill>
                      <a:schemeClr val="dk1"/>
                    </a:solidFill>
                    <a:latin typeface="+mn-lt"/>
                    <a:ea typeface="+mn-ea"/>
                    <a:cs typeface="+mn-cs"/>
                  </a:defRPr>
                </a:lvl7pPr>
                <a:lvl8pPr marL="3200400" algn="l" defTabSz="914400" rtl="0" eaLnBrk="1" latinLnBrk="0" hangingPunct="1">
                  <a:defRPr kern="1200">
                    <a:solidFill>
                      <a:schemeClr val="dk1"/>
                    </a:solidFill>
                    <a:latin typeface="+mn-lt"/>
                    <a:ea typeface="+mn-ea"/>
                    <a:cs typeface="+mn-cs"/>
                  </a:defRPr>
                </a:lvl8pPr>
                <a:lvl9pPr marL="3657600" algn="l" defTabSz="914400" rtl="0" eaLnBrk="1" latinLnBrk="0" hangingPunct="1">
                  <a:defRPr kern="1200">
                    <a:solidFill>
                      <a:schemeClr val="dk1"/>
                    </a:solidFill>
                    <a:latin typeface="+mn-lt"/>
                    <a:ea typeface="+mn-ea"/>
                    <a:cs typeface="+mn-cs"/>
                  </a:defRPr>
                </a:lvl9pPr>
              </a:lstStyle>
              <a:p>
                <a:pPr marL="0" marR="0" indent="0" algn="ctr" defTabSz="914400" rtl="0" eaLnBrk="1" fontAlgn="base" latinLnBrk="0" hangingPunct="1">
                  <a:lnSpc>
                    <a:spcPct val="100000"/>
                  </a:lnSpc>
                  <a:spcBef>
                    <a:spcPct val="0"/>
                  </a:spcBef>
                  <a:spcAft>
                    <a:spcPct val="0"/>
                  </a:spcAft>
                  <a:buClrTx/>
                  <a:buSzTx/>
                  <a:buFontTx/>
                  <a:buNone/>
                  <a:tabLst/>
                </a:pPr>
                <a:r>
                  <a:rPr lang="en-US" altLang="zh-CN" sz="1200" b="1" dirty="0" smtClean="0">
                    <a:solidFill>
                      <a:schemeClr val="tx1"/>
                    </a:solidFill>
                    <a:latin typeface="Arial" charset="0"/>
                    <a:ea typeface="黑体" pitchFamily="2" charset="-122"/>
                  </a:rPr>
                  <a:t>HTTP SOAP</a:t>
                </a:r>
                <a:endParaRPr kumimoji="0" lang="zh-CN" altLang="en-US" sz="1200" b="1" i="0" u="none" strike="noStrike" cap="none" normalizeH="0" baseline="0" dirty="0" smtClean="0">
                  <a:ln>
                    <a:noFill/>
                  </a:ln>
                  <a:solidFill>
                    <a:schemeClr val="tx1"/>
                  </a:solidFill>
                  <a:effectLst/>
                  <a:latin typeface="Arial" charset="0"/>
                  <a:ea typeface="黑体" pitchFamily="2" charset="-122"/>
                </a:endParaRPr>
              </a:p>
            </p:txBody>
          </p:sp>
          <p:sp>
            <p:nvSpPr>
              <p:cNvPr id="39" name="矩形 38"/>
              <p:cNvSpPr/>
              <p:nvPr/>
            </p:nvSpPr>
            <p:spPr bwMode="auto">
              <a:xfrm rot="16200000">
                <a:off x="2835068" y="5344526"/>
                <a:ext cx="1152128" cy="321471"/>
              </a:xfrm>
              <a:prstGeom prst="rect">
                <a:avLst/>
              </a:prstGeom>
              <a:gradFill flip="none" rotWithShape="1">
                <a:gsLst>
                  <a:gs pos="0">
                    <a:srgbClr val="FFC000"/>
                  </a:gs>
                  <a:gs pos="80000">
                    <a:schemeClr val="accent6">
                      <a:shade val="93000"/>
                      <a:satMod val="130000"/>
                    </a:schemeClr>
                  </a:gs>
                  <a:gs pos="100000">
                    <a:schemeClr val="accent6">
                      <a:shade val="94000"/>
                      <a:satMod val="135000"/>
                    </a:schemeClr>
                  </a:gs>
                </a:gsLst>
                <a:lin ang="5400000" scaled="1"/>
                <a:tileRect/>
              </a:gradFill>
              <a:ln>
                <a:headEnd type="none" w="med" len="med"/>
                <a:tailEnd type="none" w="med" len="med"/>
              </a:ln>
              <a:scene3d>
                <a:camera prst="orthographicFront">
                  <a:rot lat="0" lon="0" rev="0"/>
                </a:camera>
                <a:lightRig rig="threePt" dir="t">
                  <a:rot lat="0" lon="0" rev="1200000"/>
                </a:lightRig>
              </a:scene3d>
              <a:sp3d>
                <a:bevelT w="63500" h="25400" prst="softRound"/>
              </a:sp3d>
            </p:spPr>
            <p:style>
              <a:lnRef idx="0">
                <a:schemeClr val="accent6"/>
              </a:lnRef>
              <a:fillRef idx="3">
                <a:schemeClr val="accent6"/>
              </a:fillRef>
              <a:effectRef idx="3">
                <a:schemeClr val="accent6"/>
              </a:effectRef>
              <a:fontRef idx="minor">
                <a:schemeClr val="lt1"/>
              </a:fontRef>
            </p:style>
            <p:txBody>
              <a:bodyPr vert="horz" wrap="none" lIns="91440" tIns="45720" rIns="91440" bIns="45720" numCol="1" rtlCol="0" anchor="ctr" anchorCtr="0" compatLnSpc="1">
                <a:prstTxWarp prst="textNoShape">
                  <a:avLst/>
                </a:prstTxWarp>
              </a:bodyPr>
              <a:lstStyle>
                <a:defPPr>
                  <a:defRPr lang="zh-CN"/>
                </a:defPPr>
                <a:lvl1pPr algn="l" rtl="0" fontAlgn="base">
                  <a:spcBef>
                    <a:spcPct val="0"/>
                  </a:spcBef>
                  <a:spcAft>
                    <a:spcPct val="0"/>
                  </a:spcAft>
                  <a:defRPr kern="1200">
                    <a:solidFill>
                      <a:schemeClr val="dk1"/>
                    </a:solidFill>
                    <a:latin typeface="+mn-lt"/>
                    <a:ea typeface="+mn-ea"/>
                    <a:cs typeface="+mn-cs"/>
                  </a:defRPr>
                </a:lvl1pPr>
                <a:lvl2pPr marL="457200" algn="l" rtl="0" fontAlgn="base">
                  <a:spcBef>
                    <a:spcPct val="0"/>
                  </a:spcBef>
                  <a:spcAft>
                    <a:spcPct val="0"/>
                  </a:spcAft>
                  <a:defRPr kern="1200">
                    <a:solidFill>
                      <a:schemeClr val="dk1"/>
                    </a:solidFill>
                    <a:latin typeface="+mn-lt"/>
                    <a:ea typeface="+mn-ea"/>
                    <a:cs typeface="+mn-cs"/>
                  </a:defRPr>
                </a:lvl2pPr>
                <a:lvl3pPr marL="914400" algn="l" rtl="0" fontAlgn="base">
                  <a:spcBef>
                    <a:spcPct val="0"/>
                  </a:spcBef>
                  <a:spcAft>
                    <a:spcPct val="0"/>
                  </a:spcAft>
                  <a:defRPr kern="1200">
                    <a:solidFill>
                      <a:schemeClr val="dk1"/>
                    </a:solidFill>
                    <a:latin typeface="+mn-lt"/>
                    <a:ea typeface="+mn-ea"/>
                    <a:cs typeface="+mn-cs"/>
                  </a:defRPr>
                </a:lvl3pPr>
                <a:lvl4pPr marL="1371600" algn="l" rtl="0" fontAlgn="base">
                  <a:spcBef>
                    <a:spcPct val="0"/>
                  </a:spcBef>
                  <a:spcAft>
                    <a:spcPct val="0"/>
                  </a:spcAft>
                  <a:defRPr kern="1200">
                    <a:solidFill>
                      <a:schemeClr val="dk1"/>
                    </a:solidFill>
                    <a:latin typeface="+mn-lt"/>
                    <a:ea typeface="+mn-ea"/>
                    <a:cs typeface="+mn-cs"/>
                  </a:defRPr>
                </a:lvl4pPr>
                <a:lvl5pPr marL="1828800" algn="l" rtl="0" fontAlgn="base">
                  <a:spcBef>
                    <a:spcPct val="0"/>
                  </a:spcBef>
                  <a:spcAft>
                    <a:spcPct val="0"/>
                  </a:spcAft>
                  <a:defRPr kern="1200">
                    <a:solidFill>
                      <a:schemeClr val="dk1"/>
                    </a:solidFill>
                    <a:latin typeface="+mn-lt"/>
                    <a:ea typeface="+mn-ea"/>
                    <a:cs typeface="+mn-cs"/>
                  </a:defRPr>
                </a:lvl5pPr>
                <a:lvl6pPr marL="2286000" algn="l" defTabSz="914400" rtl="0" eaLnBrk="1" latinLnBrk="0" hangingPunct="1">
                  <a:defRPr kern="1200">
                    <a:solidFill>
                      <a:schemeClr val="dk1"/>
                    </a:solidFill>
                    <a:latin typeface="+mn-lt"/>
                    <a:ea typeface="+mn-ea"/>
                    <a:cs typeface="+mn-cs"/>
                  </a:defRPr>
                </a:lvl6pPr>
                <a:lvl7pPr marL="2743200" algn="l" defTabSz="914400" rtl="0" eaLnBrk="1" latinLnBrk="0" hangingPunct="1">
                  <a:defRPr kern="1200">
                    <a:solidFill>
                      <a:schemeClr val="dk1"/>
                    </a:solidFill>
                    <a:latin typeface="+mn-lt"/>
                    <a:ea typeface="+mn-ea"/>
                    <a:cs typeface="+mn-cs"/>
                  </a:defRPr>
                </a:lvl7pPr>
                <a:lvl8pPr marL="3200400" algn="l" defTabSz="914400" rtl="0" eaLnBrk="1" latinLnBrk="0" hangingPunct="1">
                  <a:defRPr kern="1200">
                    <a:solidFill>
                      <a:schemeClr val="dk1"/>
                    </a:solidFill>
                    <a:latin typeface="+mn-lt"/>
                    <a:ea typeface="+mn-ea"/>
                    <a:cs typeface="+mn-cs"/>
                  </a:defRPr>
                </a:lvl8pPr>
                <a:lvl9pPr marL="3657600" algn="l" defTabSz="914400" rtl="0" eaLnBrk="1" latinLnBrk="0" hangingPunct="1">
                  <a:defRPr kern="1200">
                    <a:solidFill>
                      <a:schemeClr val="dk1"/>
                    </a:solidFill>
                    <a:latin typeface="+mn-lt"/>
                    <a:ea typeface="+mn-ea"/>
                    <a:cs typeface="+mn-cs"/>
                  </a:defRPr>
                </a:lvl9p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zh-CN" sz="1200" b="1" i="0" u="none" strike="noStrike" cap="none" normalizeH="0" baseline="0" dirty="0" smtClean="0">
                    <a:ln>
                      <a:noFill/>
                    </a:ln>
                    <a:solidFill>
                      <a:schemeClr val="tx1"/>
                    </a:solidFill>
                    <a:effectLst/>
                    <a:latin typeface="Arial" charset="0"/>
                    <a:ea typeface="黑体" pitchFamily="2" charset="-122"/>
                  </a:rPr>
                  <a:t>MFC</a:t>
                </a:r>
                <a:endParaRPr kumimoji="0" lang="zh-CN" altLang="en-US" sz="1200" i="0" u="none" strike="noStrike" cap="none" normalizeH="0" baseline="0" dirty="0" smtClean="0">
                  <a:ln>
                    <a:noFill/>
                  </a:ln>
                  <a:solidFill>
                    <a:schemeClr val="tx1"/>
                  </a:solidFill>
                  <a:effectLst/>
                  <a:latin typeface="Arial" charset="0"/>
                  <a:ea typeface="黑体" pitchFamily="2" charset="-122"/>
                </a:endParaRPr>
              </a:p>
            </p:txBody>
          </p:sp>
        </p:grpSp>
      </p:grpSp>
      <p:sp>
        <p:nvSpPr>
          <p:cNvPr id="42" name="右箭头 41"/>
          <p:cNvSpPr/>
          <p:nvPr/>
        </p:nvSpPr>
        <p:spPr>
          <a:xfrm rot="5400000">
            <a:off x="4647409" y="7045741"/>
            <a:ext cx="285752" cy="214314"/>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a:p>
        </p:txBody>
      </p:sp>
      <p:sp>
        <p:nvSpPr>
          <p:cNvPr id="45" name="圆角矩形 44"/>
          <p:cNvSpPr/>
          <p:nvPr/>
        </p:nvSpPr>
        <p:spPr bwMode="auto">
          <a:xfrm>
            <a:off x="142844" y="3416636"/>
            <a:ext cx="1571636" cy="434810"/>
          </a:xfrm>
          <a:prstGeom prst="roundRect">
            <a:avLst/>
          </a:prstGeom>
          <a:solidFill>
            <a:schemeClr val="accent2">
              <a:lumMod val="60000"/>
              <a:lumOff val="40000"/>
            </a:schemeClr>
          </a:solidFill>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none" lIns="91440" tIns="45720" rIns="91440" bIns="45720" numCol="1" rtlCol="0" anchor="t" anchorCtr="0" compatLnSpc="1">
            <a:prstTxWarp prst="textNoShape">
              <a:avLst/>
            </a:prstTxWarp>
          </a:bodyPr>
          <a:lstStyle>
            <a:defPPr>
              <a:defRPr lang="zh-CN"/>
            </a:defPPr>
            <a:lvl1pPr algn="l" rtl="0" fontAlgn="base">
              <a:spcBef>
                <a:spcPct val="0"/>
              </a:spcBef>
              <a:spcAft>
                <a:spcPct val="0"/>
              </a:spcAft>
              <a:defRPr kern="1200">
                <a:solidFill>
                  <a:schemeClr val="tx1"/>
                </a:solidFill>
                <a:latin typeface="Arial" pitchFamily="34" charset="0"/>
                <a:ea typeface="黑体" pitchFamily="2" charset="-122"/>
                <a:cs typeface="+mn-cs"/>
              </a:defRPr>
            </a:lvl1pPr>
            <a:lvl2pPr marL="457200" algn="l" rtl="0" fontAlgn="base">
              <a:spcBef>
                <a:spcPct val="0"/>
              </a:spcBef>
              <a:spcAft>
                <a:spcPct val="0"/>
              </a:spcAft>
              <a:defRPr kern="1200">
                <a:solidFill>
                  <a:schemeClr val="tx1"/>
                </a:solidFill>
                <a:latin typeface="Arial" pitchFamily="34" charset="0"/>
                <a:ea typeface="黑体" pitchFamily="2" charset="-122"/>
                <a:cs typeface="+mn-cs"/>
              </a:defRPr>
            </a:lvl2pPr>
            <a:lvl3pPr marL="914400" algn="l" rtl="0" fontAlgn="base">
              <a:spcBef>
                <a:spcPct val="0"/>
              </a:spcBef>
              <a:spcAft>
                <a:spcPct val="0"/>
              </a:spcAft>
              <a:defRPr kern="1200">
                <a:solidFill>
                  <a:schemeClr val="tx1"/>
                </a:solidFill>
                <a:latin typeface="Arial" pitchFamily="34" charset="0"/>
                <a:ea typeface="黑体" pitchFamily="2" charset="-122"/>
                <a:cs typeface="+mn-cs"/>
              </a:defRPr>
            </a:lvl3pPr>
            <a:lvl4pPr marL="1371600" algn="l" rtl="0" fontAlgn="base">
              <a:spcBef>
                <a:spcPct val="0"/>
              </a:spcBef>
              <a:spcAft>
                <a:spcPct val="0"/>
              </a:spcAft>
              <a:defRPr kern="1200">
                <a:solidFill>
                  <a:schemeClr val="tx1"/>
                </a:solidFill>
                <a:latin typeface="Arial" pitchFamily="34" charset="0"/>
                <a:ea typeface="黑体" pitchFamily="2" charset="-122"/>
                <a:cs typeface="+mn-cs"/>
              </a:defRPr>
            </a:lvl4pPr>
            <a:lvl5pPr marL="1828800" algn="l" rtl="0" fontAlgn="base">
              <a:spcBef>
                <a:spcPct val="0"/>
              </a:spcBef>
              <a:spcAft>
                <a:spcPct val="0"/>
              </a:spcAft>
              <a:defRPr kern="1200">
                <a:solidFill>
                  <a:schemeClr val="tx1"/>
                </a:solidFill>
                <a:latin typeface="Arial" pitchFamily="34" charset="0"/>
                <a:ea typeface="黑体" pitchFamily="2" charset="-122"/>
                <a:cs typeface="+mn-cs"/>
              </a:defRPr>
            </a:lvl5pPr>
            <a:lvl6pPr marL="2286000" algn="l" defTabSz="914400" rtl="0" eaLnBrk="1" latinLnBrk="0" hangingPunct="1">
              <a:defRPr kern="1200">
                <a:solidFill>
                  <a:schemeClr val="tx1"/>
                </a:solidFill>
                <a:latin typeface="Arial" pitchFamily="34" charset="0"/>
                <a:ea typeface="黑体" pitchFamily="2" charset="-122"/>
                <a:cs typeface="+mn-cs"/>
              </a:defRPr>
            </a:lvl6pPr>
            <a:lvl7pPr marL="2743200" algn="l" defTabSz="914400" rtl="0" eaLnBrk="1" latinLnBrk="0" hangingPunct="1">
              <a:defRPr kern="1200">
                <a:solidFill>
                  <a:schemeClr val="tx1"/>
                </a:solidFill>
                <a:latin typeface="Arial" pitchFamily="34" charset="0"/>
                <a:ea typeface="黑体" pitchFamily="2" charset="-122"/>
                <a:cs typeface="+mn-cs"/>
              </a:defRPr>
            </a:lvl7pPr>
            <a:lvl8pPr marL="3200400" algn="l" defTabSz="914400" rtl="0" eaLnBrk="1" latinLnBrk="0" hangingPunct="1">
              <a:defRPr kern="1200">
                <a:solidFill>
                  <a:schemeClr val="tx1"/>
                </a:solidFill>
                <a:latin typeface="Arial" pitchFamily="34" charset="0"/>
                <a:ea typeface="黑体" pitchFamily="2" charset="-122"/>
                <a:cs typeface="+mn-cs"/>
              </a:defRPr>
            </a:lvl8pPr>
            <a:lvl9pPr marL="3657600" algn="l" defTabSz="914400" rtl="0" eaLnBrk="1" latinLnBrk="0" hangingPunct="1">
              <a:defRPr kern="1200">
                <a:solidFill>
                  <a:schemeClr val="tx1"/>
                </a:solidFill>
                <a:latin typeface="Arial" pitchFamily="34" charset="0"/>
                <a:ea typeface="黑体" pitchFamily="2" charset="-122"/>
                <a:cs typeface="+mn-cs"/>
              </a:defRPr>
            </a:lvl9p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zh-CN" sz="1200" b="1" i="0" u="none" strike="noStrike" cap="none" normalizeH="0" baseline="0" dirty="0" err="1" smtClean="0">
                <a:ln>
                  <a:noFill/>
                </a:ln>
                <a:solidFill>
                  <a:schemeClr val="tx1"/>
                </a:solidFill>
                <a:effectLst/>
                <a:latin typeface="Arial" charset="0"/>
                <a:ea typeface="黑体" pitchFamily="2" charset="-122"/>
              </a:rPr>
              <a:t>ModelCenter</a:t>
            </a:r>
            <a:r>
              <a:rPr lang="zh-CN" altLang="en-US" sz="1200" dirty="0" smtClean="0">
                <a:latin typeface="Arial" charset="0"/>
              </a:rPr>
              <a:t>接口</a:t>
            </a:r>
            <a:r>
              <a:rPr kumimoji="0" lang="zh-CN" altLang="en-US" sz="1200" i="0" u="none" strike="noStrike" cap="none" normalizeH="0" baseline="0" dirty="0" smtClean="0">
                <a:ln>
                  <a:noFill/>
                </a:ln>
                <a:solidFill>
                  <a:schemeClr val="tx1"/>
                </a:solidFill>
                <a:effectLst/>
                <a:latin typeface="Arial" charset="0"/>
                <a:ea typeface="黑体" pitchFamily="2" charset="-122"/>
              </a:rPr>
              <a:t>封装</a:t>
            </a:r>
          </a:p>
        </p:txBody>
      </p:sp>
      <p:sp>
        <p:nvSpPr>
          <p:cNvPr id="47" name="圆角矩形 46"/>
          <p:cNvSpPr/>
          <p:nvPr/>
        </p:nvSpPr>
        <p:spPr bwMode="auto">
          <a:xfrm>
            <a:off x="7370446" y="1142984"/>
            <a:ext cx="1584000" cy="357190"/>
          </a:xfrm>
          <a:prstGeom prst="roundRect">
            <a:avLst/>
          </a:prstGeom>
          <a:solidFill>
            <a:schemeClr val="accent4"/>
          </a:solidFill>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none" lIns="91440" tIns="45720" rIns="91440" bIns="45720" numCol="1" rtlCol="0" anchor="ctr" anchorCtr="1" compatLnSpc="1">
            <a:prstTxWarp prst="textNoShape">
              <a:avLst/>
            </a:prstTxWarp>
          </a:bodyPr>
          <a:lstStyle>
            <a:defPPr>
              <a:defRPr lang="zh-CN"/>
            </a:defPPr>
            <a:lvl1pPr algn="l" rtl="0" fontAlgn="base">
              <a:spcBef>
                <a:spcPct val="0"/>
              </a:spcBef>
              <a:spcAft>
                <a:spcPct val="0"/>
              </a:spcAft>
              <a:defRPr kern="1200">
                <a:solidFill>
                  <a:schemeClr val="tx1"/>
                </a:solidFill>
                <a:latin typeface="Arial" pitchFamily="34" charset="0"/>
                <a:ea typeface="黑体" pitchFamily="2" charset="-122"/>
                <a:cs typeface="+mn-cs"/>
              </a:defRPr>
            </a:lvl1pPr>
            <a:lvl2pPr marL="457200" algn="l" rtl="0" fontAlgn="base">
              <a:spcBef>
                <a:spcPct val="0"/>
              </a:spcBef>
              <a:spcAft>
                <a:spcPct val="0"/>
              </a:spcAft>
              <a:defRPr kern="1200">
                <a:solidFill>
                  <a:schemeClr val="tx1"/>
                </a:solidFill>
                <a:latin typeface="Arial" pitchFamily="34" charset="0"/>
                <a:ea typeface="黑体" pitchFamily="2" charset="-122"/>
                <a:cs typeface="+mn-cs"/>
              </a:defRPr>
            </a:lvl2pPr>
            <a:lvl3pPr marL="914400" algn="l" rtl="0" fontAlgn="base">
              <a:spcBef>
                <a:spcPct val="0"/>
              </a:spcBef>
              <a:spcAft>
                <a:spcPct val="0"/>
              </a:spcAft>
              <a:defRPr kern="1200">
                <a:solidFill>
                  <a:schemeClr val="tx1"/>
                </a:solidFill>
                <a:latin typeface="Arial" pitchFamily="34" charset="0"/>
                <a:ea typeface="黑体" pitchFamily="2" charset="-122"/>
                <a:cs typeface="+mn-cs"/>
              </a:defRPr>
            </a:lvl3pPr>
            <a:lvl4pPr marL="1371600" algn="l" rtl="0" fontAlgn="base">
              <a:spcBef>
                <a:spcPct val="0"/>
              </a:spcBef>
              <a:spcAft>
                <a:spcPct val="0"/>
              </a:spcAft>
              <a:defRPr kern="1200">
                <a:solidFill>
                  <a:schemeClr val="tx1"/>
                </a:solidFill>
                <a:latin typeface="Arial" pitchFamily="34" charset="0"/>
                <a:ea typeface="黑体" pitchFamily="2" charset="-122"/>
                <a:cs typeface="+mn-cs"/>
              </a:defRPr>
            </a:lvl4pPr>
            <a:lvl5pPr marL="1828800" algn="l" rtl="0" fontAlgn="base">
              <a:spcBef>
                <a:spcPct val="0"/>
              </a:spcBef>
              <a:spcAft>
                <a:spcPct val="0"/>
              </a:spcAft>
              <a:defRPr kern="1200">
                <a:solidFill>
                  <a:schemeClr val="tx1"/>
                </a:solidFill>
                <a:latin typeface="Arial" pitchFamily="34" charset="0"/>
                <a:ea typeface="黑体" pitchFamily="2" charset="-122"/>
                <a:cs typeface="+mn-cs"/>
              </a:defRPr>
            </a:lvl5pPr>
            <a:lvl6pPr marL="2286000" algn="l" defTabSz="914400" rtl="0" eaLnBrk="1" latinLnBrk="0" hangingPunct="1">
              <a:defRPr kern="1200">
                <a:solidFill>
                  <a:schemeClr val="tx1"/>
                </a:solidFill>
                <a:latin typeface="Arial" pitchFamily="34" charset="0"/>
                <a:ea typeface="黑体" pitchFamily="2" charset="-122"/>
                <a:cs typeface="+mn-cs"/>
              </a:defRPr>
            </a:lvl6pPr>
            <a:lvl7pPr marL="2743200" algn="l" defTabSz="914400" rtl="0" eaLnBrk="1" latinLnBrk="0" hangingPunct="1">
              <a:defRPr kern="1200">
                <a:solidFill>
                  <a:schemeClr val="tx1"/>
                </a:solidFill>
                <a:latin typeface="Arial" pitchFamily="34" charset="0"/>
                <a:ea typeface="黑体" pitchFamily="2" charset="-122"/>
                <a:cs typeface="+mn-cs"/>
              </a:defRPr>
            </a:lvl7pPr>
            <a:lvl8pPr marL="3200400" algn="l" defTabSz="914400" rtl="0" eaLnBrk="1" latinLnBrk="0" hangingPunct="1">
              <a:defRPr kern="1200">
                <a:solidFill>
                  <a:schemeClr val="tx1"/>
                </a:solidFill>
                <a:latin typeface="Arial" pitchFamily="34" charset="0"/>
                <a:ea typeface="黑体" pitchFamily="2" charset="-122"/>
                <a:cs typeface="+mn-cs"/>
              </a:defRPr>
            </a:lvl8pPr>
            <a:lvl9pPr marL="3657600" algn="l" defTabSz="914400" rtl="0" eaLnBrk="1" latinLnBrk="0" hangingPunct="1">
              <a:defRPr kern="1200">
                <a:solidFill>
                  <a:schemeClr val="tx1"/>
                </a:solidFill>
                <a:latin typeface="Arial" pitchFamily="34" charset="0"/>
                <a:ea typeface="黑体" pitchFamily="2" charset="-122"/>
                <a:cs typeface="+mn-cs"/>
              </a:defRPr>
            </a:lvl9p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zh-CN" sz="1200" i="0" u="none" strike="noStrike" cap="none" normalizeH="0" baseline="0" dirty="0" smtClean="0">
                <a:ln>
                  <a:noFill/>
                </a:ln>
                <a:solidFill>
                  <a:schemeClr val="tx1"/>
                </a:solidFill>
                <a:effectLst/>
                <a:latin typeface="Arial" charset="0"/>
                <a:ea typeface="黑体" pitchFamily="2" charset="-122"/>
              </a:rPr>
              <a:t>Web Client</a:t>
            </a:r>
          </a:p>
          <a:p>
            <a:pPr algn="ctr"/>
            <a:r>
              <a:rPr lang="en-US" altLang="zh-CN" sz="1200" dirty="0" smtClean="0">
                <a:latin typeface="Arial" charset="0"/>
              </a:rPr>
              <a:t>(Java Scripts)</a:t>
            </a:r>
            <a:endParaRPr kumimoji="0" lang="zh-CN" altLang="en-US" sz="1200" i="0" u="none" strike="noStrike" cap="none" normalizeH="0" baseline="0" dirty="0" smtClean="0">
              <a:ln>
                <a:noFill/>
              </a:ln>
              <a:solidFill>
                <a:schemeClr val="tx1"/>
              </a:solidFill>
              <a:effectLst/>
              <a:latin typeface="Arial" charset="0"/>
              <a:ea typeface="黑体" pitchFamily="2" charset="-122"/>
            </a:endParaRPr>
          </a:p>
        </p:txBody>
      </p:sp>
      <p:sp>
        <p:nvSpPr>
          <p:cNvPr id="48" name="矩形 47"/>
          <p:cNvSpPr/>
          <p:nvPr/>
        </p:nvSpPr>
        <p:spPr bwMode="auto">
          <a:xfrm>
            <a:off x="357158" y="4643446"/>
            <a:ext cx="6429420" cy="357190"/>
          </a:xfrm>
          <a:prstGeom prst="rect">
            <a:avLst/>
          </a:prstGeom>
          <a:gradFill>
            <a:gsLst>
              <a:gs pos="0">
                <a:schemeClr val="accent2">
                  <a:lumMod val="50000"/>
                </a:schemeClr>
              </a:gs>
              <a:gs pos="80000">
                <a:schemeClr val="accent2">
                  <a:shade val="93000"/>
                  <a:satMod val="130000"/>
                </a:schemeClr>
              </a:gs>
              <a:gs pos="100000">
                <a:schemeClr val="accent2">
                  <a:shade val="94000"/>
                  <a:satMod val="135000"/>
                </a:schemeClr>
              </a:gs>
            </a:gsLst>
          </a:gra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40" tIns="45720" rIns="91440" bIns="45720" numCol="1" rtlCol="0" anchor="ctr" anchorCtr="0" compatLnSpc="1">
            <a:prstTxWarp prst="textNoShape">
              <a:avLst/>
            </a:prstTxWarp>
          </a:bodyP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altLang="zh-CN" sz="1200" b="1" dirty="0" smtClean="0">
                <a:solidFill>
                  <a:schemeClr val="bg1"/>
                </a:solidFill>
                <a:latin typeface="Times New Roman" pitchFamily="18" charset="0"/>
                <a:cs typeface="Times New Roman" pitchFamily="18" charset="0"/>
              </a:rPr>
              <a:t>Native C/C++</a:t>
            </a:r>
            <a:endParaRPr lang="zh-CN" altLang="en-US" sz="1200" b="1" dirty="0" smtClean="0">
              <a:solidFill>
                <a:schemeClr val="bg1"/>
              </a:solidFill>
              <a:latin typeface="Times New Roman" pitchFamily="18" charset="0"/>
              <a:cs typeface="Times New Roman" pitchFamily="18" charset="0"/>
            </a:endParaRPr>
          </a:p>
        </p:txBody>
      </p:sp>
      <p:sp>
        <p:nvSpPr>
          <p:cNvPr id="52" name="圆角矩形 51"/>
          <p:cNvSpPr/>
          <p:nvPr/>
        </p:nvSpPr>
        <p:spPr bwMode="auto">
          <a:xfrm>
            <a:off x="7358082" y="1571612"/>
            <a:ext cx="1584000" cy="357190"/>
          </a:xfrm>
          <a:prstGeom prst="roundRect">
            <a:avLst/>
          </a:prstGeom>
          <a:solidFill>
            <a:schemeClr val="tx1">
              <a:lumMod val="65000"/>
              <a:lumOff val="35000"/>
            </a:schemeClr>
          </a:solidFill>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none" lIns="91440" tIns="45720" rIns="91440" bIns="45720" numCol="1" rtlCol="0" anchor="t" anchorCtr="0" compatLnSpc="1">
            <a:prstTxWarp prst="textNoShape">
              <a:avLst/>
            </a:prstTxWarp>
          </a:bodyPr>
          <a:lstStyle>
            <a:defPPr>
              <a:defRPr lang="zh-CN"/>
            </a:defPPr>
            <a:lvl1pPr algn="l" rtl="0" fontAlgn="base">
              <a:spcBef>
                <a:spcPct val="0"/>
              </a:spcBef>
              <a:spcAft>
                <a:spcPct val="0"/>
              </a:spcAft>
              <a:defRPr kern="1200">
                <a:solidFill>
                  <a:schemeClr val="tx1"/>
                </a:solidFill>
                <a:latin typeface="Arial" pitchFamily="34" charset="0"/>
                <a:ea typeface="黑体" pitchFamily="2" charset="-122"/>
                <a:cs typeface="+mn-cs"/>
              </a:defRPr>
            </a:lvl1pPr>
            <a:lvl2pPr marL="457200" algn="l" rtl="0" fontAlgn="base">
              <a:spcBef>
                <a:spcPct val="0"/>
              </a:spcBef>
              <a:spcAft>
                <a:spcPct val="0"/>
              </a:spcAft>
              <a:defRPr kern="1200">
                <a:solidFill>
                  <a:schemeClr val="tx1"/>
                </a:solidFill>
                <a:latin typeface="Arial" pitchFamily="34" charset="0"/>
                <a:ea typeface="黑体" pitchFamily="2" charset="-122"/>
                <a:cs typeface="+mn-cs"/>
              </a:defRPr>
            </a:lvl2pPr>
            <a:lvl3pPr marL="914400" algn="l" rtl="0" fontAlgn="base">
              <a:spcBef>
                <a:spcPct val="0"/>
              </a:spcBef>
              <a:spcAft>
                <a:spcPct val="0"/>
              </a:spcAft>
              <a:defRPr kern="1200">
                <a:solidFill>
                  <a:schemeClr val="tx1"/>
                </a:solidFill>
                <a:latin typeface="Arial" pitchFamily="34" charset="0"/>
                <a:ea typeface="黑体" pitchFamily="2" charset="-122"/>
                <a:cs typeface="+mn-cs"/>
              </a:defRPr>
            </a:lvl3pPr>
            <a:lvl4pPr marL="1371600" algn="l" rtl="0" fontAlgn="base">
              <a:spcBef>
                <a:spcPct val="0"/>
              </a:spcBef>
              <a:spcAft>
                <a:spcPct val="0"/>
              </a:spcAft>
              <a:defRPr kern="1200">
                <a:solidFill>
                  <a:schemeClr val="tx1"/>
                </a:solidFill>
                <a:latin typeface="Arial" pitchFamily="34" charset="0"/>
                <a:ea typeface="黑体" pitchFamily="2" charset="-122"/>
                <a:cs typeface="+mn-cs"/>
              </a:defRPr>
            </a:lvl4pPr>
            <a:lvl5pPr marL="1828800" algn="l" rtl="0" fontAlgn="base">
              <a:spcBef>
                <a:spcPct val="0"/>
              </a:spcBef>
              <a:spcAft>
                <a:spcPct val="0"/>
              </a:spcAft>
              <a:defRPr kern="1200">
                <a:solidFill>
                  <a:schemeClr val="tx1"/>
                </a:solidFill>
                <a:latin typeface="Arial" pitchFamily="34" charset="0"/>
                <a:ea typeface="黑体" pitchFamily="2" charset="-122"/>
                <a:cs typeface="+mn-cs"/>
              </a:defRPr>
            </a:lvl5pPr>
            <a:lvl6pPr marL="2286000" algn="l" defTabSz="914400" rtl="0" eaLnBrk="1" latinLnBrk="0" hangingPunct="1">
              <a:defRPr kern="1200">
                <a:solidFill>
                  <a:schemeClr val="tx1"/>
                </a:solidFill>
                <a:latin typeface="Arial" pitchFamily="34" charset="0"/>
                <a:ea typeface="黑体" pitchFamily="2" charset="-122"/>
                <a:cs typeface="+mn-cs"/>
              </a:defRPr>
            </a:lvl6pPr>
            <a:lvl7pPr marL="2743200" algn="l" defTabSz="914400" rtl="0" eaLnBrk="1" latinLnBrk="0" hangingPunct="1">
              <a:defRPr kern="1200">
                <a:solidFill>
                  <a:schemeClr val="tx1"/>
                </a:solidFill>
                <a:latin typeface="Arial" pitchFamily="34" charset="0"/>
                <a:ea typeface="黑体" pitchFamily="2" charset="-122"/>
                <a:cs typeface="+mn-cs"/>
              </a:defRPr>
            </a:lvl7pPr>
            <a:lvl8pPr marL="3200400" algn="l" defTabSz="914400" rtl="0" eaLnBrk="1" latinLnBrk="0" hangingPunct="1">
              <a:defRPr kern="1200">
                <a:solidFill>
                  <a:schemeClr val="tx1"/>
                </a:solidFill>
                <a:latin typeface="Arial" pitchFamily="34" charset="0"/>
                <a:ea typeface="黑体" pitchFamily="2" charset="-122"/>
                <a:cs typeface="+mn-cs"/>
              </a:defRPr>
            </a:lvl8pPr>
            <a:lvl9pPr marL="3657600" algn="l" defTabSz="914400" rtl="0" eaLnBrk="1" latinLnBrk="0" hangingPunct="1">
              <a:defRPr kern="1200">
                <a:solidFill>
                  <a:schemeClr val="tx1"/>
                </a:solidFill>
                <a:latin typeface="Arial" pitchFamily="34" charset="0"/>
                <a:ea typeface="黑体" pitchFamily="2" charset="-122"/>
                <a:cs typeface="+mn-cs"/>
              </a:defRPr>
            </a:lvl9p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zh-CN" sz="1200" b="1" i="0" u="none" strike="noStrike" cap="none" normalizeH="0" baseline="0" dirty="0" smtClean="0">
                <a:ln>
                  <a:noFill/>
                </a:ln>
                <a:solidFill>
                  <a:schemeClr val="tx1"/>
                </a:solidFill>
                <a:effectLst/>
                <a:latin typeface="Arial" charset="0"/>
                <a:ea typeface="黑体" pitchFamily="2" charset="-122"/>
              </a:rPr>
              <a:t>Web Ap</a:t>
            </a:r>
            <a:r>
              <a:rPr lang="en-US" altLang="zh-CN" sz="1200" b="1" dirty="0" smtClean="0">
                <a:latin typeface="Arial" charset="0"/>
              </a:rPr>
              <a:t>p</a:t>
            </a:r>
            <a:r>
              <a:rPr kumimoji="0" lang="en-US" altLang="zh-CN" sz="1200" b="1" i="0" u="none" strike="noStrike" cap="none" normalizeH="0" baseline="0" dirty="0" smtClean="0">
                <a:ln>
                  <a:noFill/>
                </a:ln>
                <a:solidFill>
                  <a:schemeClr val="tx1"/>
                </a:solidFill>
                <a:effectLst/>
                <a:latin typeface="Arial" charset="0"/>
                <a:ea typeface="黑体" pitchFamily="2" charset="-122"/>
              </a:rPr>
              <a:t>lication</a:t>
            </a:r>
            <a:endParaRPr kumimoji="0" lang="zh-CN" altLang="en-US" sz="1200" b="1" i="0" u="none" strike="noStrike" cap="none" normalizeH="0" baseline="0" dirty="0" smtClean="0">
              <a:ln>
                <a:noFill/>
              </a:ln>
              <a:solidFill>
                <a:schemeClr val="tx1"/>
              </a:solidFill>
              <a:effectLst/>
              <a:latin typeface="Arial" charset="0"/>
              <a:ea typeface="黑体" pitchFamily="2" charset="-122"/>
            </a:endParaRPr>
          </a:p>
        </p:txBody>
      </p:sp>
      <p:cxnSp>
        <p:nvCxnSpPr>
          <p:cNvPr id="65" name="AutoShape 20"/>
          <p:cNvCxnSpPr>
            <a:cxnSpLocks noChangeShapeType="1"/>
          </p:cNvCxnSpPr>
          <p:nvPr/>
        </p:nvCxnSpPr>
        <p:spPr bwMode="auto">
          <a:xfrm rot="16200000" flipH="1">
            <a:off x="6321167" y="3465782"/>
            <a:ext cx="1859515" cy="214314"/>
          </a:xfrm>
          <a:prstGeom prst="bentConnector2">
            <a:avLst/>
          </a:prstGeom>
          <a:noFill/>
          <a:ln w="38100">
            <a:solidFill>
              <a:schemeClr val="tx2"/>
            </a:solidFill>
            <a:miter lim="800000"/>
            <a:headEnd/>
            <a:tailEnd type="triangle" w="med" len="med"/>
          </a:ln>
        </p:spPr>
      </p:cxnSp>
      <p:cxnSp>
        <p:nvCxnSpPr>
          <p:cNvPr id="69" name="AutoShape 20"/>
          <p:cNvCxnSpPr>
            <a:cxnSpLocks noChangeShapeType="1"/>
          </p:cNvCxnSpPr>
          <p:nvPr/>
        </p:nvCxnSpPr>
        <p:spPr bwMode="auto">
          <a:xfrm rot="16200000" flipH="1">
            <a:off x="750065" y="1321577"/>
            <a:ext cx="357191" cy="2"/>
          </a:xfrm>
          <a:prstGeom prst="bentConnector3">
            <a:avLst>
              <a:gd name="adj1" fmla="val 50000"/>
            </a:avLst>
          </a:prstGeom>
          <a:noFill/>
          <a:ln w="38100">
            <a:solidFill>
              <a:schemeClr val="tx2"/>
            </a:solidFill>
            <a:miter lim="800000"/>
            <a:headEnd type="triangle"/>
            <a:tailEnd type="triangle" w="med" len="med"/>
          </a:ln>
        </p:spPr>
      </p:cxnSp>
      <p:cxnSp>
        <p:nvCxnSpPr>
          <p:cNvPr id="72" name="AutoShape 20"/>
          <p:cNvCxnSpPr>
            <a:cxnSpLocks noChangeShapeType="1"/>
          </p:cNvCxnSpPr>
          <p:nvPr/>
        </p:nvCxnSpPr>
        <p:spPr bwMode="auto">
          <a:xfrm rot="16200000" flipH="1">
            <a:off x="2464580" y="1321577"/>
            <a:ext cx="357191" cy="2"/>
          </a:xfrm>
          <a:prstGeom prst="bentConnector3">
            <a:avLst>
              <a:gd name="adj1" fmla="val 20134"/>
            </a:avLst>
          </a:prstGeom>
          <a:noFill/>
          <a:ln w="38100">
            <a:solidFill>
              <a:schemeClr val="tx2"/>
            </a:solidFill>
            <a:miter lim="800000"/>
            <a:headEnd type="triangle"/>
            <a:tailEnd type="triangle" w="med" len="med"/>
          </a:ln>
        </p:spPr>
      </p:cxnSp>
      <p:cxnSp>
        <p:nvCxnSpPr>
          <p:cNvPr id="76" name="AutoShape 20"/>
          <p:cNvCxnSpPr>
            <a:cxnSpLocks noChangeShapeType="1"/>
            <a:stCxn id="5" idx="2"/>
            <a:endCxn id="4" idx="3"/>
          </p:cNvCxnSpPr>
          <p:nvPr/>
        </p:nvCxnSpPr>
        <p:spPr bwMode="auto">
          <a:xfrm rot="10800000">
            <a:off x="6715140" y="2571744"/>
            <a:ext cx="857256" cy="5130"/>
          </a:xfrm>
          <a:prstGeom prst="bentConnector3">
            <a:avLst>
              <a:gd name="adj1" fmla="val 50000"/>
            </a:avLst>
          </a:prstGeom>
          <a:noFill/>
          <a:ln w="38100">
            <a:solidFill>
              <a:schemeClr val="tx2"/>
            </a:solidFill>
            <a:miter lim="800000"/>
            <a:headEnd type="triangle"/>
            <a:tailEnd type="triangle" w="med" len="med"/>
          </a:ln>
        </p:spPr>
      </p:cxnSp>
      <p:sp>
        <p:nvSpPr>
          <p:cNvPr id="104" name="圆角矩形 103"/>
          <p:cNvSpPr/>
          <p:nvPr/>
        </p:nvSpPr>
        <p:spPr bwMode="auto">
          <a:xfrm>
            <a:off x="5429256" y="1142984"/>
            <a:ext cx="1584000" cy="357190"/>
          </a:xfrm>
          <a:prstGeom prst="roundRect">
            <a:avLst/>
          </a:prstGeom>
          <a:solidFill>
            <a:schemeClr val="accent3">
              <a:lumMod val="40000"/>
              <a:lumOff val="60000"/>
            </a:schemeClr>
          </a:solidFill>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none" lIns="91440" tIns="45720" rIns="91440" bIns="45720" numCol="1" rtlCol="0" anchor="ctr" anchorCtr="1" compatLnSpc="1">
            <a:prstTxWarp prst="textNoShape">
              <a:avLst/>
            </a:prstTxWarp>
          </a:bodyPr>
          <a:lstStyle>
            <a:defPPr>
              <a:defRPr lang="zh-CN"/>
            </a:defPPr>
            <a:lvl1pPr algn="l" rtl="0" fontAlgn="base">
              <a:spcBef>
                <a:spcPct val="0"/>
              </a:spcBef>
              <a:spcAft>
                <a:spcPct val="0"/>
              </a:spcAft>
              <a:defRPr kern="1200">
                <a:solidFill>
                  <a:schemeClr val="tx1"/>
                </a:solidFill>
                <a:latin typeface="Arial" pitchFamily="34" charset="0"/>
                <a:ea typeface="黑体" pitchFamily="2" charset="-122"/>
                <a:cs typeface="+mn-cs"/>
              </a:defRPr>
            </a:lvl1pPr>
            <a:lvl2pPr marL="457200" algn="l" rtl="0" fontAlgn="base">
              <a:spcBef>
                <a:spcPct val="0"/>
              </a:spcBef>
              <a:spcAft>
                <a:spcPct val="0"/>
              </a:spcAft>
              <a:defRPr kern="1200">
                <a:solidFill>
                  <a:schemeClr val="tx1"/>
                </a:solidFill>
                <a:latin typeface="Arial" pitchFamily="34" charset="0"/>
                <a:ea typeface="黑体" pitchFamily="2" charset="-122"/>
                <a:cs typeface="+mn-cs"/>
              </a:defRPr>
            </a:lvl2pPr>
            <a:lvl3pPr marL="914400" algn="l" rtl="0" fontAlgn="base">
              <a:spcBef>
                <a:spcPct val="0"/>
              </a:spcBef>
              <a:spcAft>
                <a:spcPct val="0"/>
              </a:spcAft>
              <a:defRPr kern="1200">
                <a:solidFill>
                  <a:schemeClr val="tx1"/>
                </a:solidFill>
                <a:latin typeface="Arial" pitchFamily="34" charset="0"/>
                <a:ea typeface="黑体" pitchFamily="2" charset="-122"/>
                <a:cs typeface="+mn-cs"/>
              </a:defRPr>
            </a:lvl3pPr>
            <a:lvl4pPr marL="1371600" algn="l" rtl="0" fontAlgn="base">
              <a:spcBef>
                <a:spcPct val="0"/>
              </a:spcBef>
              <a:spcAft>
                <a:spcPct val="0"/>
              </a:spcAft>
              <a:defRPr kern="1200">
                <a:solidFill>
                  <a:schemeClr val="tx1"/>
                </a:solidFill>
                <a:latin typeface="Arial" pitchFamily="34" charset="0"/>
                <a:ea typeface="黑体" pitchFamily="2" charset="-122"/>
                <a:cs typeface="+mn-cs"/>
              </a:defRPr>
            </a:lvl4pPr>
            <a:lvl5pPr marL="1828800" algn="l" rtl="0" fontAlgn="base">
              <a:spcBef>
                <a:spcPct val="0"/>
              </a:spcBef>
              <a:spcAft>
                <a:spcPct val="0"/>
              </a:spcAft>
              <a:defRPr kern="1200">
                <a:solidFill>
                  <a:schemeClr val="tx1"/>
                </a:solidFill>
                <a:latin typeface="Arial" pitchFamily="34" charset="0"/>
                <a:ea typeface="黑体" pitchFamily="2" charset="-122"/>
                <a:cs typeface="+mn-cs"/>
              </a:defRPr>
            </a:lvl5pPr>
            <a:lvl6pPr marL="2286000" algn="l" defTabSz="914400" rtl="0" eaLnBrk="1" latinLnBrk="0" hangingPunct="1">
              <a:defRPr kern="1200">
                <a:solidFill>
                  <a:schemeClr val="tx1"/>
                </a:solidFill>
                <a:latin typeface="Arial" pitchFamily="34" charset="0"/>
                <a:ea typeface="黑体" pitchFamily="2" charset="-122"/>
                <a:cs typeface="+mn-cs"/>
              </a:defRPr>
            </a:lvl6pPr>
            <a:lvl7pPr marL="2743200" algn="l" defTabSz="914400" rtl="0" eaLnBrk="1" latinLnBrk="0" hangingPunct="1">
              <a:defRPr kern="1200">
                <a:solidFill>
                  <a:schemeClr val="tx1"/>
                </a:solidFill>
                <a:latin typeface="Arial" pitchFamily="34" charset="0"/>
                <a:ea typeface="黑体" pitchFamily="2" charset="-122"/>
                <a:cs typeface="+mn-cs"/>
              </a:defRPr>
            </a:lvl7pPr>
            <a:lvl8pPr marL="3200400" algn="l" defTabSz="914400" rtl="0" eaLnBrk="1" latinLnBrk="0" hangingPunct="1">
              <a:defRPr kern="1200">
                <a:solidFill>
                  <a:schemeClr val="tx1"/>
                </a:solidFill>
                <a:latin typeface="Arial" pitchFamily="34" charset="0"/>
                <a:ea typeface="黑体" pitchFamily="2" charset="-122"/>
                <a:cs typeface="+mn-cs"/>
              </a:defRPr>
            </a:lvl8pPr>
            <a:lvl9pPr marL="3657600" algn="l" defTabSz="914400" rtl="0" eaLnBrk="1" latinLnBrk="0" hangingPunct="1">
              <a:defRPr kern="1200">
                <a:solidFill>
                  <a:schemeClr val="tx1"/>
                </a:solidFill>
                <a:latin typeface="Arial" pitchFamily="34" charset="0"/>
                <a:ea typeface="黑体" pitchFamily="2" charset="-122"/>
                <a:cs typeface="+mn-cs"/>
              </a:defRPr>
            </a:lvl9p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zh-CN" sz="1200" i="0" u="none" strike="noStrike" cap="none" normalizeH="0" baseline="0" dirty="0" smtClean="0">
                <a:ln>
                  <a:noFill/>
                </a:ln>
                <a:solidFill>
                  <a:schemeClr val="tx1"/>
                </a:solidFill>
                <a:effectLst/>
                <a:latin typeface="Arial" charset="0"/>
                <a:ea typeface="黑体" pitchFamily="2" charset="-122"/>
              </a:rPr>
              <a:t>Windows</a:t>
            </a:r>
            <a:r>
              <a:rPr kumimoji="0" lang="en-US" altLang="zh-CN" sz="1200" i="0" u="none" strike="noStrike" cap="none" normalizeH="0" dirty="0" smtClean="0">
                <a:ln>
                  <a:noFill/>
                </a:ln>
                <a:solidFill>
                  <a:schemeClr val="tx1"/>
                </a:solidFill>
                <a:effectLst/>
                <a:latin typeface="Arial" charset="0"/>
                <a:ea typeface="黑体" pitchFamily="2" charset="-122"/>
              </a:rPr>
              <a:t> Forms</a:t>
            </a:r>
            <a:endParaRPr kumimoji="0" lang="zh-CN" altLang="en-US" sz="1200" i="0" u="none" strike="noStrike" cap="none" normalizeH="0" baseline="0" dirty="0" smtClean="0">
              <a:ln>
                <a:noFill/>
              </a:ln>
              <a:solidFill>
                <a:schemeClr val="tx1"/>
              </a:solidFill>
              <a:effectLst/>
              <a:latin typeface="Arial" charset="0"/>
              <a:ea typeface="黑体" pitchFamily="2" charset="-122"/>
            </a:endParaRPr>
          </a:p>
        </p:txBody>
      </p:sp>
      <p:sp>
        <p:nvSpPr>
          <p:cNvPr id="105" name="圆角矩形 104"/>
          <p:cNvSpPr/>
          <p:nvPr/>
        </p:nvSpPr>
        <p:spPr bwMode="auto">
          <a:xfrm>
            <a:off x="5429256" y="1571612"/>
            <a:ext cx="1584000" cy="357190"/>
          </a:xfrm>
          <a:prstGeom prst="roundRect">
            <a:avLst/>
          </a:prstGeom>
          <a:solidFill>
            <a:schemeClr val="tx2">
              <a:lumMod val="40000"/>
              <a:lumOff val="60000"/>
            </a:schemeClr>
          </a:solidFill>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none" lIns="91440" tIns="45720" rIns="91440" bIns="45720" numCol="1" rtlCol="0" anchor="t" anchorCtr="0" compatLnSpc="1">
            <a:prstTxWarp prst="textNoShape">
              <a:avLst/>
            </a:prstTxWarp>
          </a:bodyPr>
          <a:lstStyle>
            <a:defPPr>
              <a:defRPr lang="zh-CN"/>
            </a:defPPr>
            <a:lvl1pPr algn="l" rtl="0" fontAlgn="base">
              <a:spcBef>
                <a:spcPct val="0"/>
              </a:spcBef>
              <a:spcAft>
                <a:spcPct val="0"/>
              </a:spcAft>
              <a:defRPr kern="1200">
                <a:solidFill>
                  <a:schemeClr val="tx1"/>
                </a:solidFill>
                <a:latin typeface="Arial" pitchFamily="34" charset="0"/>
                <a:ea typeface="黑体" pitchFamily="2" charset="-122"/>
                <a:cs typeface="+mn-cs"/>
              </a:defRPr>
            </a:lvl1pPr>
            <a:lvl2pPr marL="457200" algn="l" rtl="0" fontAlgn="base">
              <a:spcBef>
                <a:spcPct val="0"/>
              </a:spcBef>
              <a:spcAft>
                <a:spcPct val="0"/>
              </a:spcAft>
              <a:defRPr kern="1200">
                <a:solidFill>
                  <a:schemeClr val="tx1"/>
                </a:solidFill>
                <a:latin typeface="Arial" pitchFamily="34" charset="0"/>
                <a:ea typeface="黑体" pitchFamily="2" charset="-122"/>
                <a:cs typeface="+mn-cs"/>
              </a:defRPr>
            </a:lvl2pPr>
            <a:lvl3pPr marL="914400" algn="l" rtl="0" fontAlgn="base">
              <a:spcBef>
                <a:spcPct val="0"/>
              </a:spcBef>
              <a:spcAft>
                <a:spcPct val="0"/>
              </a:spcAft>
              <a:defRPr kern="1200">
                <a:solidFill>
                  <a:schemeClr val="tx1"/>
                </a:solidFill>
                <a:latin typeface="Arial" pitchFamily="34" charset="0"/>
                <a:ea typeface="黑体" pitchFamily="2" charset="-122"/>
                <a:cs typeface="+mn-cs"/>
              </a:defRPr>
            </a:lvl3pPr>
            <a:lvl4pPr marL="1371600" algn="l" rtl="0" fontAlgn="base">
              <a:spcBef>
                <a:spcPct val="0"/>
              </a:spcBef>
              <a:spcAft>
                <a:spcPct val="0"/>
              </a:spcAft>
              <a:defRPr kern="1200">
                <a:solidFill>
                  <a:schemeClr val="tx1"/>
                </a:solidFill>
                <a:latin typeface="Arial" pitchFamily="34" charset="0"/>
                <a:ea typeface="黑体" pitchFamily="2" charset="-122"/>
                <a:cs typeface="+mn-cs"/>
              </a:defRPr>
            </a:lvl4pPr>
            <a:lvl5pPr marL="1828800" algn="l" rtl="0" fontAlgn="base">
              <a:spcBef>
                <a:spcPct val="0"/>
              </a:spcBef>
              <a:spcAft>
                <a:spcPct val="0"/>
              </a:spcAft>
              <a:defRPr kern="1200">
                <a:solidFill>
                  <a:schemeClr val="tx1"/>
                </a:solidFill>
                <a:latin typeface="Arial" pitchFamily="34" charset="0"/>
                <a:ea typeface="黑体" pitchFamily="2" charset="-122"/>
                <a:cs typeface="+mn-cs"/>
              </a:defRPr>
            </a:lvl5pPr>
            <a:lvl6pPr marL="2286000" algn="l" defTabSz="914400" rtl="0" eaLnBrk="1" latinLnBrk="0" hangingPunct="1">
              <a:defRPr kern="1200">
                <a:solidFill>
                  <a:schemeClr val="tx1"/>
                </a:solidFill>
                <a:latin typeface="Arial" pitchFamily="34" charset="0"/>
                <a:ea typeface="黑体" pitchFamily="2" charset="-122"/>
                <a:cs typeface="+mn-cs"/>
              </a:defRPr>
            </a:lvl6pPr>
            <a:lvl7pPr marL="2743200" algn="l" defTabSz="914400" rtl="0" eaLnBrk="1" latinLnBrk="0" hangingPunct="1">
              <a:defRPr kern="1200">
                <a:solidFill>
                  <a:schemeClr val="tx1"/>
                </a:solidFill>
                <a:latin typeface="Arial" pitchFamily="34" charset="0"/>
                <a:ea typeface="黑体" pitchFamily="2" charset="-122"/>
                <a:cs typeface="+mn-cs"/>
              </a:defRPr>
            </a:lvl7pPr>
            <a:lvl8pPr marL="3200400" algn="l" defTabSz="914400" rtl="0" eaLnBrk="1" latinLnBrk="0" hangingPunct="1">
              <a:defRPr kern="1200">
                <a:solidFill>
                  <a:schemeClr val="tx1"/>
                </a:solidFill>
                <a:latin typeface="Arial" pitchFamily="34" charset="0"/>
                <a:ea typeface="黑体" pitchFamily="2" charset="-122"/>
                <a:cs typeface="+mn-cs"/>
              </a:defRPr>
            </a:lvl8pPr>
            <a:lvl9pPr marL="3657600" algn="l" defTabSz="914400" rtl="0" eaLnBrk="1" latinLnBrk="0" hangingPunct="1">
              <a:defRPr kern="1200">
                <a:solidFill>
                  <a:schemeClr val="tx1"/>
                </a:solidFill>
                <a:latin typeface="Arial" pitchFamily="34" charset="0"/>
                <a:ea typeface="黑体" pitchFamily="2" charset="-122"/>
                <a:cs typeface="+mn-cs"/>
              </a:defRPr>
            </a:lvl9pPr>
          </a:lstStyle>
          <a:p>
            <a:pPr algn="ctr"/>
            <a:r>
              <a:rPr lang="en-US" altLang="zh-CN" sz="1200" b="1" dirty="0" smtClean="0">
                <a:latin typeface="Arial" charset="0"/>
              </a:rPr>
              <a:t>Web Forms</a:t>
            </a:r>
            <a:endParaRPr lang="zh-CN" altLang="en-US" sz="1200" b="1" dirty="0" smtClean="0">
              <a:latin typeface="Arial" charset="0"/>
            </a:endParaRPr>
          </a:p>
        </p:txBody>
      </p:sp>
      <p:sp>
        <p:nvSpPr>
          <p:cNvPr id="107" name="矩形 106"/>
          <p:cNvSpPr/>
          <p:nvPr/>
        </p:nvSpPr>
        <p:spPr>
          <a:xfrm>
            <a:off x="7500959" y="785795"/>
            <a:ext cx="1285884" cy="276999"/>
          </a:xfrm>
          <a:prstGeom prst="rect">
            <a:avLst/>
          </a:prstGeom>
        </p:spPr>
        <p:txBody>
          <a:bodyPr wrap="square">
            <a:spAutoFit/>
          </a:bodyPr>
          <a:lstStyle/>
          <a:p>
            <a:pPr algn="ctr"/>
            <a:r>
              <a:rPr lang="en-US" altLang="zh-CN" sz="1200" dirty="0" smtClean="0">
                <a:latin typeface="Arial" charset="0"/>
              </a:rPr>
              <a:t>J2EE Client</a:t>
            </a:r>
            <a:endParaRPr lang="zh-CN" altLang="en-US" sz="1200" dirty="0" smtClean="0">
              <a:latin typeface="Arial" charset="0"/>
            </a:endParaRPr>
          </a:p>
        </p:txBody>
      </p:sp>
      <p:sp>
        <p:nvSpPr>
          <p:cNvPr id="110" name="矩形 109"/>
          <p:cNvSpPr/>
          <p:nvPr/>
        </p:nvSpPr>
        <p:spPr>
          <a:xfrm>
            <a:off x="5357818" y="785794"/>
            <a:ext cx="1643042" cy="276999"/>
          </a:xfrm>
          <a:prstGeom prst="rect">
            <a:avLst/>
          </a:prstGeom>
        </p:spPr>
        <p:txBody>
          <a:bodyPr wrap="square">
            <a:spAutoFit/>
          </a:bodyPr>
          <a:lstStyle/>
          <a:p>
            <a:pPr algn="ctr"/>
            <a:r>
              <a:rPr lang="en-US" altLang="zh-CN" sz="1200" dirty="0" err="1" smtClean="0">
                <a:latin typeface="Arial" charset="0"/>
              </a:rPr>
              <a:t>.Net</a:t>
            </a:r>
            <a:r>
              <a:rPr lang="en-US" altLang="zh-CN" sz="1200" dirty="0" smtClean="0">
                <a:latin typeface="Arial" charset="0"/>
              </a:rPr>
              <a:t> client </a:t>
            </a:r>
            <a:r>
              <a:rPr lang="en-US" altLang="zh-CN" sz="1200" dirty="0" err="1" smtClean="0">
                <a:latin typeface="Arial" charset="0"/>
              </a:rPr>
              <a:t>Applicaton</a:t>
            </a:r>
            <a:endParaRPr lang="zh-CN" altLang="en-US" sz="1200" dirty="0" smtClean="0">
              <a:latin typeface="Arial" charset="0"/>
            </a:endParaRPr>
          </a:p>
        </p:txBody>
      </p:sp>
      <p:cxnSp>
        <p:nvCxnSpPr>
          <p:cNvPr id="111" name="AutoShape 20"/>
          <p:cNvCxnSpPr>
            <a:cxnSpLocks noChangeShapeType="1"/>
          </p:cNvCxnSpPr>
          <p:nvPr/>
        </p:nvCxnSpPr>
        <p:spPr bwMode="auto">
          <a:xfrm rot="16200000" flipH="1">
            <a:off x="4107654" y="1321579"/>
            <a:ext cx="357191" cy="2"/>
          </a:xfrm>
          <a:prstGeom prst="bentConnector3">
            <a:avLst>
              <a:gd name="adj1" fmla="val 20134"/>
            </a:avLst>
          </a:prstGeom>
          <a:noFill/>
          <a:ln w="38100">
            <a:solidFill>
              <a:schemeClr val="tx2"/>
            </a:solidFill>
            <a:miter lim="800000"/>
            <a:headEnd type="triangle"/>
            <a:tailEnd type="triangle" w="med" len="med"/>
          </a:ln>
        </p:spPr>
      </p:cxnSp>
      <p:cxnSp>
        <p:nvCxnSpPr>
          <p:cNvPr id="112" name="AutoShape 20"/>
          <p:cNvCxnSpPr>
            <a:cxnSpLocks noChangeShapeType="1"/>
          </p:cNvCxnSpPr>
          <p:nvPr/>
        </p:nvCxnSpPr>
        <p:spPr bwMode="auto">
          <a:xfrm rot="16200000" flipH="1">
            <a:off x="8036744" y="3036091"/>
            <a:ext cx="357191" cy="2"/>
          </a:xfrm>
          <a:prstGeom prst="bentConnector3">
            <a:avLst>
              <a:gd name="adj1" fmla="val 20134"/>
            </a:avLst>
          </a:prstGeom>
          <a:noFill/>
          <a:ln w="38100">
            <a:solidFill>
              <a:schemeClr val="tx2"/>
            </a:solidFill>
            <a:miter lim="800000"/>
            <a:headEnd type="triangle"/>
            <a:tailEnd type="triangle" w="med" len="med"/>
          </a:ln>
        </p:spPr>
      </p:cxnSp>
      <p:grpSp>
        <p:nvGrpSpPr>
          <p:cNvPr id="11" name="组合 123"/>
          <p:cNvGrpSpPr/>
          <p:nvPr/>
        </p:nvGrpSpPr>
        <p:grpSpPr>
          <a:xfrm>
            <a:off x="7286650" y="5689641"/>
            <a:ext cx="1785918" cy="739755"/>
            <a:chOff x="3603666" y="2303091"/>
            <a:chExt cx="1193818" cy="653520"/>
          </a:xfrm>
        </p:grpSpPr>
        <p:sp>
          <p:nvSpPr>
            <p:cNvPr id="125" name="同侧圆角矩形 124"/>
            <p:cNvSpPr/>
            <p:nvPr/>
          </p:nvSpPr>
          <p:spPr bwMode="auto">
            <a:xfrm>
              <a:off x="3603666" y="2303091"/>
              <a:ext cx="1193817" cy="297054"/>
            </a:xfrm>
            <a:prstGeom prst="round2SameRect">
              <a:avLst>
                <a:gd name="adj1" fmla="val 8018"/>
                <a:gd name="adj2" fmla="val 0"/>
              </a:avLst>
            </a:prstGeom>
            <a:solidFill>
              <a:schemeClr val="tx2">
                <a:lumMod val="40000"/>
                <a:lumOff val="60000"/>
              </a:schemeClr>
            </a:solidFill>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none" lIns="91440" tIns="45720" rIns="91440" bIns="45720" numCol="1" rtlCol="0" anchor="ctr" anchorCtr="1" compatLnSpc="1">
              <a:prstTxWarp prst="textNoShape">
                <a:avLst/>
              </a:prstTxWarp>
            </a:bodyP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marL="0" marR="0" indent="0" algn="ctr" defTabSz="914400" rtl="0" eaLnBrk="1" fontAlgn="base" latinLnBrk="0" hangingPunct="1">
                <a:lnSpc>
                  <a:spcPct val="100000"/>
                </a:lnSpc>
                <a:spcBef>
                  <a:spcPct val="0"/>
                </a:spcBef>
                <a:spcAft>
                  <a:spcPct val="0"/>
                </a:spcAft>
                <a:buClrTx/>
                <a:buSzTx/>
                <a:buFontTx/>
                <a:buNone/>
                <a:tabLst/>
              </a:pPr>
              <a:r>
                <a:rPr lang="en-US" altLang="zh-CN" sz="1200" b="1" dirty="0" smtClean="0">
                  <a:solidFill>
                    <a:schemeClr val="tx1"/>
                  </a:solidFill>
                  <a:latin typeface="Arial" charset="0"/>
                </a:rPr>
                <a:t>Native Java API</a:t>
              </a:r>
              <a:endParaRPr kumimoji="0" lang="zh-CN" altLang="en-US" sz="1200" b="1" i="0" u="none" strike="noStrike" cap="none" normalizeH="0" baseline="0" dirty="0" smtClean="0">
                <a:ln>
                  <a:noFill/>
                </a:ln>
                <a:solidFill>
                  <a:schemeClr val="tx1"/>
                </a:solidFill>
                <a:effectLst/>
                <a:latin typeface="Arial" charset="0"/>
                <a:ea typeface="黑体" pitchFamily="2" charset="-122"/>
              </a:endParaRPr>
            </a:p>
          </p:txBody>
        </p:sp>
        <p:sp>
          <p:nvSpPr>
            <p:cNvPr id="128" name="矩形 127"/>
            <p:cNvSpPr/>
            <p:nvPr/>
          </p:nvSpPr>
          <p:spPr bwMode="auto">
            <a:xfrm>
              <a:off x="3603666" y="2596611"/>
              <a:ext cx="1193818" cy="360000"/>
            </a:xfrm>
            <a:prstGeom prst="rect">
              <a:avLst/>
            </a:prstGeom>
            <a:solidFill>
              <a:schemeClr val="tx2">
                <a:lumMod val="60000"/>
                <a:lumOff val="40000"/>
              </a:schemeClr>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40" tIns="45720" rIns="91440" bIns="45720" numCol="1" rtlCol="0" anchor="ctr" anchorCtr="0" compatLnSpc="1">
              <a:prstTxWarp prst="textNoShape">
                <a:avLst/>
              </a:prstTxWarp>
            </a:bodyP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altLang="zh-CN" sz="1200" b="1" dirty="0" smtClean="0">
                  <a:solidFill>
                    <a:schemeClr val="bg1"/>
                  </a:solidFill>
                  <a:latin typeface="Times New Roman" pitchFamily="18" charset="0"/>
                  <a:ea typeface="黑体" pitchFamily="2" charset="-122"/>
                  <a:cs typeface="Times New Roman" pitchFamily="18" charset="0"/>
                </a:rPr>
                <a:t>Java runtime API</a:t>
              </a:r>
              <a:endParaRPr lang="zh-CN" altLang="en-US" sz="1200" b="1" dirty="0" smtClean="0">
                <a:solidFill>
                  <a:schemeClr val="bg1"/>
                </a:solidFill>
                <a:latin typeface="Times New Roman" pitchFamily="18" charset="0"/>
                <a:ea typeface="黑体" pitchFamily="2" charset="-122"/>
                <a:cs typeface="Times New Roman" pitchFamily="18" charset="0"/>
              </a:endParaRPr>
            </a:p>
          </p:txBody>
        </p:sp>
      </p:grpSp>
      <p:sp>
        <p:nvSpPr>
          <p:cNvPr id="46" name="矩形 45"/>
          <p:cNvSpPr/>
          <p:nvPr/>
        </p:nvSpPr>
        <p:spPr bwMode="auto">
          <a:xfrm>
            <a:off x="6929454" y="2428868"/>
            <a:ext cx="428628" cy="214314"/>
          </a:xfrm>
          <a:prstGeom prst="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40" tIns="45720" rIns="91440" bIns="45720" numCol="1" rtlCol="0" anchor="ctr" anchorCtr="0" compatLnSpc="1">
            <a:prstTxWarp prst="textNoShape">
              <a:avLst/>
            </a:prstTxWarp>
          </a:bodyP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altLang="zh-CN" sz="1200" b="1" dirty="0" smtClean="0">
                <a:solidFill>
                  <a:schemeClr val="bg1"/>
                </a:solidFill>
                <a:latin typeface="Times New Roman" pitchFamily="18" charset="0"/>
                <a:cs typeface="Times New Roman" pitchFamily="18" charset="0"/>
              </a:rPr>
              <a:t>OCI</a:t>
            </a:r>
            <a:endParaRPr lang="zh-CN" altLang="en-US" sz="1200" b="1" dirty="0" smtClean="0">
              <a:solidFill>
                <a:schemeClr val="bg1"/>
              </a:solidFill>
              <a:latin typeface="Arial Unicode MS" pitchFamily="34" charset="-122"/>
              <a:ea typeface="Arial Unicode MS" pitchFamily="34" charset="-122"/>
              <a:cs typeface="Arial Unicode MS" pitchFamily="34" charset="-122"/>
            </a:endParaRPr>
          </a:p>
        </p:txBody>
      </p:sp>
      <p:cxnSp>
        <p:nvCxnSpPr>
          <p:cNvPr id="211" name="AutoShape 20"/>
          <p:cNvCxnSpPr>
            <a:cxnSpLocks noChangeShapeType="1"/>
          </p:cNvCxnSpPr>
          <p:nvPr/>
        </p:nvCxnSpPr>
        <p:spPr bwMode="auto">
          <a:xfrm>
            <a:off x="5072067" y="964389"/>
            <a:ext cx="142875" cy="1393041"/>
          </a:xfrm>
          <a:prstGeom prst="bentConnector2">
            <a:avLst/>
          </a:prstGeom>
          <a:noFill/>
          <a:ln w="38100">
            <a:solidFill>
              <a:schemeClr val="tx2"/>
            </a:solidFill>
            <a:miter lim="800000"/>
            <a:headEnd type="triangle"/>
            <a:tailEnd type="triangle" w="med" len="med"/>
          </a:ln>
        </p:spPr>
      </p:cxnSp>
      <p:cxnSp>
        <p:nvCxnSpPr>
          <p:cNvPr id="213" name="AutoShape 20"/>
          <p:cNvCxnSpPr>
            <a:cxnSpLocks noChangeShapeType="1"/>
          </p:cNvCxnSpPr>
          <p:nvPr/>
        </p:nvCxnSpPr>
        <p:spPr bwMode="auto">
          <a:xfrm rot="16200000" flipH="1">
            <a:off x="6036480" y="2178835"/>
            <a:ext cx="357191" cy="2"/>
          </a:xfrm>
          <a:prstGeom prst="bentConnector3">
            <a:avLst>
              <a:gd name="adj1" fmla="val 20134"/>
            </a:avLst>
          </a:prstGeom>
          <a:noFill/>
          <a:ln w="38100">
            <a:solidFill>
              <a:schemeClr val="tx2"/>
            </a:solidFill>
            <a:miter lim="800000"/>
            <a:headEnd type="triangle"/>
            <a:tailEnd type="triangle" w="med" len="med"/>
          </a:ln>
        </p:spPr>
      </p:cxnSp>
      <p:grpSp>
        <p:nvGrpSpPr>
          <p:cNvPr id="13" name="组合 216"/>
          <p:cNvGrpSpPr/>
          <p:nvPr/>
        </p:nvGrpSpPr>
        <p:grpSpPr>
          <a:xfrm>
            <a:off x="142844" y="2928934"/>
            <a:ext cx="6786610" cy="142876"/>
            <a:chOff x="142844" y="2928934"/>
            <a:chExt cx="6786610" cy="142876"/>
          </a:xfrm>
        </p:grpSpPr>
        <p:cxnSp>
          <p:nvCxnSpPr>
            <p:cNvPr id="215" name="直接连接符 214"/>
            <p:cNvCxnSpPr/>
            <p:nvPr/>
          </p:nvCxnSpPr>
          <p:spPr>
            <a:xfrm>
              <a:off x="214282" y="3000372"/>
              <a:ext cx="6715172" cy="1588"/>
            </a:xfrm>
            <a:prstGeom prst="line">
              <a:avLst/>
            </a:prstGeom>
            <a:ln>
              <a:solidFill>
                <a:schemeClr val="tx1">
                  <a:lumMod val="85000"/>
                  <a:lumOff val="15000"/>
                </a:schemeClr>
              </a:solidFill>
              <a:prstDash val="sysDash"/>
              <a:tailEnd type="none"/>
            </a:ln>
            <a:effectLst>
              <a:outerShdw blurRad="50800" dist="50800" dir="5400000" algn="ctr" rotWithShape="0">
                <a:schemeClr val="bg1"/>
              </a:outerShdw>
            </a:effectLst>
          </p:spPr>
          <p:style>
            <a:lnRef idx="1">
              <a:schemeClr val="accent1"/>
            </a:lnRef>
            <a:fillRef idx="0">
              <a:schemeClr val="accent1"/>
            </a:fillRef>
            <a:effectRef idx="0">
              <a:schemeClr val="accent1"/>
            </a:effectRef>
            <a:fontRef idx="minor">
              <a:schemeClr val="tx1"/>
            </a:fontRef>
          </p:style>
        </p:cxnSp>
        <p:sp>
          <p:nvSpPr>
            <p:cNvPr id="216" name="矩形 215"/>
            <p:cNvSpPr/>
            <p:nvPr/>
          </p:nvSpPr>
          <p:spPr bwMode="auto">
            <a:xfrm>
              <a:off x="142844" y="2928934"/>
              <a:ext cx="1071570" cy="142876"/>
            </a:xfrm>
            <a:prstGeom prst="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40" tIns="45720" rIns="91440" bIns="45720" numCol="1" rtlCol="0" anchor="ctr" anchorCtr="0" compatLnSpc="1">
              <a:prstTxWarp prst="textNoShape">
                <a:avLst/>
              </a:prstTxWarp>
            </a:bodyP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altLang="zh-CN" sz="1000" b="1" dirty="0" smtClean="0">
                  <a:solidFill>
                    <a:schemeClr val="bg1"/>
                  </a:solidFill>
                  <a:latin typeface="Times New Roman" pitchFamily="18" charset="0"/>
                  <a:cs typeface="Times New Roman" pitchFamily="18" charset="0"/>
                </a:rPr>
                <a:t>COM/DCOM</a:t>
              </a:r>
            </a:p>
          </p:txBody>
        </p:sp>
      </p:grpSp>
      <p:grpSp>
        <p:nvGrpSpPr>
          <p:cNvPr id="14" name="组合 217"/>
          <p:cNvGrpSpPr/>
          <p:nvPr/>
        </p:nvGrpSpPr>
        <p:grpSpPr>
          <a:xfrm>
            <a:off x="142844" y="2143116"/>
            <a:ext cx="6786610" cy="142876"/>
            <a:chOff x="142844" y="2928934"/>
            <a:chExt cx="6786610" cy="142876"/>
          </a:xfrm>
        </p:grpSpPr>
        <p:cxnSp>
          <p:nvCxnSpPr>
            <p:cNvPr id="219" name="直接连接符 218"/>
            <p:cNvCxnSpPr/>
            <p:nvPr/>
          </p:nvCxnSpPr>
          <p:spPr>
            <a:xfrm>
              <a:off x="214282" y="3000372"/>
              <a:ext cx="6715172" cy="1588"/>
            </a:xfrm>
            <a:prstGeom prst="line">
              <a:avLst/>
            </a:prstGeom>
            <a:ln>
              <a:solidFill>
                <a:schemeClr val="tx1">
                  <a:lumMod val="85000"/>
                  <a:lumOff val="15000"/>
                </a:schemeClr>
              </a:solidFill>
              <a:prstDash val="sysDash"/>
              <a:tailEnd type="none"/>
            </a:ln>
            <a:effectLst>
              <a:outerShdw blurRad="50800" dist="50800" dir="5400000" algn="ctr" rotWithShape="0">
                <a:schemeClr val="bg1"/>
              </a:outerShdw>
            </a:effectLst>
          </p:spPr>
          <p:style>
            <a:lnRef idx="1">
              <a:schemeClr val="accent1"/>
            </a:lnRef>
            <a:fillRef idx="0">
              <a:schemeClr val="accent1"/>
            </a:fillRef>
            <a:effectRef idx="0">
              <a:schemeClr val="accent1"/>
            </a:effectRef>
            <a:fontRef idx="minor">
              <a:schemeClr val="tx1"/>
            </a:fontRef>
          </p:style>
        </p:cxnSp>
        <p:sp>
          <p:nvSpPr>
            <p:cNvPr id="220" name="矩形 219"/>
            <p:cNvSpPr/>
            <p:nvPr/>
          </p:nvSpPr>
          <p:spPr bwMode="auto">
            <a:xfrm>
              <a:off x="142844" y="2928934"/>
              <a:ext cx="1071570" cy="142876"/>
            </a:xfrm>
            <a:prstGeom prst="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40" tIns="45720" rIns="91440" bIns="45720" numCol="1" rtlCol="0" anchor="ctr" anchorCtr="0" compatLnSpc="1">
              <a:prstTxWarp prst="textNoShape">
                <a:avLst/>
              </a:prstTxWarp>
            </a:bodyP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altLang="zh-CN" sz="1000" b="1" dirty="0" smtClean="0">
                  <a:solidFill>
                    <a:schemeClr val="bg1"/>
                  </a:solidFill>
                  <a:latin typeface="Times New Roman" pitchFamily="18" charset="0"/>
                  <a:cs typeface="Times New Roman" pitchFamily="18" charset="0"/>
                </a:rPr>
                <a:t>COM/DCOM</a:t>
              </a:r>
            </a:p>
          </p:txBody>
        </p:sp>
      </p:grpSp>
      <p:cxnSp>
        <p:nvCxnSpPr>
          <p:cNvPr id="228" name="直接箭头连接符 227"/>
          <p:cNvCxnSpPr>
            <a:stCxn id="9" idx="3"/>
            <a:endCxn id="12" idx="1"/>
          </p:cNvCxnSpPr>
          <p:nvPr/>
        </p:nvCxnSpPr>
        <p:spPr>
          <a:xfrm>
            <a:off x="1726844" y="961254"/>
            <a:ext cx="118148" cy="44"/>
          </a:xfrm>
          <a:prstGeom prst="straightConnector1">
            <a:avLst/>
          </a:prstGeom>
          <a:ln>
            <a:solidFill>
              <a:schemeClr val="tx2">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29" name="直接箭头连接符 228"/>
          <p:cNvCxnSpPr/>
          <p:nvPr/>
        </p:nvCxnSpPr>
        <p:spPr>
          <a:xfrm>
            <a:off x="3428992" y="1000108"/>
            <a:ext cx="118148" cy="44"/>
          </a:xfrm>
          <a:prstGeom prst="straightConnector1">
            <a:avLst/>
          </a:prstGeom>
          <a:ln>
            <a:solidFill>
              <a:schemeClr val="tx2">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34" name="AutoShape 20"/>
          <p:cNvCxnSpPr>
            <a:cxnSpLocks noChangeShapeType="1"/>
          </p:cNvCxnSpPr>
          <p:nvPr/>
        </p:nvCxnSpPr>
        <p:spPr bwMode="auto">
          <a:xfrm rot="16200000" flipH="1">
            <a:off x="8036744" y="2178835"/>
            <a:ext cx="357191" cy="2"/>
          </a:xfrm>
          <a:prstGeom prst="bentConnector3">
            <a:avLst>
              <a:gd name="adj1" fmla="val 20134"/>
            </a:avLst>
          </a:prstGeom>
          <a:noFill/>
          <a:ln w="38100">
            <a:solidFill>
              <a:schemeClr val="tx2"/>
            </a:solidFill>
            <a:miter lim="800000"/>
            <a:headEnd type="triangle"/>
            <a:tailEnd type="triangle" w="med" len="med"/>
          </a:ln>
        </p:spPr>
      </p:cxnSp>
      <p:sp>
        <p:nvSpPr>
          <p:cNvPr id="236" name="圆角矩形 235"/>
          <p:cNvSpPr/>
          <p:nvPr/>
        </p:nvSpPr>
        <p:spPr bwMode="auto">
          <a:xfrm>
            <a:off x="1928794" y="3416636"/>
            <a:ext cx="1571636" cy="434810"/>
          </a:xfrm>
          <a:prstGeom prst="roundRect">
            <a:avLst/>
          </a:prstGeom>
          <a:solidFill>
            <a:schemeClr val="tx2">
              <a:lumMod val="40000"/>
              <a:lumOff val="60000"/>
            </a:schemeClr>
          </a:solidFill>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none" lIns="91440" tIns="45720" rIns="91440" bIns="45720" numCol="1" rtlCol="0" anchor="t" anchorCtr="0" compatLnSpc="1">
            <a:prstTxWarp prst="textNoShape">
              <a:avLst/>
            </a:prstTxWarp>
          </a:bodyPr>
          <a:lstStyle>
            <a:defPPr>
              <a:defRPr lang="zh-CN"/>
            </a:defPPr>
            <a:lvl1pPr algn="l" rtl="0" fontAlgn="base">
              <a:spcBef>
                <a:spcPct val="0"/>
              </a:spcBef>
              <a:spcAft>
                <a:spcPct val="0"/>
              </a:spcAft>
              <a:defRPr kern="1200">
                <a:solidFill>
                  <a:schemeClr val="tx1"/>
                </a:solidFill>
                <a:latin typeface="Arial" pitchFamily="34" charset="0"/>
                <a:ea typeface="黑体" pitchFamily="2" charset="-122"/>
                <a:cs typeface="+mn-cs"/>
              </a:defRPr>
            </a:lvl1pPr>
            <a:lvl2pPr marL="457200" algn="l" rtl="0" fontAlgn="base">
              <a:spcBef>
                <a:spcPct val="0"/>
              </a:spcBef>
              <a:spcAft>
                <a:spcPct val="0"/>
              </a:spcAft>
              <a:defRPr kern="1200">
                <a:solidFill>
                  <a:schemeClr val="tx1"/>
                </a:solidFill>
                <a:latin typeface="Arial" pitchFamily="34" charset="0"/>
                <a:ea typeface="黑体" pitchFamily="2" charset="-122"/>
                <a:cs typeface="+mn-cs"/>
              </a:defRPr>
            </a:lvl2pPr>
            <a:lvl3pPr marL="914400" algn="l" rtl="0" fontAlgn="base">
              <a:spcBef>
                <a:spcPct val="0"/>
              </a:spcBef>
              <a:spcAft>
                <a:spcPct val="0"/>
              </a:spcAft>
              <a:defRPr kern="1200">
                <a:solidFill>
                  <a:schemeClr val="tx1"/>
                </a:solidFill>
                <a:latin typeface="Arial" pitchFamily="34" charset="0"/>
                <a:ea typeface="黑体" pitchFamily="2" charset="-122"/>
                <a:cs typeface="+mn-cs"/>
              </a:defRPr>
            </a:lvl3pPr>
            <a:lvl4pPr marL="1371600" algn="l" rtl="0" fontAlgn="base">
              <a:spcBef>
                <a:spcPct val="0"/>
              </a:spcBef>
              <a:spcAft>
                <a:spcPct val="0"/>
              </a:spcAft>
              <a:defRPr kern="1200">
                <a:solidFill>
                  <a:schemeClr val="tx1"/>
                </a:solidFill>
                <a:latin typeface="Arial" pitchFamily="34" charset="0"/>
                <a:ea typeface="黑体" pitchFamily="2" charset="-122"/>
                <a:cs typeface="+mn-cs"/>
              </a:defRPr>
            </a:lvl4pPr>
            <a:lvl5pPr marL="1828800" algn="l" rtl="0" fontAlgn="base">
              <a:spcBef>
                <a:spcPct val="0"/>
              </a:spcBef>
              <a:spcAft>
                <a:spcPct val="0"/>
              </a:spcAft>
              <a:defRPr kern="1200">
                <a:solidFill>
                  <a:schemeClr val="tx1"/>
                </a:solidFill>
                <a:latin typeface="Arial" pitchFamily="34" charset="0"/>
                <a:ea typeface="黑体" pitchFamily="2" charset="-122"/>
                <a:cs typeface="+mn-cs"/>
              </a:defRPr>
            </a:lvl5pPr>
            <a:lvl6pPr marL="2286000" algn="l" defTabSz="914400" rtl="0" eaLnBrk="1" latinLnBrk="0" hangingPunct="1">
              <a:defRPr kern="1200">
                <a:solidFill>
                  <a:schemeClr val="tx1"/>
                </a:solidFill>
                <a:latin typeface="Arial" pitchFamily="34" charset="0"/>
                <a:ea typeface="黑体" pitchFamily="2" charset="-122"/>
                <a:cs typeface="+mn-cs"/>
              </a:defRPr>
            </a:lvl6pPr>
            <a:lvl7pPr marL="2743200" algn="l" defTabSz="914400" rtl="0" eaLnBrk="1" latinLnBrk="0" hangingPunct="1">
              <a:defRPr kern="1200">
                <a:solidFill>
                  <a:schemeClr val="tx1"/>
                </a:solidFill>
                <a:latin typeface="Arial" pitchFamily="34" charset="0"/>
                <a:ea typeface="黑体" pitchFamily="2" charset="-122"/>
                <a:cs typeface="+mn-cs"/>
              </a:defRPr>
            </a:lvl7pPr>
            <a:lvl8pPr marL="3200400" algn="l" defTabSz="914400" rtl="0" eaLnBrk="1" latinLnBrk="0" hangingPunct="1">
              <a:defRPr kern="1200">
                <a:solidFill>
                  <a:schemeClr val="tx1"/>
                </a:solidFill>
                <a:latin typeface="Arial" pitchFamily="34" charset="0"/>
                <a:ea typeface="黑体" pitchFamily="2" charset="-122"/>
                <a:cs typeface="+mn-cs"/>
              </a:defRPr>
            </a:lvl8pPr>
            <a:lvl9pPr marL="3657600" algn="l" defTabSz="914400" rtl="0" eaLnBrk="1" latinLnBrk="0" hangingPunct="1">
              <a:defRPr kern="1200">
                <a:solidFill>
                  <a:schemeClr val="tx1"/>
                </a:solidFill>
                <a:latin typeface="Arial" pitchFamily="34" charset="0"/>
                <a:ea typeface="黑体" pitchFamily="2" charset="-122"/>
                <a:cs typeface="+mn-cs"/>
              </a:defRPr>
            </a:lvl9pPr>
          </a:lstStyle>
          <a:p>
            <a:pPr marL="0" marR="0" indent="0" algn="ctr" defTabSz="914400" rtl="0" eaLnBrk="1" fontAlgn="base" latinLnBrk="0" hangingPunct="1">
              <a:lnSpc>
                <a:spcPct val="100000"/>
              </a:lnSpc>
              <a:spcBef>
                <a:spcPct val="0"/>
              </a:spcBef>
              <a:spcAft>
                <a:spcPct val="0"/>
              </a:spcAft>
              <a:buClrTx/>
              <a:buSzTx/>
              <a:buFontTx/>
              <a:buNone/>
              <a:tabLst/>
            </a:pPr>
            <a:r>
              <a:rPr lang="zh-CN" altLang="en-US" sz="1200" dirty="0" smtClean="0">
                <a:latin typeface="Arial" charset="0"/>
              </a:rPr>
              <a:t>数据操作封装</a:t>
            </a:r>
          </a:p>
        </p:txBody>
      </p:sp>
      <p:sp>
        <p:nvSpPr>
          <p:cNvPr id="237" name="圆角矩形 236"/>
          <p:cNvSpPr/>
          <p:nvPr/>
        </p:nvSpPr>
        <p:spPr bwMode="auto">
          <a:xfrm>
            <a:off x="3643306" y="3422818"/>
            <a:ext cx="1571636" cy="434810"/>
          </a:xfrm>
          <a:prstGeom prst="roundRect">
            <a:avLst/>
          </a:prstGeom>
          <a:solidFill>
            <a:schemeClr val="accent4">
              <a:lumMod val="60000"/>
              <a:lumOff val="40000"/>
            </a:schemeClr>
          </a:solidFill>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none" lIns="91440" tIns="45720" rIns="91440" bIns="45720" numCol="1" rtlCol="0" anchor="t" anchorCtr="0" compatLnSpc="1">
            <a:prstTxWarp prst="textNoShape">
              <a:avLst/>
            </a:prstTxWarp>
          </a:bodyPr>
          <a:lstStyle>
            <a:defPPr>
              <a:defRPr lang="zh-CN"/>
            </a:defPPr>
            <a:lvl1pPr algn="l" rtl="0" fontAlgn="base">
              <a:spcBef>
                <a:spcPct val="0"/>
              </a:spcBef>
              <a:spcAft>
                <a:spcPct val="0"/>
              </a:spcAft>
              <a:defRPr kern="1200">
                <a:solidFill>
                  <a:schemeClr val="tx1"/>
                </a:solidFill>
                <a:latin typeface="Arial" pitchFamily="34" charset="0"/>
                <a:ea typeface="黑体" pitchFamily="2" charset="-122"/>
                <a:cs typeface="+mn-cs"/>
              </a:defRPr>
            </a:lvl1pPr>
            <a:lvl2pPr marL="457200" algn="l" rtl="0" fontAlgn="base">
              <a:spcBef>
                <a:spcPct val="0"/>
              </a:spcBef>
              <a:spcAft>
                <a:spcPct val="0"/>
              </a:spcAft>
              <a:defRPr kern="1200">
                <a:solidFill>
                  <a:schemeClr val="tx1"/>
                </a:solidFill>
                <a:latin typeface="Arial" pitchFamily="34" charset="0"/>
                <a:ea typeface="黑体" pitchFamily="2" charset="-122"/>
                <a:cs typeface="+mn-cs"/>
              </a:defRPr>
            </a:lvl2pPr>
            <a:lvl3pPr marL="914400" algn="l" rtl="0" fontAlgn="base">
              <a:spcBef>
                <a:spcPct val="0"/>
              </a:spcBef>
              <a:spcAft>
                <a:spcPct val="0"/>
              </a:spcAft>
              <a:defRPr kern="1200">
                <a:solidFill>
                  <a:schemeClr val="tx1"/>
                </a:solidFill>
                <a:latin typeface="Arial" pitchFamily="34" charset="0"/>
                <a:ea typeface="黑体" pitchFamily="2" charset="-122"/>
                <a:cs typeface="+mn-cs"/>
              </a:defRPr>
            </a:lvl3pPr>
            <a:lvl4pPr marL="1371600" algn="l" rtl="0" fontAlgn="base">
              <a:spcBef>
                <a:spcPct val="0"/>
              </a:spcBef>
              <a:spcAft>
                <a:spcPct val="0"/>
              </a:spcAft>
              <a:defRPr kern="1200">
                <a:solidFill>
                  <a:schemeClr val="tx1"/>
                </a:solidFill>
                <a:latin typeface="Arial" pitchFamily="34" charset="0"/>
                <a:ea typeface="黑体" pitchFamily="2" charset="-122"/>
                <a:cs typeface="+mn-cs"/>
              </a:defRPr>
            </a:lvl4pPr>
            <a:lvl5pPr marL="1828800" algn="l" rtl="0" fontAlgn="base">
              <a:spcBef>
                <a:spcPct val="0"/>
              </a:spcBef>
              <a:spcAft>
                <a:spcPct val="0"/>
              </a:spcAft>
              <a:defRPr kern="1200">
                <a:solidFill>
                  <a:schemeClr val="tx1"/>
                </a:solidFill>
                <a:latin typeface="Arial" pitchFamily="34" charset="0"/>
                <a:ea typeface="黑体" pitchFamily="2" charset="-122"/>
                <a:cs typeface="+mn-cs"/>
              </a:defRPr>
            </a:lvl5pPr>
            <a:lvl6pPr marL="2286000" algn="l" defTabSz="914400" rtl="0" eaLnBrk="1" latinLnBrk="0" hangingPunct="1">
              <a:defRPr kern="1200">
                <a:solidFill>
                  <a:schemeClr val="tx1"/>
                </a:solidFill>
                <a:latin typeface="Arial" pitchFamily="34" charset="0"/>
                <a:ea typeface="黑体" pitchFamily="2" charset="-122"/>
                <a:cs typeface="+mn-cs"/>
              </a:defRPr>
            </a:lvl6pPr>
            <a:lvl7pPr marL="2743200" algn="l" defTabSz="914400" rtl="0" eaLnBrk="1" latinLnBrk="0" hangingPunct="1">
              <a:defRPr kern="1200">
                <a:solidFill>
                  <a:schemeClr val="tx1"/>
                </a:solidFill>
                <a:latin typeface="Arial" pitchFamily="34" charset="0"/>
                <a:ea typeface="黑体" pitchFamily="2" charset="-122"/>
                <a:cs typeface="+mn-cs"/>
              </a:defRPr>
            </a:lvl7pPr>
            <a:lvl8pPr marL="3200400" algn="l" defTabSz="914400" rtl="0" eaLnBrk="1" latinLnBrk="0" hangingPunct="1">
              <a:defRPr kern="1200">
                <a:solidFill>
                  <a:schemeClr val="tx1"/>
                </a:solidFill>
                <a:latin typeface="Arial" pitchFamily="34" charset="0"/>
                <a:ea typeface="黑体" pitchFamily="2" charset="-122"/>
                <a:cs typeface="+mn-cs"/>
              </a:defRPr>
            </a:lvl8pPr>
            <a:lvl9pPr marL="3657600" algn="l" defTabSz="914400" rtl="0" eaLnBrk="1" latinLnBrk="0" hangingPunct="1">
              <a:defRPr kern="1200">
                <a:solidFill>
                  <a:schemeClr val="tx1"/>
                </a:solidFill>
                <a:latin typeface="Arial" pitchFamily="34" charset="0"/>
                <a:ea typeface="黑体" pitchFamily="2" charset="-122"/>
                <a:cs typeface="+mn-cs"/>
              </a:defRPr>
            </a:lvl9pPr>
          </a:lstStyle>
          <a:p>
            <a:pPr marL="0" marR="0" indent="0" algn="ctr" defTabSz="914400" rtl="0" eaLnBrk="1" fontAlgn="base" latinLnBrk="0" hangingPunct="1">
              <a:lnSpc>
                <a:spcPct val="100000"/>
              </a:lnSpc>
              <a:spcBef>
                <a:spcPct val="0"/>
              </a:spcBef>
              <a:spcAft>
                <a:spcPct val="0"/>
              </a:spcAft>
              <a:buClrTx/>
              <a:buSzTx/>
              <a:buFontTx/>
              <a:buNone/>
              <a:tabLst/>
            </a:pPr>
            <a:r>
              <a:rPr kumimoji="0" lang="zh-CN" altLang="en-US" sz="1200" i="0" u="none" strike="noStrike" cap="none" normalizeH="0" baseline="0" dirty="0" smtClean="0">
                <a:ln>
                  <a:noFill/>
                </a:ln>
                <a:solidFill>
                  <a:schemeClr val="tx1"/>
                </a:solidFill>
                <a:effectLst/>
                <a:latin typeface="Arial" charset="0"/>
                <a:ea typeface="黑体" pitchFamily="2" charset="-122"/>
              </a:rPr>
              <a:t>基础库组件封装</a:t>
            </a:r>
          </a:p>
        </p:txBody>
      </p:sp>
      <p:sp>
        <p:nvSpPr>
          <p:cNvPr id="238" name="圆角矩形 237"/>
          <p:cNvSpPr/>
          <p:nvPr/>
        </p:nvSpPr>
        <p:spPr bwMode="auto">
          <a:xfrm>
            <a:off x="142844" y="3994322"/>
            <a:ext cx="1571636" cy="434810"/>
          </a:xfrm>
          <a:prstGeom prst="roundRect">
            <a:avLst/>
          </a:prstGeom>
          <a:solidFill>
            <a:schemeClr val="accent6">
              <a:lumMod val="60000"/>
              <a:lumOff val="40000"/>
            </a:schemeClr>
          </a:solidFill>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none" lIns="91440" tIns="45720" rIns="91440" bIns="45720" numCol="1" rtlCol="0" anchor="t" anchorCtr="0" compatLnSpc="1">
            <a:prstTxWarp prst="textNoShape">
              <a:avLst/>
            </a:prstTxWarp>
          </a:bodyPr>
          <a:lstStyle>
            <a:defPPr>
              <a:defRPr lang="zh-CN"/>
            </a:defPPr>
            <a:lvl1pPr algn="l" rtl="0" fontAlgn="base">
              <a:spcBef>
                <a:spcPct val="0"/>
              </a:spcBef>
              <a:spcAft>
                <a:spcPct val="0"/>
              </a:spcAft>
              <a:defRPr kern="1200">
                <a:solidFill>
                  <a:schemeClr val="tx1"/>
                </a:solidFill>
                <a:latin typeface="Arial" pitchFamily="34" charset="0"/>
                <a:ea typeface="黑体" pitchFamily="2" charset="-122"/>
                <a:cs typeface="+mn-cs"/>
              </a:defRPr>
            </a:lvl1pPr>
            <a:lvl2pPr marL="457200" algn="l" rtl="0" fontAlgn="base">
              <a:spcBef>
                <a:spcPct val="0"/>
              </a:spcBef>
              <a:spcAft>
                <a:spcPct val="0"/>
              </a:spcAft>
              <a:defRPr kern="1200">
                <a:solidFill>
                  <a:schemeClr val="tx1"/>
                </a:solidFill>
                <a:latin typeface="Arial" pitchFamily="34" charset="0"/>
                <a:ea typeface="黑体" pitchFamily="2" charset="-122"/>
                <a:cs typeface="+mn-cs"/>
              </a:defRPr>
            </a:lvl2pPr>
            <a:lvl3pPr marL="914400" algn="l" rtl="0" fontAlgn="base">
              <a:spcBef>
                <a:spcPct val="0"/>
              </a:spcBef>
              <a:spcAft>
                <a:spcPct val="0"/>
              </a:spcAft>
              <a:defRPr kern="1200">
                <a:solidFill>
                  <a:schemeClr val="tx1"/>
                </a:solidFill>
                <a:latin typeface="Arial" pitchFamily="34" charset="0"/>
                <a:ea typeface="黑体" pitchFamily="2" charset="-122"/>
                <a:cs typeface="+mn-cs"/>
              </a:defRPr>
            </a:lvl3pPr>
            <a:lvl4pPr marL="1371600" algn="l" rtl="0" fontAlgn="base">
              <a:spcBef>
                <a:spcPct val="0"/>
              </a:spcBef>
              <a:spcAft>
                <a:spcPct val="0"/>
              </a:spcAft>
              <a:defRPr kern="1200">
                <a:solidFill>
                  <a:schemeClr val="tx1"/>
                </a:solidFill>
                <a:latin typeface="Arial" pitchFamily="34" charset="0"/>
                <a:ea typeface="黑体" pitchFamily="2" charset="-122"/>
                <a:cs typeface="+mn-cs"/>
              </a:defRPr>
            </a:lvl4pPr>
            <a:lvl5pPr marL="1828800" algn="l" rtl="0" fontAlgn="base">
              <a:spcBef>
                <a:spcPct val="0"/>
              </a:spcBef>
              <a:spcAft>
                <a:spcPct val="0"/>
              </a:spcAft>
              <a:defRPr kern="1200">
                <a:solidFill>
                  <a:schemeClr val="tx1"/>
                </a:solidFill>
                <a:latin typeface="Arial" pitchFamily="34" charset="0"/>
                <a:ea typeface="黑体" pitchFamily="2" charset="-122"/>
                <a:cs typeface="+mn-cs"/>
              </a:defRPr>
            </a:lvl5pPr>
            <a:lvl6pPr marL="2286000" algn="l" defTabSz="914400" rtl="0" eaLnBrk="1" latinLnBrk="0" hangingPunct="1">
              <a:defRPr kern="1200">
                <a:solidFill>
                  <a:schemeClr val="tx1"/>
                </a:solidFill>
                <a:latin typeface="Arial" pitchFamily="34" charset="0"/>
                <a:ea typeface="黑体" pitchFamily="2" charset="-122"/>
                <a:cs typeface="+mn-cs"/>
              </a:defRPr>
            </a:lvl6pPr>
            <a:lvl7pPr marL="2743200" algn="l" defTabSz="914400" rtl="0" eaLnBrk="1" latinLnBrk="0" hangingPunct="1">
              <a:defRPr kern="1200">
                <a:solidFill>
                  <a:schemeClr val="tx1"/>
                </a:solidFill>
                <a:latin typeface="Arial" pitchFamily="34" charset="0"/>
                <a:ea typeface="黑体" pitchFamily="2" charset="-122"/>
                <a:cs typeface="+mn-cs"/>
              </a:defRPr>
            </a:lvl7pPr>
            <a:lvl8pPr marL="3200400" algn="l" defTabSz="914400" rtl="0" eaLnBrk="1" latinLnBrk="0" hangingPunct="1">
              <a:defRPr kern="1200">
                <a:solidFill>
                  <a:schemeClr val="tx1"/>
                </a:solidFill>
                <a:latin typeface="Arial" pitchFamily="34" charset="0"/>
                <a:ea typeface="黑体" pitchFamily="2" charset="-122"/>
                <a:cs typeface="+mn-cs"/>
              </a:defRPr>
            </a:lvl8pPr>
            <a:lvl9pPr marL="3657600" algn="l" defTabSz="914400" rtl="0" eaLnBrk="1" latinLnBrk="0" hangingPunct="1">
              <a:defRPr kern="1200">
                <a:solidFill>
                  <a:schemeClr val="tx1"/>
                </a:solidFill>
                <a:latin typeface="Arial" pitchFamily="34" charset="0"/>
                <a:ea typeface="黑体" pitchFamily="2" charset="-122"/>
                <a:cs typeface="+mn-cs"/>
              </a:defRPr>
            </a:lvl9pPr>
          </a:lstStyle>
          <a:p>
            <a:pPr marL="0" marR="0" indent="0" algn="ctr" defTabSz="914400" rtl="0" eaLnBrk="1" fontAlgn="base" latinLnBrk="0" hangingPunct="1">
              <a:lnSpc>
                <a:spcPct val="100000"/>
              </a:lnSpc>
              <a:spcBef>
                <a:spcPct val="0"/>
              </a:spcBef>
              <a:spcAft>
                <a:spcPct val="0"/>
              </a:spcAft>
              <a:buClrTx/>
              <a:buSzTx/>
              <a:buFontTx/>
              <a:buNone/>
              <a:tabLst/>
            </a:pPr>
            <a:r>
              <a:rPr lang="zh-CN" altLang="en-US" sz="1200" dirty="0" smtClean="0">
                <a:latin typeface="Arial" charset="0"/>
              </a:rPr>
              <a:t>工具</a:t>
            </a:r>
            <a:r>
              <a:rPr lang="en-US" altLang="zh-CN" sz="1200" dirty="0" smtClean="0">
                <a:latin typeface="Arial" charset="0"/>
              </a:rPr>
              <a:t>/</a:t>
            </a:r>
            <a:r>
              <a:rPr lang="zh-CN" altLang="en-US" sz="1200" dirty="0" smtClean="0">
                <a:latin typeface="Arial" charset="0"/>
              </a:rPr>
              <a:t>组件</a:t>
            </a:r>
            <a:r>
              <a:rPr kumimoji="0" lang="zh-CN" altLang="en-US" sz="1200" i="0" u="none" strike="noStrike" cap="none" normalizeH="0" baseline="0" dirty="0" smtClean="0">
                <a:ln>
                  <a:noFill/>
                </a:ln>
                <a:solidFill>
                  <a:schemeClr val="tx1"/>
                </a:solidFill>
                <a:effectLst/>
                <a:latin typeface="Arial" charset="0"/>
                <a:ea typeface="黑体" pitchFamily="2" charset="-122"/>
              </a:rPr>
              <a:t>封装</a:t>
            </a:r>
          </a:p>
        </p:txBody>
      </p:sp>
      <p:sp>
        <p:nvSpPr>
          <p:cNvPr id="239" name="圆角矩形 238"/>
          <p:cNvSpPr/>
          <p:nvPr/>
        </p:nvSpPr>
        <p:spPr bwMode="auto">
          <a:xfrm>
            <a:off x="1928794" y="3994322"/>
            <a:ext cx="1571636" cy="434810"/>
          </a:xfrm>
          <a:prstGeom prst="roundRect">
            <a:avLst/>
          </a:prstGeom>
          <a:solidFill>
            <a:schemeClr val="bg1">
              <a:lumMod val="65000"/>
            </a:schemeClr>
          </a:solidFill>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none" lIns="91440" tIns="45720" rIns="91440" bIns="45720" numCol="1" rtlCol="0" anchor="t" anchorCtr="0" compatLnSpc="1">
            <a:prstTxWarp prst="textNoShape">
              <a:avLst/>
            </a:prstTxWarp>
          </a:bodyPr>
          <a:lstStyle>
            <a:defPPr>
              <a:defRPr lang="zh-CN"/>
            </a:defPPr>
            <a:lvl1pPr algn="l" rtl="0" fontAlgn="base">
              <a:spcBef>
                <a:spcPct val="0"/>
              </a:spcBef>
              <a:spcAft>
                <a:spcPct val="0"/>
              </a:spcAft>
              <a:defRPr kern="1200">
                <a:solidFill>
                  <a:schemeClr val="tx1"/>
                </a:solidFill>
                <a:latin typeface="Arial" pitchFamily="34" charset="0"/>
                <a:ea typeface="黑体" pitchFamily="2" charset="-122"/>
                <a:cs typeface="+mn-cs"/>
              </a:defRPr>
            </a:lvl1pPr>
            <a:lvl2pPr marL="457200" algn="l" rtl="0" fontAlgn="base">
              <a:spcBef>
                <a:spcPct val="0"/>
              </a:spcBef>
              <a:spcAft>
                <a:spcPct val="0"/>
              </a:spcAft>
              <a:defRPr kern="1200">
                <a:solidFill>
                  <a:schemeClr val="tx1"/>
                </a:solidFill>
                <a:latin typeface="Arial" pitchFamily="34" charset="0"/>
                <a:ea typeface="黑体" pitchFamily="2" charset="-122"/>
                <a:cs typeface="+mn-cs"/>
              </a:defRPr>
            </a:lvl2pPr>
            <a:lvl3pPr marL="914400" algn="l" rtl="0" fontAlgn="base">
              <a:spcBef>
                <a:spcPct val="0"/>
              </a:spcBef>
              <a:spcAft>
                <a:spcPct val="0"/>
              </a:spcAft>
              <a:defRPr kern="1200">
                <a:solidFill>
                  <a:schemeClr val="tx1"/>
                </a:solidFill>
                <a:latin typeface="Arial" pitchFamily="34" charset="0"/>
                <a:ea typeface="黑体" pitchFamily="2" charset="-122"/>
                <a:cs typeface="+mn-cs"/>
              </a:defRPr>
            </a:lvl3pPr>
            <a:lvl4pPr marL="1371600" algn="l" rtl="0" fontAlgn="base">
              <a:spcBef>
                <a:spcPct val="0"/>
              </a:spcBef>
              <a:spcAft>
                <a:spcPct val="0"/>
              </a:spcAft>
              <a:defRPr kern="1200">
                <a:solidFill>
                  <a:schemeClr val="tx1"/>
                </a:solidFill>
                <a:latin typeface="Arial" pitchFamily="34" charset="0"/>
                <a:ea typeface="黑体" pitchFamily="2" charset="-122"/>
                <a:cs typeface="+mn-cs"/>
              </a:defRPr>
            </a:lvl4pPr>
            <a:lvl5pPr marL="1828800" algn="l" rtl="0" fontAlgn="base">
              <a:spcBef>
                <a:spcPct val="0"/>
              </a:spcBef>
              <a:spcAft>
                <a:spcPct val="0"/>
              </a:spcAft>
              <a:defRPr kern="1200">
                <a:solidFill>
                  <a:schemeClr val="tx1"/>
                </a:solidFill>
                <a:latin typeface="Arial" pitchFamily="34" charset="0"/>
                <a:ea typeface="黑体" pitchFamily="2" charset="-122"/>
                <a:cs typeface="+mn-cs"/>
              </a:defRPr>
            </a:lvl5pPr>
            <a:lvl6pPr marL="2286000" algn="l" defTabSz="914400" rtl="0" eaLnBrk="1" latinLnBrk="0" hangingPunct="1">
              <a:defRPr kern="1200">
                <a:solidFill>
                  <a:schemeClr val="tx1"/>
                </a:solidFill>
                <a:latin typeface="Arial" pitchFamily="34" charset="0"/>
                <a:ea typeface="黑体" pitchFamily="2" charset="-122"/>
                <a:cs typeface="+mn-cs"/>
              </a:defRPr>
            </a:lvl6pPr>
            <a:lvl7pPr marL="2743200" algn="l" defTabSz="914400" rtl="0" eaLnBrk="1" latinLnBrk="0" hangingPunct="1">
              <a:defRPr kern="1200">
                <a:solidFill>
                  <a:schemeClr val="tx1"/>
                </a:solidFill>
                <a:latin typeface="Arial" pitchFamily="34" charset="0"/>
                <a:ea typeface="黑体" pitchFamily="2" charset="-122"/>
                <a:cs typeface="+mn-cs"/>
              </a:defRPr>
            </a:lvl7pPr>
            <a:lvl8pPr marL="3200400" algn="l" defTabSz="914400" rtl="0" eaLnBrk="1" latinLnBrk="0" hangingPunct="1">
              <a:defRPr kern="1200">
                <a:solidFill>
                  <a:schemeClr val="tx1"/>
                </a:solidFill>
                <a:latin typeface="Arial" pitchFamily="34" charset="0"/>
                <a:ea typeface="黑体" pitchFamily="2" charset="-122"/>
                <a:cs typeface="+mn-cs"/>
              </a:defRPr>
            </a:lvl8pPr>
            <a:lvl9pPr marL="3657600" algn="l" defTabSz="914400" rtl="0" eaLnBrk="1" latinLnBrk="0" hangingPunct="1">
              <a:defRPr kern="1200">
                <a:solidFill>
                  <a:schemeClr val="tx1"/>
                </a:solidFill>
                <a:latin typeface="Arial" pitchFamily="34" charset="0"/>
                <a:ea typeface="黑体" pitchFamily="2" charset="-122"/>
                <a:cs typeface="+mn-cs"/>
              </a:defRPr>
            </a:lvl9p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zh-CN" sz="1200" i="0" u="none" strike="noStrike" cap="none" normalizeH="0" baseline="0" dirty="0" err="1" smtClean="0">
                <a:ln>
                  <a:noFill/>
                </a:ln>
                <a:solidFill>
                  <a:schemeClr val="tx1"/>
                </a:solidFill>
                <a:effectLst/>
                <a:latin typeface="Arial" charset="0"/>
                <a:ea typeface="黑体" pitchFamily="2" charset="-122"/>
              </a:rPr>
              <a:t>FlexWare</a:t>
            </a:r>
            <a:r>
              <a:rPr kumimoji="0" lang="zh-CN" altLang="en-US" sz="1200" i="0" u="none" strike="noStrike" cap="none" normalizeH="0" baseline="0" dirty="0" smtClean="0">
                <a:ln>
                  <a:noFill/>
                </a:ln>
                <a:solidFill>
                  <a:schemeClr val="tx1"/>
                </a:solidFill>
                <a:effectLst/>
                <a:latin typeface="Arial" charset="0"/>
                <a:ea typeface="黑体" pitchFamily="2" charset="-122"/>
              </a:rPr>
              <a:t>模板封装</a:t>
            </a:r>
          </a:p>
        </p:txBody>
      </p:sp>
      <p:sp>
        <p:nvSpPr>
          <p:cNvPr id="240" name="圆角矩形 239"/>
          <p:cNvSpPr/>
          <p:nvPr/>
        </p:nvSpPr>
        <p:spPr bwMode="auto">
          <a:xfrm>
            <a:off x="5357818" y="3422818"/>
            <a:ext cx="1571636" cy="434810"/>
          </a:xfrm>
          <a:prstGeom prst="roundRect">
            <a:avLst/>
          </a:prstGeom>
          <a:solidFill>
            <a:schemeClr val="accent5">
              <a:lumMod val="40000"/>
              <a:lumOff val="60000"/>
            </a:schemeClr>
          </a:solidFill>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none" lIns="91440" tIns="45720" rIns="91440" bIns="45720" numCol="1" rtlCol="0" anchor="t" anchorCtr="0" compatLnSpc="1">
            <a:prstTxWarp prst="textNoShape">
              <a:avLst/>
            </a:prstTxWarp>
          </a:bodyPr>
          <a:lstStyle>
            <a:defPPr>
              <a:defRPr lang="zh-CN"/>
            </a:defPPr>
            <a:lvl1pPr algn="l" rtl="0" fontAlgn="base">
              <a:spcBef>
                <a:spcPct val="0"/>
              </a:spcBef>
              <a:spcAft>
                <a:spcPct val="0"/>
              </a:spcAft>
              <a:defRPr kern="1200">
                <a:solidFill>
                  <a:schemeClr val="tx1"/>
                </a:solidFill>
                <a:latin typeface="Arial" pitchFamily="34" charset="0"/>
                <a:ea typeface="黑体" pitchFamily="2" charset="-122"/>
                <a:cs typeface="+mn-cs"/>
              </a:defRPr>
            </a:lvl1pPr>
            <a:lvl2pPr marL="457200" algn="l" rtl="0" fontAlgn="base">
              <a:spcBef>
                <a:spcPct val="0"/>
              </a:spcBef>
              <a:spcAft>
                <a:spcPct val="0"/>
              </a:spcAft>
              <a:defRPr kern="1200">
                <a:solidFill>
                  <a:schemeClr val="tx1"/>
                </a:solidFill>
                <a:latin typeface="Arial" pitchFamily="34" charset="0"/>
                <a:ea typeface="黑体" pitchFamily="2" charset="-122"/>
                <a:cs typeface="+mn-cs"/>
              </a:defRPr>
            </a:lvl2pPr>
            <a:lvl3pPr marL="914400" algn="l" rtl="0" fontAlgn="base">
              <a:spcBef>
                <a:spcPct val="0"/>
              </a:spcBef>
              <a:spcAft>
                <a:spcPct val="0"/>
              </a:spcAft>
              <a:defRPr kern="1200">
                <a:solidFill>
                  <a:schemeClr val="tx1"/>
                </a:solidFill>
                <a:latin typeface="Arial" pitchFamily="34" charset="0"/>
                <a:ea typeface="黑体" pitchFamily="2" charset="-122"/>
                <a:cs typeface="+mn-cs"/>
              </a:defRPr>
            </a:lvl3pPr>
            <a:lvl4pPr marL="1371600" algn="l" rtl="0" fontAlgn="base">
              <a:spcBef>
                <a:spcPct val="0"/>
              </a:spcBef>
              <a:spcAft>
                <a:spcPct val="0"/>
              </a:spcAft>
              <a:defRPr kern="1200">
                <a:solidFill>
                  <a:schemeClr val="tx1"/>
                </a:solidFill>
                <a:latin typeface="Arial" pitchFamily="34" charset="0"/>
                <a:ea typeface="黑体" pitchFamily="2" charset="-122"/>
                <a:cs typeface="+mn-cs"/>
              </a:defRPr>
            </a:lvl4pPr>
            <a:lvl5pPr marL="1828800" algn="l" rtl="0" fontAlgn="base">
              <a:spcBef>
                <a:spcPct val="0"/>
              </a:spcBef>
              <a:spcAft>
                <a:spcPct val="0"/>
              </a:spcAft>
              <a:defRPr kern="1200">
                <a:solidFill>
                  <a:schemeClr val="tx1"/>
                </a:solidFill>
                <a:latin typeface="Arial" pitchFamily="34" charset="0"/>
                <a:ea typeface="黑体" pitchFamily="2" charset="-122"/>
                <a:cs typeface="+mn-cs"/>
              </a:defRPr>
            </a:lvl5pPr>
            <a:lvl6pPr marL="2286000" algn="l" defTabSz="914400" rtl="0" eaLnBrk="1" latinLnBrk="0" hangingPunct="1">
              <a:defRPr kern="1200">
                <a:solidFill>
                  <a:schemeClr val="tx1"/>
                </a:solidFill>
                <a:latin typeface="Arial" pitchFamily="34" charset="0"/>
                <a:ea typeface="黑体" pitchFamily="2" charset="-122"/>
                <a:cs typeface="+mn-cs"/>
              </a:defRPr>
            </a:lvl6pPr>
            <a:lvl7pPr marL="2743200" algn="l" defTabSz="914400" rtl="0" eaLnBrk="1" latinLnBrk="0" hangingPunct="1">
              <a:defRPr kern="1200">
                <a:solidFill>
                  <a:schemeClr val="tx1"/>
                </a:solidFill>
                <a:latin typeface="Arial" pitchFamily="34" charset="0"/>
                <a:ea typeface="黑体" pitchFamily="2" charset="-122"/>
                <a:cs typeface="+mn-cs"/>
              </a:defRPr>
            </a:lvl7pPr>
            <a:lvl8pPr marL="3200400" algn="l" defTabSz="914400" rtl="0" eaLnBrk="1" latinLnBrk="0" hangingPunct="1">
              <a:defRPr kern="1200">
                <a:solidFill>
                  <a:schemeClr val="tx1"/>
                </a:solidFill>
                <a:latin typeface="Arial" pitchFamily="34" charset="0"/>
                <a:ea typeface="黑体" pitchFamily="2" charset="-122"/>
                <a:cs typeface="+mn-cs"/>
              </a:defRPr>
            </a:lvl8pPr>
            <a:lvl9pPr marL="3657600" algn="l" defTabSz="914400" rtl="0" eaLnBrk="1" latinLnBrk="0" hangingPunct="1">
              <a:defRPr kern="1200">
                <a:solidFill>
                  <a:schemeClr val="tx1"/>
                </a:solidFill>
                <a:latin typeface="Arial" pitchFamily="34" charset="0"/>
                <a:ea typeface="黑体" pitchFamily="2" charset="-122"/>
                <a:cs typeface="+mn-cs"/>
              </a:defRPr>
            </a:lvl9pPr>
          </a:lstStyle>
          <a:p>
            <a:pPr marL="0" marR="0" indent="0" algn="ctr" defTabSz="914400" rtl="0" eaLnBrk="1" fontAlgn="base" latinLnBrk="0" hangingPunct="1">
              <a:lnSpc>
                <a:spcPct val="100000"/>
              </a:lnSpc>
              <a:spcBef>
                <a:spcPct val="0"/>
              </a:spcBef>
              <a:spcAft>
                <a:spcPct val="0"/>
              </a:spcAft>
              <a:buClrTx/>
              <a:buSzTx/>
              <a:buFontTx/>
              <a:buNone/>
              <a:tabLst/>
            </a:pPr>
            <a:r>
              <a:rPr kumimoji="0" lang="zh-CN" altLang="en-US" sz="1200" i="0" u="none" strike="noStrike" cap="none" normalizeH="0" baseline="0" dirty="0" smtClean="0">
                <a:ln>
                  <a:noFill/>
                </a:ln>
                <a:solidFill>
                  <a:schemeClr val="tx1"/>
                </a:solidFill>
                <a:effectLst/>
                <a:latin typeface="Arial" charset="0"/>
                <a:ea typeface="黑体" pitchFamily="2" charset="-122"/>
              </a:rPr>
              <a:t>权限集成接口封装</a:t>
            </a:r>
          </a:p>
        </p:txBody>
      </p:sp>
      <p:sp>
        <p:nvSpPr>
          <p:cNvPr id="241" name="圆角矩形 240"/>
          <p:cNvSpPr/>
          <p:nvPr/>
        </p:nvSpPr>
        <p:spPr bwMode="auto">
          <a:xfrm>
            <a:off x="3643306" y="3994322"/>
            <a:ext cx="1571636" cy="434810"/>
          </a:xfrm>
          <a:prstGeom prst="roundRect">
            <a:avLst/>
          </a:prstGeom>
          <a:solidFill>
            <a:schemeClr val="accent3">
              <a:lumMod val="75000"/>
            </a:schemeClr>
          </a:solidFill>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none" lIns="91440" tIns="45720" rIns="91440" bIns="45720" numCol="1" rtlCol="0" anchor="t" anchorCtr="0" compatLnSpc="1">
            <a:prstTxWarp prst="textNoShape">
              <a:avLst/>
            </a:prstTxWarp>
          </a:bodyPr>
          <a:lstStyle>
            <a:defPPr>
              <a:defRPr lang="zh-CN"/>
            </a:defPPr>
            <a:lvl1pPr algn="l" rtl="0" fontAlgn="base">
              <a:spcBef>
                <a:spcPct val="0"/>
              </a:spcBef>
              <a:spcAft>
                <a:spcPct val="0"/>
              </a:spcAft>
              <a:defRPr kern="1200">
                <a:solidFill>
                  <a:schemeClr val="tx1"/>
                </a:solidFill>
                <a:latin typeface="Arial" pitchFamily="34" charset="0"/>
                <a:ea typeface="黑体" pitchFamily="2" charset="-122"/>
                <a:cs typeface="+mn-cs"/>
              </a:defRPr>
            </a:lvl1pPr>
            <a:lvl2pPr marL="457200" algn="l" rtl="0" fontAlgn="base">
              <a:spcBef>
                <a:spcPct val="0"/>
              </a:spcBef>
              <a:spcAft>
                <a:spcPct val="0"/>
              </a:spcAft>
              <a:defRPr kern="1200">
                <a:solidFill>
                  <a:schemeClr val="tx1"/>
                </a:solidFill>
                <a:latin typeface="Arial" pitchFamily="34" charset="0"/>
                <a:ea typeface="黑体" pitchFamily="2" charset="-122"/>
                <a:cs typeface="+mn-cs"/>
              </a:defRPr>
            </a:lvl2pPr>
            <a:lvl3pPr marL="914400" algn="l" rtl="0" fontAlgn="base">
              <a:spcBef>
                <a:spcPct val="0"/>
              </a:spcBef>
              <a:spcAft>
                <a:spcPct val="0"/>
              </a:spcAft>
              <a:defRPr kern="1200">
                <a:solidFill>
                  <a:schemeClr val="tx1"/>
                </a:solidFill>
                <a:latin typeface="Arial" pitchFamily="34" charset="0"/>
                <a:ea typeface="黑体" pitchFamily="2" charset="-122"/>
                <a:cs typeface="+mn-cs"/>
              </a:defRPr>
            </a:lvl3pPr>
            <a:lvl4pPr marL="1371600" algn="l" rtl="0" fontAlgn="base">
              <a:spcBef>
                <a:spcPct val="0"/>
              </a:spcBef>
              <a:spcAft>
                <a:spcPct val="0"/>
              </a:spcAft>
              <a:defRPr kern="1200">
                <a:solidFill>
                  <a:schemeClr val="tx1"/>
                </a:solidFill>
                <a:latin typeface="Arial" pitchFamily="34" charset="0"/>
                <a:ea typeface="黑体" pitchFamily="2" charset="-122"/>
                <a:cs typeface="+mn-cs"/>
              </a:defRPr>
            </a:lvl4pPr>
            <a:lvl5pPr marL="1828800" algn="l" rtl="0" fontAlgn="base">
              <a:spcBef>
                <a:spcPct val="0"/>
              </a:spcBef>
              <a:spcAft>
                <a:spcPct val="0"/>
              </a:spcAft>
              <a:defRPr kern="1200">
                <a:solidFill>
                  <a:schemeClr val="tx1"/>
                </a:solidFill>
                <a:latin typeface="Arial" pitchFamily="34" charset="0"/>
                <a:ea typeface="黑体" pitchFamily="2" charset="-122"/>
                <a:cs typeface="+mn-cs"/>
              </a:defRPr>
            </a:lvl5pPr>
            <a:lvl6pPr marL="2286000" algn="l" defTabSz="914400" rtl="0" eaLnBrk="1" latinLnBrk="0" hangingPunct="1">
              <a:defRPr kern="1200">
                <a:solidFill>
                  <a:schemeClr val="tx1"/>
                </a:solidFill>
                <a:latin typeface="Arial" pitchFamily="34" charset="0"/>
                <a:ea typeface="黑体" pitchFamily="2" charset="-122"/>
                <a:cs typeface="+mn-cs"/>
              </a:defRPr>
            </a:lvl6pPr>
            <a:lvl7pPr marL="2743200" algn="l" defTabSz="914400" rtl="0" eaLnBrk="1" latinLnBrk="0" hangingPunct="1">
              <a:defRPr kern="1200">
                <a:solidFill>
                  <a:schemeClr val="tx1"/>
                </a:solidFill>
                <a:latin typeface="Arial" pitchFamily="34" charset="0"/>
                <a:ea typeface="黑体" pitchFamily="2" charset="-122"/>
                <a:cs typeface="+mn-cs"/>
              </a:defRPr>
            </a:lvl7pPr>
            <a:lvl8pPr marL="3200400" algn="l" defTabSz="914400" rtl="0" eaLnBrk="1" latinLnBrk="0" hangingPunct="1">
              <a:defRPr kern="1200">
                <a:solidFill>
                  <a:schemeClr val="tx1"/>
                </a:solidFill>
                <a:latin typeface="Arial" pitchFamily="34" charset="0"/>
                <a:ea typeface="黑体" pitchFamily="2" charset="-122"/>
                <a:cs typeface="+mn-cs"/>
              </a:defRPr>
            </a:lvl8pPr>
            <a:lvl9pPr marL="3657600" algn="l" defTabSz="914400" rtl="0" eaLnBrk="1" latinLnBrk="0" hangingPunct="1">
              <a:defRPr kern="1200">
                <a:solidFill>
                  <a:schemeClr val="tx1"/>
                </a:solidFill>
                <a:latin typeface="Arial" pitchFamily="34" charset="0"/>
                <a:ea typeface="黑体" pitchFamily="2" charset="-122"/>
                <a:cs typeface="+mn-cs"/>
              </a:defRPr>
            </a:lvl9pPr>
          </a:lstStyle>
          <a:p>
            <a:pPr marL="0" marR="0" indent="0" algn="ctr" defTabSz="914400" rtl="0" eaLnBrk="1" fontAlgn="base" latinLnBrk="0" hangingPunct="1">
              <a:lnSpc>
                <a:spcPct val="100000"/>
              </a:lnSpc>
              <a:spcBef>
                <a:spcPct val="0"/>
              </a:spcBef>
              <a:spcAft>
                <a:spcPct val="0"/>
              </a:spcAft>
              <a:buClrTx/>
              <a:buSzTx/>
              <a:buFontTx/>
              <a:buNone/>
              <a:tabLst/>
            </a:pPr>
            <a:r>
              <a:rPr lang="zh-CN" altLang="en-US" sz="1200" dirty="0" smtClean="0">
                <a:latin typeface="Arial" charset="0"/>
              </a:rPr>
              <a:t>应用系统集成</a:t>
            </a:r>
            <a:r>
              <a:rPr kumimoji="0" lang="zh-CN" altLang="en-US" sz="1200" i="0" u="none" strike="noStrike" cap="none" normalizeH="0" baseline="0" dirty="0" smtClean="0">
                <a:ln>
                  <a:noFill/>
                </a:ln>
                <a:solidFill>
                  <a:schemeClr val="tx1"/>
                </a:solidFill>
                <a:effectLst/>
                <a:latin typeface="Arial" charset="0"/>
                <a:ea typeface="黑体" pitchFamily="2" charset="-122"/>
              </a:rPr>
              <a:t>封装</a:t>
            </a:r>
          </a:p>
        </p:txBody>
      </p:sp>
      <p:sp>
        <p:nvSpPr>
          <p:cNvPr id="242" name="圆角矩形 241"/>
          <p:cNvSpPr/>
          <p:nvPr/>
        </p:nvSpPr>
        <p:spPr bwMode="auto">
          <a:xfrm>
            <a:off x="5357818" y="3994322"/>
            <a:ext cx="1571636" cy="434810"/>
          </a:xfrm>
          <a:prstGeom prst="roundRect">
            <a:avLst/>
          </a:prstGeom>
          <a:solidFill>
            <a:schemeClr val="accent4">
              <a:lumMod val="75000"/>
            </a:schemeClr>
          </a:solidFill>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none" lIns="91440" tIns="45720" rIns="91440" bIns="45720" numCol="1" rtlCol="0" anchor="t" anchorCtr="0" compatLnSpc="1">
            <a:prstTxWarp prst="textNoShape">
              <a:avLst/>
            </a:prstTxWarp>
          </a:bodyPr>
          <a:lstStyle>
            <a:defPPr>
              <a:defRPr lang="zh-CN"/>
            </a:defPPr>
            <a:lvl1pPr algn="l" rtl="0" fontAlgn="base">
              <a:spcBef>
                <a:spcPct val="0"/>
              </a:spcBef>
              <a:spcAft>
                <a:spcPct val="0"/>
              </a:spcAft>
              <a:defRPr kern="1200">
                <a:solidFill>
                  <a:schemeClr val="tx1"/>
                </a:solidFill>
                <a:latin typeface="Arial" pitchFamily="34" charset="0"/>
                <a:ea typeface="黑体" pitchFamily="2" charset="-122"/>
                <a:cs typeface="+mn-cs"/>
              </a:defRPr>
            </a:lvl1pPr>
            <a:lvl2pPr marL="457200" algn="l" rtl="0" fontAlgn="base">
              <a:spcBef>
                <a:spcPct val="0"/>
              </a:spcBef>
              <a:spcAft>
                <a:spcPct val="0"/>
              </a:spcAft>
              <a:defRPr kern="1200">
                <a:solidFill>
                  <a:schemeClr val="tx1"/>
                </a:solidFill>
                <a:latin typeface="Arial" pitchFamily="34" charset="0"/>
                <a:ea typeface="黑体" pitchFamily="2" charset="-122"/>
                <a:cs typeface="+mn-cs"/>
              </a:defRPr>
            </a:lvl2pPr>
            <a:lvl3pPr marL="914400" algn="l" rtl="0" fontAlgn="base">
              <a:spcBef>
                <a:spcPct val="0"/>
              </a:spcBef>
              <a:spcAft>
                <a:spcPct val="0"/>
              </a:spcAft>
              <a:defRPr kern="1200">
                <a:solidFill>
                  <a:schemeClr val="tx1"/>
                </a:solidFill>
                <a:latin typeface="Arial" pitchFamily="34" charset="0"/>
                <a:ea typeface="黑体" pitchFamily="2" charset="-122"/>
                <a:cs typeface="+mn-cs"/>
              </a:defRPr>
            </a:lvl3pPr>
            <a:lvl4pPr marL="1371600" algn="l" rtl="0" fontAlgn="base">
              <a:spcBef>
                <a:spcPct val="0"/>
              </a:spcBef>
              <a:spcAft>
                <a:spcPct val="0"/>
              </a:spcAft>
              <a:defRPr kern="1200">
                <a:solidFill>
                  <a:schemeClr val="tx1"/>
                </a:solidFill>
                <a:latin typeface="Arial" pitchFamily="34" charset="0"/>
                <a:ea typeface="黑体" pitchFamily="2" charset="-122"/>
                <a:cs typeface="+mn-cs"/>
              </a:defRPr>
            </a:lvl4pPr>
            <a:lvl5pPr marL="1828800" algn="l" rtl="0" fontAlgn="base">
              <a:spcBef>
                <a:spcPct val="0"/>
              </a:spcBef>
              <a:spcAft>
                <a:spcPct val="0"/>
              </a:spcAft>
              <a:defRPr kern="1200">
                <a:solidFill>
                  <a:schemeClr val="tx1"/>
                </a:solidFill>
                <a:latin typeface="Arial" pitchFamily="34" charset="0"/>
                <a:ea typeface="黑体" pitchFamily="2" charset="-122"/>
                <a:cs typeface="+mn-cs"/>
              </a:defRPr>
            </a:lvl5pPr>
            <a:lvl6pPr marL="2286000" algn="l" defTabSz="914400" rtl="0" eaLnBrk="1" latinLnBrk="0" hangingPunct="1">
              <a:defRPr kern="1200">
                <a:solidFill>
                  <a:schemeClr val="tx1"/>
                </a:solidFill>
                <a:latin typeface="Arial" pitchFamily="34" charset="0"/>
                <a:ea typeface="黑体" pitchFamily="2" charset="-122"/>
                <a:cs typeface="+mn-cs"/>
              </a:defRPr>
            </a:lvl6pPr>
            <a:lvl7pPr marL="2743200" algn="l" defTabSz="914400" rtl="0" eaLnBrk="1" latinLnBrk="0" hangingPunct="1">
              <a:defRPr kern="1200">
                <a:solidFill>
                  <a:schemeClr val="tx1"/>
                </a:solidFill>
                <a:latin typeface="Arial" pitchFamily="34" charset="0"/>
                <a:ea typeface="黑体" pitchFamily="2" charset="-122"/>
                <a:cs typeface="+mn-cs"/>
              </a:defRPr>
            </a:lvl7pPr>
            <a:lvl8pPr marL="3200400" algn="l" defTabSz="914400" rtl="0" eaLnBrk="1" latinLnBrk="0" hangingPunct="1">
              <a:defRPr kern="1200">
                <a:solidFill>
                  <a:schemeClr val="tx1"/>
                </a:solidFill>
                <a:latin typeface="Arial" pitchFamily="34" charset="0"/>
                <a:ea typeface="黑体" pitchFamily="2" charset="-122"/>
                <a:cs typeface="+mn-cs"/>
              </a:defRPr>
            </a:lvl8pPr>
            <a:lvl9pPr marL="3657600" algn="l" defTabSz="914400" rtl="0" eaLnBrk="1" latinLnBrk="0" hangingPunct="1">
              <a:defRPr kern="1200">
                <a:solidFill>
                  <a:schemeClr val="tx1"/>
                </a:solidFill>
                <a:latin typeface="Arial" pitchFamily="34" charset="0"/>
                <a:ea typeface="黑体" pitchFamily="2" charset="-122"/>
                <a:cs typeface="+mn-cs"/>
              </a:defRPr>
            </a:lvl9pPr>
          </a:lstStyle>
          <a:p>
            <a:pPr marL="0" marR="0" indent="0" algn="ctr" defTabSz="914400" rtl="0" eaLnBrk="1" fontAlgn="base" latinLnBrk="0" hangingPunct="1">
              <a:lnSpc>
                <a:spcPct val="100000"/>
              </a:lnSpc>
              <a:spcBef>
                <a:spcPct val="0"/>
              </a:spcBef>
              <a:spcAft>
                <a:spcPct val="0"/>
              </a:spcAft>
              <a:buClrTx/>
              <a:buSzTx/>
              <a:buFontTx/>
              <a:buNone/>
              <a:tabLst/>
            </a:pPr>
            <a:r>
              <a:rPr lang="zh-CN" altLang="en-US" sz="1200" dirty="0" smtClean="0">
                <a:latin typeface="Arial" charset="0"/>
              </a:rPr>
              <a:t>第三方功能</a:t>
            </a:r>
            <a:r>
              <a:rPr kumimoji="0" lang="zh-CN" altLang="en-US" sz="1200" i="0" u="none" strike="noStrike" cap="none" normalizeH="0" baseline="0" dirty="0" smtClean="0">
                <a:ln>
                  <a:noFill/>
                </a:ln>
                <a:solidFill>
                  <a:schemeClr val="tx1"/>
                </a:solidFill>
                <a:effectLst/>
                <a:latin typeface="Arial" charset="0"/>
                <a:ea typeface="黑体" pitchFamily="2" charset="-122"/>
              </a:rPr>
              <a:t>封装</a:t>
            </a:r>
            <a:endParaRPr kumimoji="0" lang="en-US" altLang="zh-CN" sz="1200" i="0" u="none" strike="noStrike" cap="none" normalizeH="0" baseline="0" dirty="0" smtClean="0">
              <a:ln>
                <a:noFill/>
              </a:ln>
              <a:solidFill>
                <a:schemeClr val="tx1"/>
              </a:solidFill>
              <a:effectLst/>
              <a:latin typeface="Arial" charset="0"/>
              <a:ea typeface="黑体" pitchFamily="2" charset="-122"/>
            </a:endParaRPr>
          </a:p>
          <a:p>
            <a:pPr marL="0" marR="0" indent="0" algn="ctr" defTabSz="914400" rtl="0" eaLnBrk="1" fontAlgn="base" latinLnBrk="0" hangingPunct="1">
              <a:lnSpc>
                <a:spcPct val="100000"/>
              </a:lnSpc>
              <a:spcBef>
                <a:spcPct val="0"/>
              </a:spcBef>
              <a:spcAft>
                <a:spcPct val="0"/>
              </a:spcAft>
              <a:buClrTx/>
              <a:buSzTx/>
              <a:buFontTx/>
              <a:buNone/>
              <a:tabLst/>
            </a:pPr>
            <a:r>
              <a:rPr lang="zh-CN" altLang="en-US" sz="1200" dirty="0" smtClean="0">
                <a:latin typeface="Arial" charset="0"/>
              </a:rPr>
              <a:t>（</a:t>
            </a:r>
            <a:r>
              <a:rPr lang="en-US" altLang="zh-CN" sz="1200" dirty="0" smtClean="0">
                <a:latin typeface="Arial" charset="0"/>
              </a:rPr>
              <a:t>C/C++,.NET/C# and so on</a:t>
            </a:r>
            <a:r>
              <a:rPr lang="zh-CN" altLang="en-US" sz="1200" dirty="0" smtClean="0">
                <a:latin typeface="Arial" charset="0"/>
              </a:rPr>
              <a:t>）</a:t>
            </a:r>
            <a:endParaRPr kumimoji="0" lang="zh-CN" altLang="en-US" sz="1200" i="0" u="none" strike="noStrike" cap="none" normalizeH="0" baseline="0" dirty="0" smtClean="0">
              <a:ln>
                <a:noFill/>
              </a:ln>
              <a:solidFill>
                <a:schemeClr val="tx1"/>
              </a:solidFill>
              <a:effectLst/>
              <a:latin typeface="Arial" charset="0"/>
              <a:ea typeface="黑体" pitchFamily="2" charset="-122"/>
            </a:endParaRPr>
          </a:p>
        </p:txBody>
      </p:sp>
      <p:cxnSp>
        <p:nvCxnSpPr>
          <p:cNvPr id="245" name="AutoShape 20"/>
          <p:cNvCxnSpPr>
            <a:cxnSpLocks noChangeShapeType="1"/>
          </p:cNvCxnSpPr>
          <p:nvPr/>
        </p:nvCxnSpPr>
        <p:spPr bwMode="auto">
          <a:xfrm rot="16200000" flipH="1">
            <a:off x="3464712" y="2964653"/>
            <a:ext cx="357191" cy="2"/>
          </a:xfrm>
          <a:prstGeom prst="bentConnector3">
            <a:avLst>
              <a:gd name="adj1" fmla="val 20134"/>
            </a:avLst>
          </a:prstGeom>
          <a:noFill/>
          <a:ln w="38100">
            <a:solidFill>
              <a:schemeClr val="tx2"/>
            </a:solidFill>
            <a:miter lim="800000"/>
            <a:headEnd type="triangle"/>
            <a:tailEnd type="triangle" w="med" len="med"/>
          </a:ln>
        </p:spPr>
      </p:cxnSp>
    </p:spTree>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5"/>
                                        </p:tgtEl>
                                        <p:attrNameLst>
                                          <p:attrName>style.visibility</p:attrName>
                                        </p:attrNameLst>
                                      </p:cBhvr>
                                      <p:to>
                                        <p:strVal val="visible"/>
                                      </p:to>
                                    </p:set>
                                    <p:animEffect transition="in" filter="wipe(left)">
                                      <p:cBhvr>
                                        <p:cTn id="7" dur="500"/>
                                        <p:tgtEl>
                                          <p:spTgt spid="65"/>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69"/>
                                        </p:tgtEl>
                                        <p:attrNameLst>
                                          <p:attrName>style.visibility</p:attrName>
                                        </p:attrNameLst>
                                      </p:cBhvr>
                                      <p:to>
                                        <p:strVal val="visible"/>
                                      </p:to>
                                    </p:set>
                                    <p:animEffect transition="in" filter="wipe(left)">
                                      <p:cBhvr>
                                        <p:cTn id="11" dur="500"/>
                                        <p:tgtEl>
                                          <p:spTgt spid="69"/>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72"/>
                                        </p:tgtEl>
                                        <p:attrNameLst>
                                          <p:attrName>style.visibility</p:attrName>
                                        </p:attrNameLst>
                                      </p:cBhvr>
                                      <p:to>
                                        <p:strVal val="visible"/>
                                      </p:to>
                                    </p:set>
                                    <p:animEffect transition="in" filter="wipe(left)">
                                      <p:cBhvr>
                                        <p:cTn id="15" dur="500"/>
                                        <p:tgtEl>
                                          <p:spTgt spid="72"/>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76"/>
                                        </p:tgtEl>
                                        <p:attrNameLst>
                                          <p:attrName>style.visibility</p:attrName>
                                        </p:attrNameLst>
                                      </p:cBhvr>
                                      <p:to>
                                        <p:strVal val="visible"/>
                                      </p:to>
                                    </p:set>
                                    <p:animEffect transition="in" filter="wipe(left)">
                                      <p:cBhvr>
                                        <p:cTn id="19" dur="500"/>
                                        <p:tgtEl>
                                          <p:spTgt spid="76"/>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111"/>
                                        </p:tgtEl>
                                        <p:attrNameLst>
                                          <p:attrName>style.visibility</p:attrName>
                                        </p:attrNameLst>
                                      </p:cBhvr>
                                      <p:to>
                                        <p:strVal val="visible"/>
                                      </p:to>
                                    </p:set>
                                    <p:animEffect transition="in" filter="wipe(left)">
                                      <p:cBhvr>
                                        <p:cTn id="23" dur="500"/>
                                        <p:tgtEl>
                                          <p:spTgt spid="111"/>
                                        </p:tgtEl>
                                      </p:cBhvr>
                                    </p:animEffect>
                                  </p:childTnLst>
                                </p:cTn>
                              </p:par>
                            </p:childTnLst>
                          </p:cTn>
                        </p:par>
                        <p:par>
                          <p:cTn id="24" fill="hold">
                            <p:stCondLst>
                              <p:cond delay="2500"/>
                            </p:stCondLst>
                            <p:childTnLst>
                              <p:par>
                                <p:cTn id="25" presetID="22" presetClass="entr" presetSubtype="8" fill="hold" nodeType="afterEffect">
                                  <p:stCondLst>
                                    <p:cond delay="0"/>
                                  </p:stCondLst>
                                  <p:childTnLst>
                                    <p:set>
                                      <p:cBhvr>
                                        <p:cTn id="26" dur="1" fill="hold">
                                          <p:stCondLst>
                                            <p:cond delay="0"/>
                                          </p:stCondLst>
                                        </p:cTn>
                                        <p:tgtEl>
                                          <p:spTgt spid="112"/>
                                        </p:tgtEl>
                                        <p:attrNameLst>
                                          <p:attrName>style.visibility</p:attrName>
                                        </p:attrNameLst>
                                      </p:cBhvr>
                                      <p:to>
                                        <p:strVal val="visible"/>
                                      </p:to>
                                    </p:set>
                                    <p:animEffect transition="in" filter="wipe(left)">
                                      <p:cBhvr>
                                        <p:cTn id="27" dur="500"/>
                                        <p:tgtEl>
                                          <p:spTgt spid="112"/>
                                        </p:tgtEl>
                                      </p:cBhvr>
                                    </p:animEffect>
                                  </p:childTnLst>
                                </p:cTn>
                              </p:par>
                            </p:childTnLst>
                          </p:cTn>
                        </p:par>
                        <p:par>
                          <p:cTn id="28" fill="hold">
                            <p:stCondLst>
                              <p:cond delay="3000"/>
                            </p:stCondLst>
                            <p:childTnLst>
                              <p:par>
                                <p:cTn id="29" presetID="22" presetClass="entr" presetSubtype="8" fill="hold" nodeType="afterEffect">
                                  <p:stCondLst>
                                    <p:cond delay="0"/>
                                  </p:stCondLst>
                                  <p:childTnLst>
                                    <p:set>
                                      <p:cBhvr>
                                        <p:cTn id="30" dur="1" fill="hold">
                                          <p:stCondLst>
                                            <p:cond delay="0"/>
                                          </p:stCondLst>
                                        </p:cTn>
                                        <p:tgtEl>
                                          <p:spTgt spid="211"/>
                                        </p:tgtEl>
                                        <p:attrNameLst>
                                          <p:attrName>style.visibility</p:attrName>
                                        </p:attrNameLst>
                                      </p:cBhvr>
                                      <p:to>
                                        <p:strVal val="visible"/>
                                      </p:to>
                                    </p:set>
                                    <p:animEffect transition="in" filter="wipe(left)">
                                      <p:cBhvr>
                                        <p:cTn id="31" dur="500"/>
                                        <p:tgtEl>
                                          <p:spTgt spid="211"/>
                                        </p:tgtEl>
                                      </p:cBhvr>
                                    </p:animEffect>
                                  </p:childTnLst>
                                </p:cTn>
                              </p:par>
                            </p:childTnLst>
                          </p:cTn>
                        </p:par>
                        <p:par>
                          <p:cTn id="32" fill="hold">
                            <p:stCondLst>
                              <p:cond delay="3500"/>
                            </p:stCondLst>
                            <p:childTnLst>
                              <p:par>
                                <p:cTn id="33" presetID="22" presetClass="entr" presetSubtype="8" fill="hold" nodeType="afterEffect">
                                  <p:stCondLst>
                                    <p:cond delay="0"/>
                                  </p:stCondLst>
                                  <p:childTnLst>
                                    <p:set>
                                      <p:cBhvr>
                                        <p:cTn id="34" dur="1" fill="hold">
                                          <p:stCondLst>
                                            <p:cond delay="0"/>
                                          </p:stCondLst>
                                        </p:cTn>
                                        <p:tgtEl>
                                          <p:spTgt spid="213"/>
                                        </p:tgtEl>
                                        <p:attrNameLst>
                                          <p:attrName>style.visibility</p:attrName>
                                        </p:attrNameLst>
                                      </p:cBhvr>
                                      <p:to>
                                        <p:strVal val="visible"/>
                                      </p:to>
                                    </p:set>
                                    <p:animEffect transition="in" filter="wipe(left)">
                                      <p:cBhvr>
                                        <p:cTn id="35" dur="500"/>
                                        <p:tgtEl>
                                          <p:spTgt spid="213"/>
                                        </p:tgtEl>
                                      </p:cBhvr>
                                    </p:animEffect>
                                  </p:childTnLst>
                                </p:cTn>
                              </p:par>
                            </p:childTnLst>
                          </p:cTn>
                        </p:par>
                        <p:par>
                          <p:cTn id="36" fill="hold">
                            <p:stCondLst>
                              <p:cond delay="4000"/>
                            </p:stCondLst>
                            <p:childTnLst>
                              <p:par>
                                <p:cTn id="37" presetID="22" presetClass="entr" presetSubtype="8" fill="hold" nodeType="afterEffect">
                                  <p:stCondLst>
                                    <p:cond delay="0"/>
                                  </p:stCondLst>
                                  <p:childTnLst>
                                    <p:set>
                                      <p:cBhvr>
                                        <p:cTn id="38" dur="1" fill="hold">
                                          <p:stCondLst>
                                            <p:cond delay="0"/>
                                          </p:stCondLst>
                                        </p:cTn>
                                        <p:tgtEl>
                                          <p:spTgt spid="234"/>
                                        </p:tgtEl>
                                        <p:attrNameLst>
                                          <p:attrName>style.visibility</p:attrName>
                                        </p:attrNameLst>
                                      </p:cBhvr>
                                      <p:to>
                                        <p:strVal val="visible"/>
                                      </p:to>
                                    </p:set>
                                    <p:animEffect transition="in" filter="wipe(left)">
                                      <p:cBhvr>
                                        <p:cTn id="39" dur="500"/>
                                        <p:tgtEl>
                                          <p:spTgt spid="234"/>
                                        </p:tgtEl>
                                      </p:cBhvr>
                                    </p:animEffect>
                                  </p:childTnLst>
                                </p:cTn>
                              </p:par>
                            </p:childTnLst>
                          </p:cTn>
                        </p:par>
                        <p:par>
                          <p:cTn id="40" fill="hold">
                            <p:stCondLst>
                              <p:cond delay="4500"/>
                            </p:stCondLst>
                            <p:childTnLst>
                              <p:par>
                                <p:cTn id="41" presetID="22" presetClass="entr" presetSubtype="8" fill="hold" nodeType="afterEffect">
                                  <p:stCondLst>
                                    <p:cond delay="0"/>
                                  </p:stCondLst>
                                  <p:childTnLst>
                                    <p:set>
                                      <p:cBhvr>
                                        <p:cTn id="42" dur="1" fill="hold">
                                          <p:stCondLst>
                                            <p:cond delay="0"/>
                                          </p:stCondLst>
                                        </p:cTn>
                                        <p:tgtEl>
                                          <p:spTgt spid="245"/>
                                        </p:tgtEl>
                                        <p:attrNameLst>
                                          <p:attrName>style.visibility</p:attrName>
                                        </p:attrNameLst>
                                      </p:cBhvr>
                                      <p:to>
                                        <p:strVal val="visible"/>
                                      </p:to>
                                    </p:set>
                                    <p:animEffect transition="in" filter="wipe(left)">
                                      <p:cBhvr>
                                        <p:cTn id="43" dur="500"/>
                                        <p:tgtEl>
                                          <p:spTgt spid="2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8" name="L 形 427"/>
          <p:cNvSpPr/>
          <p:nvPr/>
        </p:nvSpPr>
        <p:spPr>
          <a:xfrm rot="10800000">
            <a:off x="428596" y="1142984"/>
            <a:ext cx="6858048" cy="5072098"/>
          </a:xfrm>
          <a:prstGeom prst="corner">
            <a:avLst>
              <a:gd name="adj1" fmla="val 15306"/>
              <a:gd name="adj2" fmla="val 36051"/>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sz="1400" dirty="0" smtClean="0">
              <a:latin typeface="微软雅黑" pitchFamily="34" charset="-122"/>
              <a:ea typeface="微软雅黑" pitchFamily="34" charset="-122"/>
            </a:endParaRPr>
          </a:p>
        </p:txBody>
      </p:sp>
      <p:sp>
        <p:nvSpPr>
          <p:cNvPr id="426" name="直接连接符 5"/>
          <p:cNvSpPr/>
          <p:nvPr/>
        </p:nvSpPr>
        <p:spPr>
          <a:xfrm>
            <a:off x="3286116" y="1785926"/>
            <a:ext cx="0" cy="428628"/>
          </a:xfrm>
          <a:custGeom>
            <a:avLst/>
            <a:gdLst>
              <a:gd name="connsiteX0" fmla="*/ 0 w 280911"/>
              <a:gd name="connsiteY0" fmla="*/ 0 h 2826323"/>
              <a:gd name="connsiteX1" fmla="*/ 0 w 280911"/>
              <a:gd name="connsiteY1" fmla="*/ 2826323 h 2826323"/>
              <a:gd name="connsiteX2" fmla="*/ 280911 w 280911"/>
              <a:gd name="connsiteY2" fmla="*/ 2826323 h 2826323"/>
              <a:gd name="connsiteX0" fmla="*/ 0 w 280911"/>
              <a:gd name="connsiteY0" fmla="*/ 0 h 611769"/>
              <a:gd name="connsiteX1" fmla="*/ 0 w 280911"/>
              <a:gd name="connsiteY1" fmla="*/ 611769 h 611769"/>
              <a:gd name="connsiteX2" fmla="*/ 280911 w 280911"/>
              <a:gd name="connsiteY2" fmla="*/ 611769 h 611769"/>
              <a:gd name="connsiteX0" fmla="*/ 0 w 280911"/>
              <a:gd name="connsiteY0" fmla="*/ 0 h 683231"/>
              <a:gd name="connsiteX1" fmla="*/ 0 w 280911"/>
              <a:gd name="connsiteY1" fmla="*/ 683231 h 683231"/>
              <a:gd name="connsiteX2" fmla="*/ 280911 w 280911"/>
              <a:gd name="connsiteY2" fmla="*/ 683231 h 683231"/>
              <a:gd name="connsiteX0" fmla="*/ 0 w 280911"/>
              <a:gd name="connsiteY0" fmla="*/ 0 h 254627"/>
              <a:gd name="connsiteX1" fmla="*/ 0 w 280911"/>
              <a:gd name="connsiteY1" fmla="*/ 254627 h 254627"/>
              <a:gd name="connsiteX2" fmla="*/ 280911 w 280911"/>
              <a:gd name="connsiteY2" fmla="*/ 254627 h 254627"/>
              <a:gd name="connsiteX0" fmla="*/ 0 w 280911"/>
              <a:gd name="connsiteY0" fmla="*/ 0 h 326089"/>
              <a:gd name="connsiteX1" fmla="*/ 0 w 280911"/>
              <a:gd name="connsiteY1" fmla="*/ 326089 h 326089"/>
              <a:gd name="connsiteX2" fmla="*/ 280911 w 280911"/>
              <a:gd name="connsiteY2" fmla="*/ 326089 h 326089"/>
              <a:gd name="connsiteX0" fmla="*/ 0 w 0"/>
              <a:gd name="connsiteY0" fmla="*/ 0 h 326089"/>
              <a:gd name="connsiteX1" fmla="*/ 0 w 0"/>
              <a:gd name="connsiteY1" fmla="*/ 326089 h 326089"/>
            </a:gdLst>
            <a:ahLst/>
            <a:cxnLst>
              <a:cxn ang="0">
                <a:pos x="connsiteX0" y="connsiteY0"/>
              </a:cxn>
              <a:cxn ang="0">
                <a:pos x="connsiteX1" y="connsiteY1"/>
              </a:cxn>
            </a:cxnLst>
            <a:rect l="l" t="t" r="r" b="b"/>
            <a:pathLst>
              <a:path h="326089">
                <a:moveTo>
                  <a:pt x="0" y="0"/>
                </a:moveTo>
                <a:lnTo>
                  <a:pt x="0" y="326089"/>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65" name="标题 1"/>
          <p:cNvSpPr>
            <a:spLocks noGrp="1"/>
          </p:cNvSpPr>
          <p:nvPr>
            <p:ph type="title"/>
          </p:nvPr>
        </p:nvSpPr>
        <p:spPr>
          <a:xfrm>
            <a:off x="0" y="-11289"/>
            <a:ext cx="8229600" cy="692696"/>
          </a:xfrm>
        </p:spPr>
        <p:txBody>
          <a:bodyPr>
            <a:normAutofit/>
          </a:bodyPr>
          <a:lstStyle/>
          <a:p>
            <a:r>
              <a:rPr altLang="en-US" dirty="0" smtClean="0"/>
              <a:t>研发客户端功能业务框架</a:t>
            </a:r>
            <a:endParaRPr lang="zh-CN" altLang="en-US" dirty="0"/>
          </a:p>
        </p:txBody>
      </p:sp>
      <p:cxnSp>
        <p:nvCxnSpPr>
          <p:cNvPr id="471" name="AutoShape 20"/>
          <p:cNvCxnSpPr>
            <a:cxnSpLocks noChangeShapeType="1"/>
          </p:cNvCxnSpPr>
          <p:nvPr/>
        </p:nvCxnSpPr>
        <p:spPr bwMode="auto">
          <a:xfrm rot="10800000">
            <a:off x="7000892" y="4000504"/>
            <a:ext cx="432517" cy="4"/>
          </a:xfrm>
          <a:prstGeom prst="bentConnector3">
            <a:avLst>
              <a:gd name="adj1" fmla="val 50000"/>
            </a:avLst>
          </a:prstGeom>
          <a:noFill/>
          <a:ln w="38100">
            <a:solidFill>
              <a:schemeClr val="tx2"/>
            </a:solidFill>
            <a:miter lim="800000"/>
            <a:headEnd type="triangle"/>
            <a:tailEnd type="none" w="med" len="med"/>
          </a:ln>
        </p:spPr>
      </p:cxnSp>
      <p:sp>
        <p:nvSpPr>
          <p:cNvPr id="292" name="Rectangle 8"/>
          <p:cNvSpPr/>
          <p:nvPr/>
        </p:nvSpPr>
        <p:spPr bwMode="auto">
          <a:xfrm>
            <a:off x="7429520" y="1142984"/>
            <a:ext cx="1428760" cy="5072098"/>
          </a:xfrm>
          <a:prstGeom prst="rect">
            <a:avLst/>
          </a:prstGeom>
          <a:solidFill>
            <a:schemeClr val="accent6">
              <a:lumMod val="40000"/>
              <a:lumOff val="6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华文楷体" pitchFamily="2" charset="-122"/>
              <a:ea typeface="华文楷体" pitchFamily="2" charset="-122"/>
            </a:endParaRPr>
          </a:p>
        </p:txBody>
      </p:sp>
      <p:grpSp>
        <p:nvGrpSpPr>
          <p:cNvPr id="2" name="组合 496"/>
          <p:cNvGrpSpPr/>
          <p:nvPr/>
        </p:nvGrpSpPr>
        <p:grpSpPr>
          <a:xfrm>
            <a:off x="7572396" y="2071678"/>
            <a:ext cx="1116000" cy="333968"/>
            <a:chOff x="3643221" y="693766"/>
            <a:chExt cx="1186023" cy="333968"/>
          </a:xfrm>
        </p:grpSpPr>
        <p:sp>
          <p:nvSpPr>
            <p:cNvPr id="518" name="圆角矩形 517"/>
            <p:cNvSpPr/>
            <p:nvPr/>
          </p:nvSpPr>
          <p:spPr>
            <a:xfrm>
              <a:off x="3643221" y="693766"/>
              <a:ext cx="1186023" cy="333968"/>
            </a:xfrm>
            <a:prstGeom prst="roundRect">
              <a:avLst>
                <a:gd name="adj" fmla="val 10000"/>
              </a:avLst>
            </a:prstGeom>
          </p:spPr>
          <p:style>
            <a:lnRef idx="1">
              <a:schemeClr val="accent5"/>
            </a:lnRef>
            <a:fillRef idx="2">
              <a:schemeClr val="accent5"/>
            </a:fillRef>
            <a:effectRef idx="1">
              <a:schemeClr val="accent5"/>
            </a:effectRef>
            <a:fontRef idx="minor">
              <a:schemeClr val="dk1">
                <a:hueOff val="0"/>
                <a:satOff val="0"/>
                <a:lumOff val="0"/>
                <a:alphaOff val="0"/>
              </a:schemeClr>
            </a:fontRef>
          </p:style>
        </p:sp>
        <p:sp>
          <p:nvSpPr>
            <p:cNvPr id="519" name="圆角矩形 5"/>
            <p:cNvSpPr/>
            <p:nvPr/>
          </p:nvSpPr>
          <p:spPr>
            <a:xfrm>
              <a:off x="3653003" y="703548"/>
              <a:ext cx="1166459" cy="314404"/>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0955" tIns="13970" rIns="20955" bIns="13970" numCol="1" spcCol="1270" anchor="ctr" anchorCtr="0">
              <a:noAutofit/>
            </a:bodyPr>
            <a:lstStyle/>
            <a:p>
              <a:pPr lvl="0" algn="ctr" defTabSz="466725">
                <a:lnSpc>
                  <a:spcPct val="90000"/>
                </a:lnSpc>
                <a:spcBef>
                  <a:spcPct val="0"/>
                </a:spcBef>
                <a:spcAft>
                  <a:spcPct val="35000"/>
                </a:spcAft>
              </a:pPr>
              <a:r>
                <a:rPr lang="zh-CN" altLang="en-US" sz="1050" kern="1200" dirty="0" smtClean="0"/>
                <a:t>数据审核</a:t>
              </a:r>
              <a:endParaRPr lang="zh-CN" altLang="en-US" sz="1050" kern="1200" dirty="0"/>
            </a:p>
          </p:txBody>
        </p:sp>
      </p:grpSp>
      <p:grpSp>
        <p:nvGrpSpPr>
          <p:cNvPr id="3" name="组合 498"/>
          <p:cNvGrpSpPr/>
          <p:nvPr/>
        </p:nvGrpSpPr>
        <p:grpSpPr>
          <a:xfrm>
            <a:off x="7572396" y="2591961"/>
            <a:ext cx="1116000" cy="333968"/>
            <a:chOff x="3643221" y="1079973"/>
            <a:chExt cx="1186023" cy="333968"/>
          </a:xfrm>
        </p:grpSpPr>
        <p:sp>
          <p:nvSpPr>
            <p:cNvPr id="516" name="圆角矩形 515"/>
            <p:cNvSpPr/>
            <p:nvPr/>
          </p:nvSpPr>
          <p:spPr>
            <a:xfrm>
              <a:off x="3643221" y="1079973"/>
              <a:ext cx="1186023" cy="333968"/>
            </a:xfrm>
            <a:prstGeom prst="roundRect">
              <a:avLst>
                <a:gd name="adj" fmla="val 10000"/>
              </a:avLst>
            </a:prstGeom>
          </p:spPr>
          <p:style>
            <a:lnRef idx="1">
              <a:schemeClr val="accent5"/>
            </a:lnRef>
            <a:fillRef idx="2">
              <a:schemeClr val="accent5"/>
            </a:fillRef>
            <a:effectRef idx="1">
              <a:schemeClr val="accent5"/>
            </a:effectRef>
            <a:fontRef idx="minor">
              <a:schemeClr val="dk1">
                <a:hueOff val="0"/>
                <a:satOff val="0"/>
                <a:lumOff val="0"/>
                <a:alphaOff val="0"/>
              </a:schemeClr>
            </a:fontRef>
          </p:style>
        </p:sp>
        <p:sp>
          <p:nvSpPr>
            <p:cNvPr id="517" name="圆角矩形 8"/>
            <p:cNvSpPr/>
            <p:nvPr/>
          </p:nvSpPr>
          <p:spPr>
            <a:xfrm>
              <a:off x="3653003" y="1089755"/>
              <a:ext cx="1166459" cy="314404"/>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0955" tIns="13970" rIns="20955" bIns="13970" numCol="1" spcCol="1270" anchor="ctr" anchorCtr="0">
              <a:noAutofit/>
            </a:bodyPr>
            <a:lstStyle/>
            <a:p>
              <a:pPr lvl="0" algn="ctr" defTabSz="466725">
                <a:lnSpc>
                  <a:spcPct val="90000"/>
                </a:lnSpc>
                <a:spcAft>
                  <a:spcPct val="35000"/>
                </a:spcAft>
              </a:pPr>
              <a:r>
                <a:rPr lang="zh-CN" altLang="en-US" sz="1050" dirty="0" smtClean="0"/>
                <a:t>数据共享管理</a:t>
              </a:r>
              <a:endParaRPr lang="zh-CN" altLang="en-US" sz="1050" dirty="0"/>
            </a:p>
          </p:txBody>
        </p:sp>
      </p:grpSp>
      <p:grpSp>
        <p:nvGrpSpPr>
          <p:cNvPr id="4" name="组合 500"/>
          <p:cNvGrpSpPr/>
          <p:nvPr/>
        </p:nvGrpSpPr>
        <p:grpSpPr>
          <a:xfrm>
            <a:off x="7572396" y="3112244"/>
            <a:ext cx="1116000" cy="333968"/>
            <a:chOff x="3643221" y="1466179"/>
            <a:chExt cx="1186023" cy="333968"/>
          </a:xfrm>
        </p:grpSpPr>
        <p:sp>
          <p:nvSpPr>
            <p:cNvPr id="514" name="圆角矩形 513"/>
            <p:cNvSpPr/>
            <p:nvPr/>
          </p:nvSpPr>
          <p:spPr>
            <a:xfrm>
              <a:off x="3643221" y="1466179"/>
              <a:ext cx="1186023" cy="333968"/>
            </a:xfrm>
            <a:prstGeom prst="roundRect">
              <a:avLst>
                <a:gd name="adj" fmla="val 10000"/>
              </a:avLst>
            </a:prstGeom>
          </p:spPr>
          <p:style>
            <a:lnRef idx="1">
              <a:schemeClr val="accent5"/>
            </a:lnRef>
            <a:fillRef idx="2">
              <a:schemeClr val="accent5"/>
            </a:fillRef>
            <a:effectRef idx="1">
              <a:schemeClr val="accent5"/>
            </a:effectRef>
            <a:fontRef idx="minor">
              <a:schemeClr val="dk1">
                <a:hueOff val="0"/>
                <a:satOff val="0"/>
                <a:lumOff val="0"/>
                <a:alphaOff val="0"/>
              </a:schemeClr>
            </a:fontRef>
          </p:style>
        </p:sp>
        <p:sp>
          <p:nvSpPr>
            <p:cNvPr id="515" name="圆角矩形 11"/>
            <p:cNvSpPr/>
            <p:nvPr/>
          </p:nvSpPr>
          <p:spPr>
            <a:xfrm>
              <a:off x="3653003" y="1475961"/>
              <a:ext cx="1166459" cy="314404"/>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0955" tIns="13970" rIns="20955" bIns="13970" numCol="1" spcCol="1270" anchor="ctr" anchorCtr="0">
              <a:noAutofit/>
            </a:bodyPr>
            <a:lstStyle/>
            <a:p>
              <a:pPr lvl="0" algn="ctr" defTabSz="466725">
                <a:lnSpc>
                  <a:spcPct val="90000"/>
                </a:lnSpc>
                <a:spcAft>
                  <a:spcPct val="35000"/>
                </a:spcAft>
              </a:pPr>
              <a:r>
                <a:rPr lang="zh-CN" altLang="en-US" sz="1050" dirty="0" smtClean="0"/>
                <a:t>数据视图</a:t>
              </a:r>
              <a:endParaRPr lang="zh-CN" altLang="en-US" sz="1050" dirty="0"/>
            </a:p>
          </p:txBody>
        </p:sp>
      </p:grpSp>
      <p:grpSp>
        <p:nvGrpSpPr>
          <p:cNvPr id="5" name="组合 502"/>
          <p:cNvGrpSpPr/>
          <p:nvPr/>
        </p:nvGrpSpPr>
        <p:grpSpPr>
          <a:xfrm>
            <a:off x="7572396" y="3632527"/>
            <a:ext cx="1116000" cy="333968"/>
            <a:chOff x="3643221" y="1852386"/>
            <a:chExt cx="1186023" cy="333968"/>
          </a:xfrm>
        </p:grpSpPr>
        <p:sp>
          <p:nvSpPr>
            <p:cNvPr id="512" name="圆角矩形 511"/>
            <p:cNvSpPr/>
            <p:nvPr/>
          </p:nvSpPr>
          <p:spPr>
            <a:xfrm>
              <a:off x="3643221" y="1852386"/>
              <a:ext cx="1186023" cy="333968"/>
            </a:xfrm>
            <a:prstGeom prst="roundRect">
              <a:avLst>
                <a:gd name="adj" fmla="val 10000"/>
              </a:avLst>
            </a:prstGeom>
          </p:spPr>
          <p:style>
            <a:lnRef idx="1">
              <a:schemeClr val="accent5"/>
            </a:lnRef>
            <a:fillRef idx="2">
              <a:schemeClr val="accent5"/>
            </a:fillRef>
            <a:effectRef idx="1">
              <a:schemeClr val="accent5"/>
            </a:effectRef>
            <a:fontRef idx="minor">
              <a:schemeClr val="dk1">
                <a:hueOff val="0"/>
                <a:satOff val="0"/>
                <a:lumOff val="0"/>
                <a:alphaOff val="0"/>
              </a:schemeClr>
            </a:fontRef>
          </p:style>
        </p:sp>
        <p:sp>
          <p:nvSpPr>
            <p:cNvPr id="513" name="圆角矩形 14"/>
            <p:cNvSpPr/>
            <p:nvPr/>
          </p:nvSpPr>
          <p:spPr>
            <a:xfrm>
              <a:off x="3653003" y="1862168"/>
              <a:ext cx="1166459" cy="314404"/>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0955" tIns="13970" rIns="20955" bIns="13970" numCol="1" spcCol="1270" anchor="ctr" anchorCtr="0">
              <a:noAutofit/>
            </a:bodyPr>
            <a:lstStyle/>
            <a:p>
              <a:pPr lvl="0" algn="ctr" defTabSz="466725">
                <a:lnSpc>
                  <a:spcPct val="90000"/>
                </a:lnSpc>
                <a:spcAft>
                  <a:spcPct val="35000"/>
                </a:spcAft>
              </a:pPr>
              <a:r>
                <a:rPr lang="zh-CN" altLang="en-US" sz="1050" dirty="0" smtClean="0"/>
                <a:t>全文检索</a:t>
              </a:r>
              <a:endParaRPr lang="zh-CN" altLang="en-US" sz="1050" dirty="0"/>
            </a:p>
          </p:txBody>
        </p:sp>
      </p:grpSp>
      <p:grpSp>
        <p:nvGrpSpPr>
          <p:cNvPr id="6" name="组合 504"/>
          <p:cNvGrpSpPr/>
          <p:nvPr/>
        </p:nvGrpSpPr>
        <p:grpSpPr>
          <a:xfrm>
            <a:off x="7572396" y="4152810"/>
            <a:ext cx="1116000" cy="333968"/>
            <a:chOff x="3643220" y="2238593"/>
            <a:chExt cx="1933200" cy="333968"/>
          </a:xfrm>
        </p:grpSpPr>
        <p:sp>
          <p:nvSpPr>
            <p:cNvPr id="510" name="圆角矩形 509"/>
            <p:cNvSpPr/>
            <p:nvPr/>
          </p:nvSpPr>
          <p:spPr>
            <a:xfrm>
              <a:off x="3643220" y="2238593"/>
              <a:ext cx="1933200" cy="333968"/>
            </a:xfrm>
            <a:prstGeom prst="roundRect">
              <a:avLst>
                <a:gd name="adj" fmla="val 10000"/>
              </a:avLst>
            </a:prstGeom>
          </p:spPr>
          <p:style>
            <a:lnRef idx="1">
              <a:schemeClr val="accent5"/>
            </a:lnRef>
            <a:fillRef idx="2">
              <a:schemeClr val="accent5"/>
            </a:fillRef>
            <a:effectRef idx="1">
              <a:schemeClr val="accent5"/>
            </a:effectRef>
            <a:fontRef idx="minor">
              <a:schemeClr val="dk1">
                <a:hueOff val="0"/>
                <a:satOff val="0"/>
                <a:lumOff val="0"/>
                <a:alphaOff val="0"/>
              </a:schemeClr>
            </a:fontRef>
          </p:style>
        </p:sp>
        <p:sp>
          <p:nvSpPr>
            <p:cNvPr id="511" name="圆角矩形 17"/>
            <p:cNvSpPr/>
            <p:nvPr/>
          </p:nvSpPr>
          <p:spPr>
            <a:xfrm>
              <a:off x="3653003" y="2248375"/>
              <a:ext cx="1919044" cy="314404"/>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0955" tIns="13970" rIns="20955" bIns="13970" numCol="1" spcCol="1270" anchor="ctr" anchorCtr="0">
              <a:noAutofit/>
            </a:bodyPr>
            <a:lstStyle/>
            <a:p>
              <a:pPr lvl="0" algn="ctr" defTabSz="466725">
                <a:lnSpc>
                  <a:spcPct val="90000"/>
                </a:lnSpc>
                <a:spcAft>
                  <a:spcPct val="35000"/>
                </a:spcAft>
              </a:pPr>
              <a:r>
                <a:rPr lang="zh-CN" altLang="en-US" sz="1050" dirty="0" smtClean="0"/>
                <a:t>数据版本管理</a:t>
              </a:r>
              <a:endParaRPr lang="zh-CN" altLang="en-US" sz="1050" dirty="0"/>
            </a:p>
          </p:txBody>
        </p:sp>
      </p:grpSp>
      <p:grpSp>
        <p:nvGrpSpPr>
          <p:cNvPr id="7" name="组合 526"/>
          <p:cNvGrpSpPr/>
          <p:nvPr/>
        </p:nvGrpSpPr>
        <p:grpSpPr>
          <a:xfrm>
            <a:off x="7572397" y="4673093"/>
            <a:ext cx="1116000" cy="333968"/>
            <a:chOff x="3643220" y="2238593"/>
            <a:chExt cx="1933200" cy="333968"/>
          </a:xfrm>
        </p:grpSpPr>
        <p:sp>
          <p:nvSpPr>
            <p:cNvPr id="528" name="圆角矩形 527"/>
            <p:cNvSpPr/>
            <p:nvPr/>
          </p:nvSpPr>
          <p:spPr>
            <a:xfrm>
              <a:off x="3643220" y="2238593"/>
              <a:ext cx="1933200" cy="333968"/>
            </a:xfrm>
            <a:prstGeom prst="roundRect">
              <a:avLst>
                <a:gd name="adj" fmla="val 10000"/>
              </a:avLst>
            </a:prstGeom>
          </p:spPr>
          <p:style>
            <a:lnRef idx="1">
              <a:schemeClr val="accent5"/>
            </a:lnRef>
            <a:fillRef idx="2">
              <a:schemeClr val="accent5"/>
            </a:fillRef>
            <a:effectRef idx="1">
              <a:schemeClr val="accent5"/>
            </a:effectRef>
            <a:fontRef idx="minor">
              <a:schemeClr val="dk1">
                <a:hueOff val="0"/>
                <a:satOff val="0"/>
                <a:lumOff val="0"/>
                <a:alphaOff val="0"/>
              </a:schemeClr>
            </a:fontRef>
          </p:style>
        </p:sp>
        <p:sp>
          <p:nvSpPr>
            <p:cNvPr id="529" name="圆角矩形 17"/>
            <p:cNvSpPr/>
            <p:nvPr/>
          </p:nvSpPr>
          <p:spPr>
            <a:xfrm>
              <a:off x="3653003" y="2248375"/>
              <a:ext cx="1919043" cy="314404"/>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0955" tIns="13970" rIns="20955" bIns="13970" numCol="1" spcCol="1270" anchor="ctr" anchorCtr="0">
              <a:noAutofit/>
            </a:bodyPr>
            <a:lstStyle/>
            <a:p>
              <a:pPr lvl="0" algn="ctr" defTabSz="466725">
                <a:lnSpc>
                  <a:spcPct val="90000"/>
                </a:lnSpc>
                <a:spcAft>
                  <a:spcPct val="35000"/>
                </a:spcAft>
              </a:pPr>
              <a:r>
                <a:rPr lang="zh-CN" altLang="en-US" sz="1050" dirty="0" smtClean="0"/>
                <a:t>个人数据管理</a:t>
              </a:r>
              <a:endParaRPr lang="zh-CN" altLang="en-US" sz="1050" dirty="0"/>
            </a:p>
          </p:txBody>
        </p:sp>
      </p:grpSp>
      <p:grpSp>
        <p:nvGrpSpPr>
          <p:cNvPr id="8" name="组合 529"/>
          <p:cNvGrpSpPr/>
          <p:nvPr/>
        </p:nvGrpSpPr>
        <p:grpSpPr>
          <a:xfrm>
            <a:off x="7572397" y="5193376"/>
            <a:ext cx="1116000" cy="333968"/>
            <a:chOff x="3643220" y="2238593"/>
            <a:chExt cx="1933200" cy="333968"/>
          </a:xfrm>
        </p:grpSpPr>
        <p:sp>
          <p:nvSpPr>
            <p:cNvPr id="531" name="圆角矩形 530"/>
            <p:cNvSpPr/>
            <p:nvPr/>
          </p:nvSpPr>
          <p:spPr>
            <a:xfrm>
              <a:off x="3643220" y="2238593"/>
              <a:ext cx="1933200" cy="333968"/>
            </a:xfrm>
            <a:prstGeom prst="roundRect">
              <a:avLst>
                <a:gd name="adj" fmla="val 10000"/>
              </a:avLst>
            </a:prstGeom>
          </p:spPr>
          <p:style>
            <a:lnRef idx="1">
              <a:schemeClr val="accent5"/>
            </a:lnRef>
            <a:fillRef idx="2">
              <a:schemeClr val="accent5"/>
            </a:fillRef>
            <a:effectRef idx="1">
              <a:schemeClr val="accent5"/>
            </a:effectRef>
            <a:fontRef idx="minor">
              <a:schemeClr val="dk1">
                <a:hueOff val="0"/>
                <a:satOff val="0"/>
                <a:lumOff val="0"/>
                <a:alphaOff val="0"/>
              </a:schemeClr>
            </a:fontRef>
          </p:style>
        </p:sp>
        <p:sp>
          <p:nvSpPr>
            <p:cNvPr id="532" name="圆角矩形 17"/>
            <p:cNvSpPr/>
            <p:nvPr/>
          </p:nvSpPr>
          <p:spPr>
            <a:xfrm>
              <a:off x="3653003" y="2248375"/>
              <a:ext cx="1919043" cy="314404"/>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0955" tIns="13970" rIns="20955" bIns="13970" numCol="1" spcCol="1270" anchor="ctr" anchorCtr="0">
              <a:noAutofit/>
            </a:bodyPr>
            <a:lstStyle/>
            <a:p>
              <a:pPr lvl="0" algn="ctr" defTabSz="466725">
                <a:lnSpc>
                  <a:spcPct val="90000"/>
                </a:lnSpc>
                <a:spcAft>
                  <a:spcPct val="35000"/>
                </a:spcAft>
              </a:pPr>
              <a:r>
                <a:rPr lang="zh-CN" altLang="en-US" sz="1050" dirty="0" smtClean="0"/>
                <a:t>关键参数</a:t>
              </a:r>
              <a:endParaRPr lang="zh-CN" altLang="en-US" sz="1050" dirty="0"/>
            </a:p>
          </p:txBody>
        </p:sp>
      </p:grpSp>
      <p:grpSp>
        <p:nvGrpSpPr>
          <p:cNvPr id="9" name="组合 532"/>
          <p:cNvGrpSpPr/>
          <p:nvPr/>
        </p:nvGrpSpPr>
        <p:grpSpPr>
          <a:xfrm>
            <a:off x="7572397" y="5713662"/>
            <a:ext cx="1116000" cy="333968"/>
            <a:chOff x="3643220" y="2238593"/>
            <a:chExt cx="1933200" cy="333968"/>
          </a:xfrm>
        </p:grpSpPr>
        <p:sp>
          <p:nvSpPr>
            <p:cNvPr id="534" name="圆角矩形 533"/>
            <p:cNvSpPr/>
            <p:nvPr/>
          </p:nvSpPr>
          <p:spPr>
            <a:xfrm>
              <a:off x="3643220" y="2238593"/>
              <a:ext cx="1933200" cy="333968"/>
            </a:xfrm>
            <a:prstGeom prst="roundRect">
              <a:avLst>
                <a:gd name="adj" fmla="val 10000"/>
              </a:avLst>
            </a:prstGeom>
          </p:spPr>
          <p:style>
            <a:lnRef idx="1">
              <a:schemeClr val="accent5"/>
            </a:lnRef>
            <a:fillRef idx="2">
              <a:schemeClr val="accent5"/>
            </a:fillRef>
            <a:effectRef idx="1">
              <a:schemeClr val="accent5"/>
            </a:effectRef>
            <a:fontRef idx="minor">
              <a:schemeClr val="dk1">
                <a:hueOff val="0"/>
                <a:satOff val="0"/>
                <a:lumOff val="0"/>
                <a:alphaOff val="0"/>
              </a:schemeClr>
            </a:fontRef>
          </p:style>
        </p:sp>
        <p:sp>
          <p:nvSpPr>
            <p:cNvPr id="535" name="圆角矩形 17"/>
            <p:cNvSpPr/>
            <p:nvPr/>
          </p:nvSpPr>
          <p:spPr>
            <a:xfrm>
              <a:off x="3653003" y="2248375"/>
              <a:ext cx="1919043" cy="314404"/>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0955" tIns="13970" rIns="20955" bIns="13970" numCol="1" spcCol="1270" anchor="ctr" anchorCtr="0">
              <a:noAutofit/>
            </a:bodyPr>
            <a:lstStyle/>
            <a:p>
              <a:pPr lvl="0" algn="ctr" defTabSz="466725">
                <a:lnSpc>
                  <a:spcPct val="90000"/>
                </a:lnSpc>
                <a:spcAft>
                  <a:spcPct val="35000"/>
                </a:spcAft>
              </a:pPr>
              <a:r>
                <a:rPr lang="zh-CN" altLang="en-US" sz="1050" dirty="0" smtClean="0"/>
                <a:t>基础设置</a:t>
              </a:r>
              <a:endParaRPr lang="zh-CN" altLang="en-US" sz="1050" dirty="0"/>
            </a:p>
          </p:txBody>
        </p:sp>
      </p:grpSp>
      <p:grpSp>
        <p:nvGrpSpPr>
          <p:cNvPr id="10" name="组合 535"/>
          <p:cNvGrpSpPr/>
          <p:nvPr/>
        </p:nvGrpSpPr>
        <p:grpSpPr>
          <a:xfrm>
            <a:off x="7572396" y="1428736"/>
            <a:ext cx="1143008" cy="357190"/>
            <a:chOff x="3367086" y="584"/>
            <a:chExt cx="1380672" cy="640943"/>
          </a:xfrm>
        </p:grpSpPr>
        <p:sp>
          <p:nvSpPr>
            <p:cNvPr id="537" name="圆角矩形 536"/>
            <p:cNvSpPr/>
            <p:nvPr/>
          </p:nvSpPr>
          <p:spPr>
            <a:xfrm>
              <a:off x="3367086" y="584"/>
              <a:ext cx="1380672" cy="640943"/>
            </a:xfrm>
            <a:prstGeom prst="roundRect">
              <a:avLst>
                <a:gd name="adj" fmla="val 10000"/>
              </a:avLst>
            </a:prstGeom>
          </p:spPr>
          <p:style>
            <a:lnRef idx="3">
              <a:schemeClr val="lt1"/>
            </a:lnRef>
            <a:fillRef idx="1">
              <a:schemeClr val="accent5"/>
            </a:fillRef>
            <a:effectRef idx="1">
              <a:schemeClr val="accent5"/>
            </a:effectRef>
            <a:fontRef idx="minor">
              <a:schemeClr val="lt1"/>
            </a:fontRef>
          </p:style>
        </p:sp>
        <p:sp>
          <p:nvSpPr>
            <p:cNvPr id="538" name="圆角矩形 4"/>
            <p:cNvSpPr/>
            <p:nvPr/>
          </p:nvSpPr>
          <p:spPr>
            <a:xfrm>
              <a:off x="3385859" y="19357"/>
              <a:ext cx="1343126" cy="60339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2860" tIns="15240" rIns="22860" bIns="15240" numCol="1" spcCol="1270" anchor="ctr" anchorCtr="0">
              <a:noAutofit/>
            </a:bodyPr>
            <a:lstStyle/>
            <a:p>
              <a:pPr lvl="0" algn="ctr" defTabSz="533400">
                <a:lnSpc>
                  <a:spcPct val="90000"/>
                </a:lnSpc>
                <a:spcBef>
                  <a:spcPct val="0"/>
                </a:spcBef>
                <a:spcAft>
                  <a:spcPct val="35000"/>
                </a:spcAft>
              </a:pPr>
              <a:r>
                <a:rPr lang="zh-CN" altLang="en-US" sz="1200" kern="1200" dirty="0" smtClean="0"/>
                <a:t>数据中心</a:t>
              </a:r>
              <a:endParaRPr lang="zh-CN" altLang="en-US" sz="1200" kern="1200" dirty="0"/>
            </a:p>
          </p:txBody>
        </p:sp>
      </p:grpSp>
      <p:sp>
        <p:nvSpPr>
          <p:cNvPr id="406" name="直接连接符 5"/>
          <p:cNvSpPr/>
          <p:nvPr/>
        </p:nvSpPr>
        <p:spPr>
          <a:xfrm>
            <a:off x="5643569" y="5286339"/>
            <a:ext cx="280911" cy="683231"/>
          </a:xfrm>
          <a:custGeom>
            <a:avLst/>
            <a:gdLst>
              <a:gd name="connsiteX0" fmla="*/ 0 w 280911"/>
              <a:gd name="connsiteY0" fmla="*/ 0 h 2826323"/>
              <a:gd name="connsiteX1" fmla="*/ 0 w 280911"/>
              <a:gd name="connsiteY1" fmla="*/ 2826323 h 2826323"/>
              <a:gd name="connsiteX2" fmla="*/ 280911 w 280911"/>
              <a:gd name="connsiteY2" fmla="*/ 2826323 h 2826323"/>
              <a:gd name="connsiteX0" fmla="*/ 0 w 280911"/>
              <a:gd name="connsiteY0" fmla="*/ 0 h 611769"/>
              <a:gd name="connsiteX1" fmla="*/ 0 w 280911"/>
              <a:gd name="connsiteY1" fmla="*/ 611769 h 611769"/>
              <a:gd name="connsiteX2" fmla="*/ 280911 w 280911"/>
              <a:gd name="connsiteY2" fmla="*/ 611769 h 611769"/>
              <a:gd name="connsiteX0" fmla="*/ 0 w 280911"/>
              <a:gd name="connsiteY0" fmla="*/ 0 h 683231"/>
              <a:gd name="connsiteX1" fmla="*/ 0 w 280911"/>
              <a:gd name="connsiteY1" fmla="*/ 683231 h 683231"/>
              <a:gd name="connsiteX2" fmla="*/ 280911 w 280911"/>
              <a:gd name="connsiteY2" fmla="*/ 683231 h 683231"/>
            </a:gdLst>
            <a:ahLst/>
            <a:cxnLst>
              <a:cxn ang="0">
                <a:pos x="connsiteX0" y="connsiteY0"/>
              </a:cxn>
              <a:cxn ang="0">
                <a:pos x="connsiteX1" y="connsiteY1"/>
              </a:cxn>
              <a:cxn ang="0">
                <a:pos x="connsiteX2" y="connsiteY2"/>
              </a:cxn>
            </a:cxnLst>
            <a:rect l="l" t="t" r="r" b="b"/>
            <a:pathLst>
              <a:path w="280911" h="683231">
                <a:moveTo>
                  <a:pt x="0" y="0"/>
                </a:moveTo>
                <a:lnTo>
                  <a:pt x="0" y="683231"/>
                </a:lnTo>
                <a:lnTo>
                  <a:pt x="280911" y="683231"/>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377" name="直接连接符 5"/>
          <p:cNvSpPr/>
          <p:nvPr/>
        </p:nvSpPr>
        <p:spPr>
          <a:xfrm>
            <a:off x="5643570" y="4643446"/>
            <a:ext cx="280911" cy="683231"/>
          </a:xfrm>
          <a:custGeom>
            <a:avLst/>
            <a:gdLst>
              <a:gd name="connsiteX0" fmla="*/ 0 w 280911"/>
              <a:gd name="connsiteY0" fmla="*/ 0 h 2826323"/>
              <a:gd name="connsiteX1" fmla="*/ 0 w 280911"/>
              <a:gd name="connsiteY1" fmla="*/ 2826323 h 2826323"/>
              <a:gd name="connsiteX2" fmla="*/ 280911 w 280911"/>
              <a:gd name="connsiteY2" fmla="*/ 2826323 h 2826323"/>
              <a:gd name="connsiteX0" fmla="*/ 0 w 280911"/>
              <a:gd name="connsiteY0" fmla="*/ 0 h 611769"/>
              <a:gd name="connsiteX1" fmla="*/ 0 w 280911"/>
              <a:gd name="connsiteY1" fmla="*/ 611769 h 611769"/>
              <a:gd name="connsiteX2" fmla="*/ 280911 w 280911"/>
              <a:gd name="connsiteY2" fmla="*/ 611769 h 611769"/>
              <a:gd name="connsiteX0" fmla="*/ 0 w 280911"/>
              <a:gd name="connsiteY0" fmla="*/ 0 h 683231"/>
              <a:gd name="connsiteX1" fmla="*/ 0 w 280911"/>
              <a:gd name="connsiteY1" fmla="*/ 683231 h 683231"/>
              <a:gd name="connsiteX2" fmla="*/ 280911 w 280911"/>
              <a:gd name="connsiteY2" fmla="*/ 683231 h 683231"/>
            </a:gdLst>
            <a:ahLst/>
            <a:cxnLst>
              <a:cxn ang="0">
                <a:pos x="connsiteX0" y="connsiteY0"/>
              </a:cxn>
              <a:cxn ang="0">
                <a:pos x="connsiteX1" y="connsiteY1"/>
              </a:cxn>
              <a:cxn ang="0">
                <a:pos x="connsiteX2" y="connsiteY2"/>
              </a:cxn>
            </a:cxnLst>
            <a:rect l="l" t="t" r="r" b="b"/>
            <a:pathLst>
              <a:path w="280911" h="683231">
                <a:moveTo>
                  <a:pt x="0" y="0"/>
                </a:moveTo>
                <a:lnTo>
                  <a:pt x="0" y="683231"/>
                </a:lnTo>
                <a:lnTo>
                  <a:pt x="280911" y="683231"/>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378" name="直接连接符 5"/>
          <p:cNvSpPr/>
          <p:nvPr/>
        </p:nvSpPr>
        <p:spPr>
          <a:xfrm>
            <a:off x="5643570" y="4000504"/>
            <a:ext cx="280911" cy="683231"/>
          </a:xfrm>
          <a:custGeom>
            <a:avLst/>
            <a:gdLst>
              <a:gd name="connsiteX0" fmla="*/ 0 w 280911"/>
              <a:gd name="connsiteY0" fmla="*/ 0 h 2826323"/>
              <a:gd name="connsiteX1" fmla="*/ 0 w 280911"/>
              <a:gd name="connsiteY1" fmla="*/ 2826323 h 2826323"/>
              <a:gd name="connsiteX2" fmla="*/ 280911 w 280911"/>
              <a:gd name="connsiteY2" fmla="*/ 2826323 h 2826323"/>
              <a:gd name="connsiteX0" fmla="*/ 0 w 280911"/>
              <a:gd name="connsiteY0" fmla="*/ 0 h 611769"/>
              <a:gd name="connsiteX1" fmla="*/ 0 w 280911"/>
              <a:gd name="connsiteY1" fmla="*/ 611769 h 611769"/>
              <a:gd name="connsiteX2" fmla="*/ 280911 w 280911"/>
              <a:gd name="connsiteY2" fmla="*/ 611769 h 611769"/>
              <a:gd name="connsiteX0" fmla="*/ 0 w 280911"/>
              <a:gd name="connsiteY0" fmla="*/ 0 h 683231"/>
              <a:gd name="connsiteX1" fmla="*/ 0 w 280911"/>
              <a:gd name="connsiteY1" fmla="*/ 683231 h 683231"/>
              <a:gd name="connsiteX2" fmla="*/ 280911 w 280911"/>
              <a:gd name="connsiteY2" fmla="*/ 683231 h 683231"/>
            </a:gdLst>
            <a:ahLst/>
            <a:cxnLst>
              <a:cxn ang="0">
                <a:pos x="connsiteX0" y="connsiteY0"/>
              </a:cxn>
              <a:cxn ang="0">
                <a:pos x="connsiteX1" y="connsiteY1"/>
              </a:cxn>
              <a:cxn ang="0">
                <a:pos x="connsiteX2" y="connsiteY2"/>
              </a:cxn>
            </a:cxnLst>
            <a:rect l="l" t="t" r="r" b="b"/>
            <a:pathLst>
              <a:path w="280911" h="683231">
                <a:moveTo>
                  <a:pt x="0" y="0"/>
                </a:moveTo>
                <a:lnTo>
                  <a:pt x="0" y="683231"/>
                </a:lnTo>
                <a:lnTo>
                  <a:pt x="280911" y="683231"/>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379" name="直接连接符 5"/>
          <p:cNvSpPr/>
          <p:nvPr/>
        </p:nvSpPr>
        <p:spPr>
          <a:xfrm>
            <a:off x="5643570" y="3357562"/>
            <a:ext cx="280911" cy="683231"/>
          </a:xfrm>
          <a:custGeom>
            <a:avLst/>
            <a:gdLst>
              <a:gd name="connsiteX0" fmla="*/ 0 w 280911"/>
              <a:gd name="connsiteY0" fmla="*/ 0 h 2826323"/>
              <a:gd name="connsiteX1" fmla="*/ 0 w 280911"/>
              <a:gd name="connsiteY1" fmla="*/ 2826323 h 2826323"/>
              <a:gd name="connsiteX2" fmla="*/ 280911 w 280911"/>
              <a:gd name="connsiteY2" fmla="*/ 2826323 h 2826323"/>
              <a:gd name="connsiteX0" fmla="*/ 0 w 280911"/>
              <a:gd name="connsiteY0" fmla="*/ 0 h 611769"/>
              <a:gd name="connsiteX1" fmla="*/ 0 w 280911"/>
              <a:gd name="connsiteY1" fmla="*/ 611769 h 611769"/>
              <a:gd name="connsiteX2" fmla="*/ 280911 w 280911"/>
              <a:gd name="connsiteY2" fmla="*/ 611769 h 611769"/>
              <a:gd name="connsiteX0" fmla="*/ 0 w 280911"/>
              <a:gd name="connsiteY0" fmla="*/ 0 h 683231"/>
              <a:gd name="connsiteX1" fmla="*/ 0 w 280911"/>
              <a:gd name="connsiteY1" fmla="*/ 683231 h 683231"/>
              <a:gd name="connsiteX2" fmla="*/ 280911 w 280911"/>
              <a:gd name="connsiteY2" fmla="*/ 683231 h 683231"/>
            </a:gdLst>
            <a:ahLst/>
            <a:cxnLst>
              <a:cxn ang="0">
                <a:pos x="connsiteX0" y="connsiteY0"/>
              </a:cxn>
              <a:cxn ang="0">
                <a:pos x="connsiteX1" y="connsiteY1"/>
              </a:cxn>
              <a:cxn ang="0">
                <a:pos x="connsiteX2" y="connsiteY2"/>
              </a:cxn>
            </a:cxnLst>
            <a:rect l="l" t="t" r="r" b="b"/>
            <a:pathLst>
              <a:path w="280911" h="683231">
                <a:moveTo>
                  <a:pt x="0" y="0"/>
                </a:moveTo>
                <a:lnTo>
                  <a:pt x="0" y="683231"/>
                </a:lnTo>
                <a:lnTo>
                  <a:pt x="280911" y="683231"/>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380" name="直接连接符 5"/>
          <p:cNvSpPr/>
          <p:nvPr/>
        </p:nvSpPr>
        <p:spPr>
          <a:xfrm>
            <a:off x="5643570" y="2714620"/>
            <a:ext cx="280911" cy="683231"/>
          </a:xfrm>
          <a:custGeom>
            <a:avLst/>
            <a:gdLst>
              <a:gd name="connsiteX0" fmla="*/ 0 w 280911"/>
              <a:gd name="connsiteY0" fmla="*/ 0 h 2826323"/>
              <a:gd name="connsiteX1" fmla="*/ 0 w 280911"/>
              <a:gd name="connsiteY1" fmla="*/ 2826323 h 2826323"/>
              <a:gd name="connsiteX2" fmla="*/ 280911 w 280911"/>
              <a:gd name="connsiteY2" fmla="*/ 2826323 h 2826323"/>
              <a:gd name="connsiteX0" fmla="*/ 0 w 280911"/>
              <a:gd name="connsiteY0" fmla="*/ 0 h 611769"/>
              <a:gd name="connsiteX1" fmla="*/ 0 w 280911"/>
              <a:gd name="connsiteY1" fmla="*/ 611769 h 611769"/>
              <a:gd name="connsiteX2" fmla="*/ 280911 w 280911"/>
              <a:gd name="connsiteY2" fmla="*/ 611769 h 611769"/>
              <a:gd name="connsiteX0" fmla="*/ 0 w 280911"/>
              <a:gd name="connsiteY0" fmla="*/ 0 h 683231"/>
              <a:gd name="connsiteX1" fmla="*/ 0 w 280911"/>
              <a:gd name="connsiteY1" fmla="*/ 683231 h 683231"/>
              <a:gd name="connsiteX2" fmla="*/ 280911 w 280911"/>
              <a:gd name="connsiteY2" fmla="*/ 683231 h 683231"/>
            </a:gdLst>
            <a:ahLst/>
            <a:cxnLst>
              <a:cxn ang="0">
                <a:pos x="connsiteX0" y="connsiteY0"/>
              </a:cxn>
              <a:cxn ang="0">
                <a:pos x="connsiteX1" y="connsiteY1"/>
              </a:cxn>
              <a:cxn ang="0">
                <a:pos x="connsiteX2" y="connsiteY2"/>
              </a:cxn>
            </a:cxnLst>
            <a:rect l="l" t="t" r="r" b="b"/>
            <a:pathLst>
              <a:path w="280911" h="683231">
                <a:moveTo>
                  <a:pt x="0" y="0"/>
                </a:moveTo>
                <a:lnTo>
                  <a:pt x="0" y="683231"/>
                </a:lnTo>
                <a:lnTo>
                  <a:pt x="280911" y="683231"/>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381" name="直接连接符 5"/>
          <p:cNvSpPr/>
          <p:nvPr/>
        </p:nvSpPr>
        <p:spPr>
          <a:xfrm>
            <a:off x="5643570" y="2071678"/>
            <a:ext cx="280911" cy="683231"/>
          </a:xfrm>
          <a:custGeom>
            <a:avLst/>
            <a:gdLst>
              <a:gd name="connsiteX0" fmla="*/ 0 w 280911"/>
              <a:gd name="connsiteY0" fmla="*/ 0 h 2826323"/>
              <a:gd name="connsiteX1" fmla="*/ 0 w 280911"/>
              <a:gd name="connsiteY1" fmla="*/ 2826323 h 2826323"/>
              <a:gd name="connsiteX2" fmla="*/ 280911 w 280911"/>
              <a:gd name="connsiteY2" fmla="*/ 2826323 h 2826323"/>
              <a:gd name="connsiteX0" fmla="*/ 0 w 280911"/>
              <a:gd name="connsiteY0" fmla="*/ 0 h 611769"/>
              <a:gd name="connsiteX1" fmla="*/ 0 w 280911"/>
              <a:gd name="connsiteY1" fmla="*/ 611769 h 611769"/>
              <a:gd name="connsiteX2" fmla="*/ 280911 w 280911"/>
              <a:gd name="connsiteY2" fmla="*/ 611769 h 611769"/>
              <a:gd name="connsiteX0" fmla="*/ 0 w 280911"/>
              <a:gd name="connsiteY0" fmla="*/ 0 h 683231"/>
              <a:gd name="connsiteX1" fmla="*/ 0 w 280911"/>
              <a:gd name="connsiteY1" fmla="*/ 683231 h 683231"/>
              <a:gd name="connsiteX2" fmla="*/ 280911 w 280911"/>
              <a:gd name="connsiteY2" fmla="*/ 683231 h 683231"/>
            </a:gdLst>
            <a:ahLst/>
            <a:cxnLst>
              <a:cxn ang="0">
                <a:pos x="connsiteX0" y="connsiteY0"/>
              </a:cxn>
              <a:cxn ang="0">
                <a:pos x="connsiteX1" y="connsiteY1"/>
              </a:cxn>
              <a:cxn ang="0">
                <a:pos x="connsiteX2" y="connsiteY2"/>
              </a:cxn>
            </a:cxnLst>
            <a:rect l="l" t="t" r="r" b="b"/>
            <a:pathLst>
              <a:path w="280911" h="683231">
                <a:moveTo>
                  <a:pt x="0" y="0"/>
                </a:moveTo>
                <a:lnTo>
                  <a:pt x="0" y="683231"/>
                </a:lnTo>
                <a:lnTo>
                  <a:pt x="280911" y="683231"/>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388" name="直接连接符 5"/>
          <p:cNvSpPr/>
          <p:nvPr/>
        </p:nvSpPr>
        <p:spPr>
          <a:xfrm>
            <a:off x="5643570" y="1785926"/>
            <a:ext cx="280911" cy="326041"/>
          </a:xfrm>
          <a:custGeom>
            <a:avLst/>
            <a:gdLst>
              <a:gd name="connsiteX0" fmla="*/ 0 w 280911"/>
              <a:gd name="connsiteY0" fmla="*/ 0 h 2826323"/>
              <a:gd name="connsiteX1" fmla="*/ 0 w 280911"/>
              <a:gd name="connsiteY1" fmla="*/ 2826323 h 2826323"/>
              <a:gd name="connsiteX2" fmla="*/ 280911 w 280911"/>
              <a:gd name="connsiteY2" fmla="*/ 2826323 h 2826323"/>
              <a:gd name="connsiteX0" fmla="*/ 0 w 280911"/>
              <a:gd name="connsiteY0" fmla="*/ 0 h 611769"/>
              <a:gd name="connsiteX1" fmla="*/ 0 w 280911"/>
              <a:gd name="connsiteY1" fmla="*/ 611769 h 611769"/>
              <a:gd name="connsiteX2" fmla="*/ 280911 w 280911"/>
              <a:gd name="connsiteY2" fmla="*/ 611769 h 611769"/>
              <a:gd name="connsiteX0" fmla="*/ 0 w 280911"/>
              <a:gd name="connsiteY0" fmla="*/ 0 h 683231"/>
              <a:gd name="connsiteX1" fmla="*/ 0 w 280911"/>
              <a:gd name="connsiteY1" fmla="*/ 683231 h 683231"/>
              <a:gd name="connsiteX2" fmla="*/ 280911 w 280911"/>
              <a:gd name="connsiteY2" fmla="*/ 683231 h 683231"/>
              <a:gd name="connsiteX0" fmla="*/ 0 w 280911"/>
              <a:gd name="connsiteY0" fmla="*/ 0 h 254627"/>
              <a:gd name="connsiteX1" fmla="*/ 0 w 280911"/>
              <a:gd name="connsiteY1" fmla="*/ 254627 h 254627"/>
              <a:gd name="connsiteX2" fmla="*/ 280911 w 280911"/>
              <a:gd name="connsiteY2" fmla="*/ 254627 h 254627"/>
              <a:gd name="connsiteX0" fmla="*/ 0 w 280911"/>
              <a:gd name="connsiteY0" fmla="*/ 0 h 326089"/>
              <a:gd name="connsiteX1" fmla="*/ 0 w 280911"/>
              <a:gd name="connsiteY1" fmla="*/ 326089 h 326089"/>
              <a:gd name="connsiteX2" fmla="*/ 280911 w 280911"/>
              <a:gd name="connsiteY2" fmla="*/ 326089 h 326089"/>
            </a:gdLst>
            <a:ahLst/>
            <a:cxnLst>
              <a:cxn ang="0">
                <a:pos x="connsiteX0" y="connsiteY0"/>
              </a:cxn>
              <a:cxn ang="0">
                <a:pos x="connsiteX1" y="connsiteY1"/>
              </a:cxn>
              <a:cxn ang="0">
                <a:pos x="connsiteX2" y="connsiteY2"/>
              </a:cxn>
            </a:cxnLst>
            <a:rect l="l" t="t" r="r" b="b"/>
            <a:pathLst>
              <a:path w="280911" h="326089">
                <a:moveTo>
                  <a:pt x="0" y="0"/>
                </a:moveTo>
                <a:lnTo>
                  <a:pt x="0" y="326089"/>
                </a:lnTo>
                <a:lnTo>
                  <a:pt x="280911" y="326089"/>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389" name="直接连接符 5"/>
          <p:cNvSpPr/>
          <p:nvPr/>
        </p:nvSpPr>
        <p:spPr>
          <a:xfrm>
            <a:off x="1071538" y="1643050"/>
            <a:ext cx="1495325" cy="111775"/>
          </a:xfrm>
          <a:custGeom>
            <a:avLst/>
            <a:gdLst>
              <a:gd name="connsiteX0" fmla="*/ 0 w 280911"/>
              <a:gd name="connsiteY0" fmla="*/ 0 h 2826323"/>
              <a:gd name="connsiteX1" fmla="*/ 0 w 280911"/>
              <a:gd name="connsiteY1" fmla="*/ 2826323 h 2826323"/>
              <a:gd name="connsiteX2" fmla="*/ 280911 w 280911"/>
              <a:gd name="connsiteY2" fmla="*/ 2826323 h 2826323"/>
              <a:gd name="connsiteX0" fmla="*/ 0 w 280911"/>
              <a:gd name="connsiteY0" fmla="*/ 0 h 611769"/>
              <a:gd name="connsiteX1" fmla="*/ 0 w 280911"/>
              <a:gd name="connsiteY1" fmla="*/ 611769 h 611769"/>
              <a:gd name="connsiteX2" fmla="*/ 280911 w 280911"/>
              <a:gd name="connsiteY2" fmla="*/ 611769 h 611769"/>
              <a:gd name="connsiteX0" fmla="*/ 0 w 280911"/>
              <a:gd name="connsiteY0" fmla="*/ 0 h 683231"/>
              <a:gd name="connsiteX1" fmla="*/ 0 w 280911"/>
              <a:gd name="connsiteY1" fmla="*/ 683231 h 683231"/>
              <a:gd name="connsiteX2" fmla="*/ 280911 w 280911"/>
              <a:gd name="connsiteY2" fmla="*/ 683231 h 683231"/>
              <a:gd name="connsiteX0" fmla="*/ 0 w 280911"/>
              <a:gd name="connsiteY0" fmla="*/ 0 h 183189"/>
              <a:gd name="connsiteX1" fmla="*/ 0 w 280911"/>
              <a:gd name="connsiteY1" fmla="*/ 183189 h 183189"/>
              <a:gd name="connsiteX2" fmla="*/ 280911 w 280911"/>
              <a:gd name="connsiteY2" fmla="*/ 183189 h 183189"/>
              <a:gd name="connsiteX0" fmla="*/ 0 w 280911"/>
              <a:gd name="connsiteY0" fmla="*/ 0 h 111775"/>
              <a:gd name="connsiteX1" fmla="*/ 0 w 280911"/>
              <a:gd name="connsiteY1" fmla="*/ 111775 h 111775"/>
              <a:gd name="connsiteX2" fmla="*/ 280911 w 280911"/>
              <a:gd name="connsiteY2" fmla="*/ 111775 h 111775"/>
              <a:gd name="connsiteX0" fmla="*/ 0 w 1495325"/>
              <a:gd name="connsiteY0" fmla="*/ 0 h 111775"/>
              <a:gd name="connsiteX1" fmla="*/ 0 w 1495325"/>
              <a:gd name="connsiteY1" fmla="*/ 111775 h 111775"/>
              <a:gd name="connsiteX2" fmla="*/ 1495325 w 1495325"/>
              <a:gd name="connsiteY2" fmla="*/ 111775 h 111775"/>
            </a:gdLst>
            <a:ahLst/>
            <a:cxnLst>
              <a:cxn ang="0">
                <a:pos x="connsiteX0" y="connsiteY0"/>
              </a:cxn>
              <a:cxn ang="0">
                <a:pos x="connsiteX1" y="connsiteY1"/>
              </a:cxn>
              <a:cxn ang="0">
                <a:pos x="connsiteX2" y="connsiteY2"/>
              </a:cxn>
            </a:cxnLst>
            <a:rect l="l" t="t" r="r" b="b"/>
            <a:pathLst>
              <a:path w="1495325" h="111775">
                <a:moveTo>
                  <a:pt x="0" y="0"/>
                </a:moveTo>
                <a:lnTo>
                  <a:pt x="0" y="111775"/>
                </a:lnTo>
                <a:lnTo>
                  <a:pt x="1495325" y="111775"/>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396" name="直接连接符 5"/>
          <p:cNvSpPr/>
          <p:nvPr/>
        </p:nvSpPr>
        <p:spPr>
          <a:xfrm>
            <a:off x="2428860" y="1643050"/>
            <a:ext cx="1495325" cy="111775"/>
          </a:xfrm>
          <a:custGeom>
            <a:avLst/>
            <a:gdLst>
              <a:gd name="connsiteX0" fmla="*/ 0 w 280911"/>
              <a:gd name="connsiteY0" fmla="*/ 0 h 2826323"/>
              <a:gd name="connsiteX1" fmla="*/ 0 w 280911"/>
              <a:gd name="connsiteY1" fmla="*/ 2826323 h 2826323"/>
              <a:gd name="connsiteX2" fmla="*/ 280911 w 280911"/>
              <a:gd name="connsiteY2" fmla="*/ 2826323 h 2826323"/>
              <a:gd name="connsiteX0" fmla="*/ 0 w 280911"/>
              <a:gd name="connsiteY0" fmla="*/ 0 h 611769"/>
              <a:gd name="connsiteX1" fmla="*/ 0 w 280911"/>
              <a:gd name="connsiteY1" fmla="*/ 611769 h 611769"/>
              <a:gd name="connsiteX2" fmla="*/ 280911 w 280911"/>
              <a:gd name="connsiteY2" fmla="*/ 611769 h 611769"/>
              <a:gd name="connsiteX0" fmla="*/ 0 w 280911"/>
              <a:gd name="connsiteY0" fmla="*/ 0 h 683231"/>
              <a:gd name="connsiteX1" fmla="*/ 0 w 280911"/>
              <a:gd name="connsiteY1" fmla="*/ 683231 h 683231"/>
              <a:gd name="connsiteX2" fmla="*/ 280911 w 280911"/>
              <a:gd name="connsiteY2" fmla="*/ 683231 h 683231"/>
              <a:gd name="connsiteX0" fmla="*/ 0 w 280911"/>
              <a:gd name="connsiteY0" fmla="*/ 0 h 183189"/>
              <a:gd name="connsiteX1" fmla="*/ 0 w 280911"/>
              <a:gd name="connsiteY1" fmla="*/ 183189 h 183189"/>
              <a:gd name="connsiteX2" fmla="*/ 280911 w 280911"/>
              <a:gd name="connsiteY2" fmla="*/ 183189 h 183189"/>
              <a:gd name="connsiteX0" fmla="*/ 0 w 280911"/>
              <a:gd name="connsiteY0" fmla="*/ 0 h 111775"/>
              <a:gd name="connsiteX1" fmla="*/ 0 w 280911"/>
              <a:gd name="connsiteY1" fmla="*/ 111775 h 111775"/>
              <a:gd name="connsiteX2" fmla="*/ 280911 w 280911"/>
              <a:gd name="connsiteY2" fmla="*/ 111775 h 111775"/>
              <a:gd name="connsiteX0" fmla="*/ 0 w 1495325"/>
              <a:gd name="connsiteY0" fmla="*/ 0 h 111775"/>
              <a:gd name="connsiteX1" fmla="*/ 0 w 1495325"/>
              <a:gd name="connsiteY1" fmla="*/ 111775 h 111775"/>
              <a:gd name="connsiteX2" fmla="*/ 1495325 w 1495325"/>
              <a:gd name="connsiteY2" fmla="*/ 111775 h 111775"/>
            </a:gdLst>
            <a:ahLst/>
            <a:cxnLst>
              <a:cxn ang="0">
                <a:pos x="connsiteX0" y="connsiteY0"/>
              </a:cxn>
              <a:cxn ang="0">
                <a:pos x="connsiteX1" y="connsiteY1"/>
              </a:cxn>
              <a:cxn ang="0">
                <a:pos x="connsiteX2" y="connsiteY2"/>
              </a:cxn>
            </a:cxnLst>
            <a:rect l="l" t="t" r="r" b="b"/>
            <a:pathLst>
              <a:path w="1495325" h="111775">
                <a:moveTo>
                  <a:pt x="0" y="0"/>
                </a:moveTo>
                <a:lnTo>
                  <a:pt x="0" y="111775"/>
                </a:lnTo>
                <a:lnTo>
                  <a:pt x="1495325" y="111775"/>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397" name="直接连接符 5"/>
          <p:cNvSpPr/>
          <p:nvPr/>
        </p:nvSpPr>
        <p:spPr>
          <a:xfrm>
            <a:off x="3786182" y="1643050"/>
            <a:ext cx="1495325" cy="111775"/>
          </a:xfrm>
          <a:custGeom>
            <a:avLst/>
            <a:gdLst>
              <a:gd name="connsiteX0" fmla="*/ 0 w 280911"/>
              <a:gd name="connsiteY0" fmla="*/ 0 h 2826323"/>
              <a:gd name="connsiteX1" fmla="*/ 0 w 280911"/>
              <a:gd name="connsiteY1" fmla="*/ 2826323 h 2826323"/>
              <a:gd name="connsiteX2" fmla="*/ 280911 w 280911"/>
              <a:gd name="connsiteY2" fmla="*/ 2826323 h 2826323"/>
              <a:gd name="connsiteX0" fmla="*/ 0 w 280911"/>
              <a:gd name="connsiteY0" fmla="*/ 0 h 611769"/>
              <a:gd name="connsiteX1" fmla="*/ 0 w 280911"/>
              <a:gd name="connsiteY1" fmla="*/ 611769 h 611769"/>
              <a:gd name="connsiteX2" fmla="*/ 280911 w 280911"/>
              <a:gd name="connsiteY2" fmla="*/ 611769 h 611769"/>
              <a:gd name="connsiteX0" fmla="*/ 0 w 280911"/>
              <a:gd name="connsiteY0" fmla="*/ 0 h 683231"/>
              <a:gd name="connsiteX1" fmla="*/ 0 w 280911"/>
              <a:gd name="connsiteY1" fmla="*/ 683231 h 683231"/>
              <a:gd name="connsiteX2" fmla="*/ 280911 w 280911"/>
              <a:gd name="connsiteY2" fmla="*/ 683231 h 683231"/>
              <a:gd name="connsiteX0" fmla="*/ 0 w 280911"/>
              <a:gd name="connsiteY0" fmla="*/ 0 h 183189"/>
              <a:gd name="connsiteX1" fmla="*/ 0 w 280911"/>
              <a:gd name="connsiteY1" fmla="*/ 183189 h 183189"/>
              <a:gd name="connsiteX2" fmla="*/ 280911 w 280911"/>
              <a:gd name="connsiteY2" fmla="*/ 183189 h 183189"/>
              <a:gd name="connsiteX0" fmla="*/ 0 w 280911"/>
              <a:gd name="connsiteY0" fmla="*/ 0 h 111775"/>
              <a:gd name="connsiteX1" fmla="*/ 0 w 280911"/>
              <a:gd name="connsiteY1" fmla="*/ 111775 h 111775"/>
              <a:gd name="connsiteX2" fmla="*/ 280911 w 280911"/>
              <a:gd name="connsiteY2" fmla="*/ 111775 h 111775"/>
              <a:gd name="connsiteX0" fmla="*/ 0 w 1495325"/>
              <a:gd name="connsiteY0" fmla="*/ 0 h 111775"/>
              <a:gd name="connsiteX1" fmla="*/ 0 w 1495325"/>
              <a:gd name="connsiteY1" fmla="*/ 111775 h 111775"/>
              <a:gd name="connsiteX2" fmla="*/ 1495325 w 1495325"/>
              <a:gd name="connsiteY2" fmla="*/ 111775 h 111775"/>
            </a:gdLst>
            <a:ahLst/>
            <a:cxnLst>
              <a:cxn ang="0">
                <a:pos x="connsiteX0" y="connsiteY0"/>
              </a:cxn>
              <a:cxn ang="0">
                <a:pos x="connsiteX1" y="connsiteY1"/>
              </a:cxn>
              <a:cxn ang="0">
                <a:pos x="connsiteX2" y="connsiteY2"/>
              </a:cxn>
            </a:cxnLst>
            <a:rect l="l" t="t" r="r" b="b"/>
            <a:pathLst>
              <a:path w="1495325" h="111775">
                <a:moveTo>
                  <a:pt x="0" y="0"/>
                </a:moveTo>
                <a:lnTo>
                  <a:pt x="0" y="111775"/>
                </a:lnTo>
                <a:lnTo>
                  <a:pt x="1495325" y="111775"/>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400" name="直接连接符 5"/>
          <p:cNvSpPr/>
          <p:nvPr/>
        </p:nvSpPr>
        <p:spPr>
          <a:xfrm>
            <a:off x="5143504" y="1643050"/>
            <a:ext cx="1352417" cy="111775"/>
          </a:xfrm>
          <a:custGeom>
            <a:avLst/>
            <a:gdLst>
              <a:gd name="connsiteX0" fmla="*/ 0 w 280911"/>
              <a:gd name="connsiteY0" fmla="*/ 0 h 2826323"/>
              <a:gd name="connsiteX1" fmla="*/ 0 w 280911"/>
              <a:gd name="connsiteY1" fmla="*/ 2826323 h 2826323"/>
              <a:gd name="connsiteX2" fmla="*/ 280911 w 280911"/>
              <a:gd name="connsiteY2" fmla="*/ 2826323 h 2826323"/>
              <a:gd name="connsiteX0" fmla="*/ 0 w 280911"/>
              <a:gd name="connsiteY0" fmla="*/ 0 h 611769"/>
              <a:gd name="connsiteX1" fmla="*/ 0 w 280911"/>
              <a:gd name="connsiteY1" fmla="*/ 611769 h 611769"/>
              <a:gd name="connsiteX2" fmla="*/ 280911 w 280911"/>
              <a:gd name="connsiteY2" fmla="*/ 611769 h 611769"/>
              <a:gd name="connsiteX0" fmla="*/ 0 w 280911"/>
              <a:gd name="connsiteY0" fmla="*/ 0 h 683231"/>
              <a:gd name="connsiteX1" fmla="*/ 0 w 280911"/>
              <a:gd name="connsiteY1" fmla="*/ 683231 h 683231"/>
              <a:gd name="connsiteX2" fmla="*/ 280911 w 280911"/>
              <a:gd name="connsiteY2" fmla="*/ 683231 h 683231"/>
              <a:gd name="connsiteX0" fmla="*/ 0 w 280911"/>
              <a:gd name="connsiteY0" fmla="*/ 0 h 183189"/>
              <a:gd name="connsiteX1" fmla="*/ 0 w 280911"/>
              <a:gd name="connsiteY1" fmla="*/ 183189 h 183189"/>
              <a:gd name="connsiteX2" fmla="*/ 280911 w 280911"/>
              <a:gd name="connsiteY2" fmla="*/ 183189 h 183189"/>
              <a:gd name="connsiteX0" fmla="*/ 0 w 280911"/>
              <a:gd name="connsiteY0" fmla="*/ 0 h 111775"/>
              <a:gd name="connsiteX1" fmla="*/ 0 w 280911"/>
              <a:gd name="connsiteY1" fmla="*/ 111775 h 111775"/>
              <a:gd name="connsiteX2" fmla="*/ 280911 w 280911"/>
              <a:gd name="connsiteY2" fmla="*/ 111775 h 111775"/>
              <a:gd name="connsiteX0" fmla="*/ 0 w 1495325"/>
              <a:gd name="connsiteY0" fmla="*/ 0 h 111775"/>
              <a:gd name="connsiteX1" fmla="*/ 0 w 1495325"/>
              <a:gd name="connsiteY1" fmla="*/ 111775 h 111775"/>
              <a:gd name="connsiteX2" fmla="*/ 1495325 w 1495325"/>
              <a:gd name="connsiteY2" fmla="*/ 111775 h 111775"/>
              <a:gd name="connsiteX0" fmla="*/ 0 w 1352417"/>
              <a:gd name="connsiteY0" fmla="*/ 0 h 111775"/>
              <a:gd name="connsiteX1" fmla="*/ 0 w 1352417"/>
              <a:gd name="connsiteY1" fmla="*/ 111775 h 111775"/>
              <a:gd name="connsiteX2" fmla="*/ 1352417 w 1352417"/>
              <a:gd name="connsiteY2" fmla="*/ 111775 h 111775"/>
            </a:gdLst>
            <a:ahLst/>
            <a:cxnLst>
              <a:cxn ang="0">
                <a:pos x="connsiteX0" y="connsiteY0"/>
              </a:cxn>
              <a:cxn ang="0">
                <a:pos x="connsiteX1" y="connsiteY1"/>
              </a:cxn>
              <a:cxn ang="0">
                <a:pos x="connsiteX2" y="connsiteY2"/>
              </a:cxn>
            </a:cxnLst>
            <a:rect l="l" t="t" r="r" b="b"/>
            <a:pathLst>
              <a:path w="1352417" h="111775">
                <a:moveTo>
                  <a:pt x="0" y="0"/>
                </a:moveTo>
                <a:lnTo>
                  <a:pt x="0" y="111775"/>
                </a:lnTo>
                <a:lnTo>
                  <a:pt x="1352417" y="111775"/>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403" name="直接连接符 5"/>
          <p:cNvSpPr/>
          <p:nvPr/>
        </p:nvSpPr>
        <p:spPr>
          <a:xfrm>
            <a:off x="6500826" y="1643050"/>
            <a:ext cx="0" cy="111775"/>
          </a:xfrm>
          <a:custGeom>
            <a:avLst/>
            <a:gdLst>
              <a:gd name="connsiteX0" fmla="*/ 0 w 280911"/>
              <a:gd name="connsiteY0" fmla="*/ 0 h 2826323"/>
              <a:gd name="connsiteX1" fmla="*/ 0 w 280911"/>
              <a:gd name="connsiteY1" fmla="*/ 2826323 h 2826323"/>
              <a:gd name="connsiteX2" fmla="*/ 280911 w 280911"/>
              <a:gd name="connsiteY2" fmla="*/ 2826323 h 2826323"/>
              <a:gd name="connsiteX0" fmla="*/ 0 w 280911"/>
              <a:gd name="connsiteY0" fmla="*/ 0 h 611769"/>
              <a:gd name="connsiteX1" fmla="*/ 0 w 280911"/>
              <a:gd name="connsiteY1" fmla="*/ 611769 h 611769"/>
              <a:gd name="connsiteX2" fmla="*/ 280911 w 280911"/>
              <a:gd name="connsiteY2" fmla="*/ 611769 h 611769"/>
              <a:gd name="connsiteX0" fmla="*/ 0 w 280911"/>
              <a:gd name="connsiteY0" fmla="*/ 0 h 683231"/>
              <a:gd name="connsiteX1" fmla="*/ 0 w 280911"/>
              <a:gd name="connsiteY1" fmla="*/ 683231 h 683231"/>
              <a:gd name="connsiteX2" fmla="*/ 280911 w 280911"/>
              <a:gd name="connsiteY2" fmla="*/ 683231 h 683231"/>
              <a:gd name="connsiteX0" fmla="*/ 0 w 280911"/>
              <a:gd name="connsiteY0" fmla="*/ 0 h 183189"/>
              <a:gd name="connsiteX1" fmla="*/ 0 w 280911"/>
              <a:gd name="connsiteY1" fmla="*/ 183189 h 183189"/>
              <a:gd name="connsiteX2" fmla="*/ 280911 w 280911"/>
              <a:gd name="connsiteY2" fmla="*/ 183189 h 183189"/>
              <a:gd name="connsiteX0" fmla="*/ 0 w 280911"/>
              <a:gd name="connsiteY0" fmla="*/ 0 h 111775"/>
              <a:gd name="connsiteX1" fmla="*/ 0 w 280911"/>
              <a:gd name="connsiteY1" fmla="*/ 111775 h 111775"/>
              <a:gd name="connsiteX2" fmla="*/ 280911 w 280911"/>
              <a:gd name="connsiteY2" fmla="*/ 111775 h 111775"/>
              <a:gd name="connsiteX0" fmla="*/ 0 w 1495325"/>
              <a:gd name="connsiteY0" fmla="*/ 0 h 111775"/>
              <a:gd name="connsiteX1" fmla="*/ 0 w 1495325"/>
              <a:gd name="connsiteY1" fmla="*/ 111775 h 111775"/>
              <a:gd name="connsiteX2" fmla="*/ 1495325 w 1495325"/>
              <a:gd name="connsiteY2" fmla="*/ 111775 h 111775"/>
              <a:gd name="connsiteX0" fmla="*/ 0 w 0"/>
              <a:gd name="connsiteY0" fmla="*/ 0 h 111775"/>
              <a:gd name="connsiteX1" fmla="*/ 0 w 0"/>
              <a:gd name="connsiteY1" fmla="*/ 111775 h 111775"/>
            </a:gdLst>
            <a:ahLst/>
            <a:cxnLst>
              <a:cxn ang="0">
                <a:pos x="connsiteX0" y="connsiteY0"/>
              </a:cxn>
              <a:cxn ang="0">
                <a:pos x="connsiteX1" y="connsiteY1"/>
              </a:cxn>
            </a:cxnLst>
            <a:rect l="l" t="t" r="r" b="b"/>
            <a:pathLst>
              <a:path h="111775">
                <a:moveTo>
                  <a:pt x="0" y="0"/>
                </a:moveTo>
                <a:lnTo>
                  <a:pt x="0" y="111775"/>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409" name="直接连接符 5"/>
          <p:cNvSpPr/>
          <p:nvPr/>
        </p:nvSpPr>
        <p:spPr>
          <a:xfrm>
            <a:off x="5286380" y="2469158"/>
            <a:ext cx="352317" cy="0"/>
          </a:xfrm>
          <a:custGeom>
            <a:avLst/>
            <a:gdLst>
              <a:gd name="connsiteX0" fmla="*/ 0 w 280911"/>
              <a:gd name="connsiteY0" fmla="*/ 0 h 2826323"/>
              <a:gd name="connsiteX1" fmla="*/ 0 w 280911"/>
              <a:gd name="connsiteY1" fmla="*/ 2826323 h 2826323"/>
              <a:gd name="connsiteX2" fmla="*/ 280911 w 280911"/>
              <a:gd name="connsiteY2" fmla="*/ 2826323 h 2826323"/>
              <a:gd name="connsiteX0" fmla="*/ 0 w 280911"/>
              <a:gd name="connsiteY0" fmla="*/ 0 h 611769"/>
              <a:gd name="connsiteX1" fmla="*/ 0 w 280911"/>
              <a:gd name="connsiteY1" fmla="*/ 611769 h 611769"/>
              <a:gd name="connsiteX2" fmla="*/ 280911 w 280911"/>
              <a:gd name="connsiteY2" fmla="*/ 611769 h 611769"/>
              <a:gd name="connsiteX0" fmla="*/ 0 w 280911"/>
              <a:gd name="connsiteY0" fmla="*/ 0 h 683231"/>
              <a:gd name="connsiteX1" fmla="*/ 0 w 280911"/>
              <a:gd name="connsiteY1" fmla="*/ 683231 h 683231"/>
              <a:gd name="connsiteX2" fmla="*/ 280911 w 280911"/>
              <a:gd name="connsiteY2" fmla="*/ 683231 h 683231"/>
              <a:gd name="connsiteX0" fmla="*/ 0 w 280911"/>
              <a:gd name="connsiteY0" fmla="*/ 0 h 254627"/>
              <a:gd name="connsiteX1" fmla="*/ 0 w 280911"/>
              <a:gd name="connsiteY1" fmla="*/ 254627 h 254627"/>
              <a:gd name="connsiteX2" fmla="*/ 280911 w 280911"/>
              <a:gd name="connsiteY2" fmla="*/ 254627 h 254627"/>
              <a:gd name="connsiteX0" fmla="*/ 0 w 280911"/>
              <a:gd name="connsiteY0" fmla="*/ 0 h 326089"/>
              <a:gd name="connsiteX1" fmla="*/ 0 w 280911"/>
              <a:gd name="connsiteY1" fmla="*/ 326089 h 326089"/>
              <a:gd name="connsiteX2" fmla="*/ 280911 w 280911"/>
              <a:gd name="connsiteY2" fmla="*/ 326089 h 326089"/>
              <a:gd name="connsiteX0" fmla="*/ 0 w 280911"/>
              <a:gd name="connsiteY0" fmla="*/ 0 h 0"/>
              <a:gd name="connsiteX1" fmla="*/ 280911 w 280911"/>
              <a:gd name="connsiteY1" fmla="*/ 0 h 0"/>
              <a:gd name="connsiteX0" fmla="*/ 0 w 352317"/>
              <a:gd name="connsiteY0" fmla="*/ 0 h 0"/>
              <a:gd name="connsiteX1" fmla="*/ 352317 w 352317"/>
              <a:gd name="connsiteY1" fmla="*/ 0 h 0"/>
            </a:gdLst>
            <a:ahLst/>
            <a:cxnLst>
              <a:cxn ang="0">
                <a:pos x="connsiteX0" y="connsiteY0"/>
              </a:cxn>
              <a:cxn ang="0">
                <a:pos x="connsiteX1" y="connsiteY1"/>
              </a:cxn>
            </a:cxnLst>
            <a:rect l="l" t="t" r="r" b="b"/>
            <a:pathLst>
              <a:path w="352317">
                <a:moveTo>
                  <a:pt x="0" y="0"/>
                </a:moveTo>
                <a:lnTo>
                  <a:pt x="352317" y="0"/>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grpSp>
        <p:nvGrpSpPr>
          <p:cNvPr id="11" name="组合 194"/>
          <p:cNvGrpSpPr/>
          <p:nvPr/>
        </p:nvGrpSpPr>
        <p:grpSpPr>
          <a:xfrm>
            <a:off x="428596" y="2143116"/>
            <a:ext cx="642910" cy="4071966"/>
            <a:chOff x="396787" y="584"/>
            <a:chExt cx="1380672" cy="640943"/>
          </a:xfrm>
        </p:grpSpPr>
        <p:sp>
          <p:nvSpPr>
            <p:cNvPr id="196" name="圆角矩形 195"/>
            <p:cNvSpPr/>
            <p:nvPr/>
          </p:nvSpPr>
          <p:spPr>
            <a:xfrm>
              <a:off x="396787" y="584"/>
              <a:ext cx="1380672" cy="640943"/>
            </a:xfrm>
            <a:prstGeom prst="roundRect">
              <a:avLst>
                <a:gd name="adj" fmla="val 10000"/>
              </a:avLst>
            </a:prstGeom>
          </p:spPr>
          <p:style>
            <a:lnRef idx="3">
              <a:schemeClr val="lt1"/>
            </a:lnRef>
            <a:fillRef idx="1">
              <a:schemeClr val="accent4"/>
            </a:fillRef>
            <a:effectRef idx="1">
              <a:schemeClr val="accent4"/>
            </a:effectRef>
            <a:fontRef idx="minor">
              <a:schemeClr val="lt1"/>
            </a:fontRef>
          </p:style>
        </p:sp>
        <p:sp>
          <p:nvSpPr>
            <p:cNvPr id="198" name="圆角矩形 4"/>
            <p:cNvSpPr/>
            <p:nvPr/>
          </p:nvSpPr>
          <p:spPr>
            <a:xfrm>
              <a:off x="415560" y="19357"/>
              <a:ext cx="1343126" cy="60339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2860" tIns="15240" rIns="22860" bIns="15240" numCol="1" spcCol="1270" anchor="ctr" anchorCtr="0">
              <a:noAutofit/>
            </a:bodyPr>
            <a:lstStyle/>
            <a:p>
              <a:pPr lvl="0" algn="ctr" defTabSz="533400">
                <a:lnSpc>
                  <a:spcPct val="90000"/>
                </a:lnSpc>
                <a:spcAft>
                  <a:spcPct val="35000"/>
                </a:spcAft>
              </a:pPr>
              <a:r>
                <a:rPr lang="zh-CN" altLang="en-US" sz="1600" dirty="0" smtClean="0">
                  <a:latin typeface="+mn-ea"/>
                </a:rPr>
                <a:t>研</a:t>
              </a:r>
              <a:endParaRPr lang="en-US" altLang="zh-CN" sz="1600" dirty="0" smtClean="0">
                <a:latin typeface="+mn-ea"/>
              </a:endParaRPr>
            </a:p>
            <a:p>
              <a:pPr lvl="0" algn="ctr" defTabSz="533400">
                <a:lnSpc>
                  <a:spcPct val="90000"/>
                </a:lnSpc>
                <a:spcAft>
                  <a:spcPct val="35000"/>
                </a:spcAft>
              </a:pPr>
              <a:r>
                <a:rPr lang="zh-CN" altLang="en-US" sz="1600" dirty="0" smtClean="0">
                  <a:latin typeface="+mn-ea"/>
                </a:rPr>
                <a:t>发</a:t>
              </a:r>
              <a:endParaRPr lang="en-US" altLang="zh-CN" sz="1600" dirty="0" smtClean="0">
                <a:latin typeface="+mn-ea"/>
              </a:endParaRPr>
            </a:p>
            <a:p>
              <a:pPr lvl="0" algn="ctr" defTabSz="533400">
                <a:lnSpc>
                  <a:spcPct val="90000"/>
                </a:lnSpc>
                <a:spcAft>
                  <a:spcPct val="35000"/>
                </a:spcAft>
              </a:pPr>
              <a:r>
                <a:rPr lang="zh-CN" altLang="en-US" sz="1600" dirty="0" smtClean="0">
                  <a:latin typeface="+mn-ea"/>
                </a:rPr>
                <a:t>客</a:t>
              </a:r>
              <a:endParaRPr lang="en-US" altLang="zh-CN" sz="1600" dirty="0" smtClean="0">
                <a:latin typeface="+mn-ea"/>
              </a:endParaRPr>
            </a:p>
            <a:p>
              <a:pPr lvl="0" algn="ctr" defTabSz="533400">
                <a:lnSpc>
                  <a:spcPct val="90000"/>
                </a:lnSpc>
                <a:spcAft>
                  <a:spcPct val="35000"/>
                </a:spcAft>
              </a:pPr>
              <a:r>
                <a:rPr lang="zh-CN" altLang="en-US" sz="1600" dirty="0" smtClean="0">
                  <a:latin typeface="+mn-ea"/>
                </a:rPr>
                <a:t>户</a:t>
              </a:r>
              <a:endParaRPr lang="en-US" altLang="zh-CN" sz="1600" dirty="0" smtClean="0">
                <a:latin typeface="+mn-ea"/>
              </a:endParaRPr>
            </a:p>
            <a:p>
              <a:pPr lvl="0" algn="ctr" defTabSz="533400">
                <a:lnSpc>
                  <a:spcPct val="90000"/>
                </a:lnSpc>
                <a:spcAft>
                  <a:spcPct val="35000"/>
                </a:spcAft>
              </a:pPr>
              <a:r>
                <a:rPr lang="zh-CN" altLang="en-US" sz="1600" dirty="0" smtClean="0">
                  <a:latin typeface="+mn-ea"/>
                </a:rPr>
                <a:t>端</a:t>
              </a:r>
              <a:endParaRPr lang="en-US" altLang="zh-CN" sz="1600" dirty="0" smtClean="0">
                <a:latin typeface="+mn-ea"/>
              </a:endParaRPr>
            </a:p>
            <a:p>
              <a:pPr lvl="0" algn="ctr" defTabSz="533400">
                <a:lnSpc>
                  <a:spcPct val="90000"/>
                </a:lnSpc>
                <a:spcAft>
                  <a:spcPct val="35000"/>
                </a:spcAft>
              </a:pPr>
              <a:r>
                <a:rPr lang="zh-CN" altLang="en-US" sz="1600" dirty="0" smtClean="0">
                  <a:latin typeface="+mn-ea"/>
                </a:rPr>
                <a:t>门</a:t>
              </a:r>
              <a:endParaRPr lang="en-US" altLang="zh-CN" sz="1600" dirty="0" smtClean="0">
                <a:latin typeface="+mn-ea"/>
              </a:endParaRPr>
            </a:p>
            <a:p>
              <a:pPr lvl="0" algn="ctr" defTabSz="533400">
                <a:lnSpc>
                  <a:spcPct val="90000"/>
                </a:lnSpc>
                <a:spcAft>
                  <a:spcPct val="35000"/>
                </a:spcAft>
              </a:pPr>
              <a:r>
                <a:rPr lang="zh-CN" altLang="en-US" sz="1600" dirty="0" smtClean="0">
                  <a:latin typeface="+mn-ea"/>
                </a:rPr>
                <a:t>户</a:t>
              </a:r>
              <a:endParaRPr lang="zh-CN" altLang="en-US" sz="1600" dirty="0">
                <a:latin typeface="+mn-ea"/>
              </a:endParaRPr>
            </a:p>
          </p:txBody>
        </p:sp>
      </p:grpSp>
      <p:sp>
        <p:nvSpPr>
          <p:cNvPr id="232" name="Rectangle 8"/>
          <p:cNvSpPr/>
          <p:nvPr/>
        </p:nvSpPr>
        <p:spPr bwMode="auto">
          <a:xfrm>
            <a:off x="1214414" y="2928934"/>
            <a:ext cx="4071966" cy="3286148"/>
          </a:xfrm>
          <a:prstGeom prst="rect">
            <a:avLst/>
          </a:prstGeom>
          <a:solidFill>
            <a:schemeClr val="accent4">
              <a:lumMod val="40000"/>
              <a:lumOff val="6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华文楷体" pitchFamily="2" charset="-122"/>
              <a:ea typeface="华文楷体" pitchFamily="2" charset="-122"/>
            </a:endParaRPr>
          </a:p>
        </p:txBody>
      </p:sp>
      <p:grpSp>
        <p:nvGrpSpPr>
          <p:cNvPr id="12" name="组合 198"/>
          <p:cNvGrpSpPr/>
          <p:nvPr/>
        </p:nvGrpSpPr>
        <p:grpSpPr>
          <a:xfrm>
            <a:off x="1357290" y="3214686"/>
            <a:ext cx="1186023" cy="333968"/>
            <a:chOff x="672921" y="693766"/>
            <a:chExt cx="1186023" cy="333968"/>
          </a:xfrm>
        </p:grpSpPr>
        <p:sp>
          <p:nvSpPr>
            <p:cNvPr id="327" name="圆角矩形 326"/>
            <p:cNvSpPr/>
            <p:nvPr/>
          </p:nvSpPr>
          <p:spPr>
            <a:xfrm>
              <a:off x="672921" y="693766"/>
              <a:ext cx="1186023" cy="333968"/>
            </a:xfrm>
            <a:prstGeom prst="roundRect">
              <a:avLst>
                <a:gd name="adj" fmla="val 10000"/>
              </a:avLst>
            </a:prstGeom>
          </p:spPr>
          <p:style>
            <a:lnRef idx="1">
              <a:schemeClr val="accent4"/>
            </a:lnRef>
            <a:fillRef idx="2">
              <a:schemeClr val="accent4"/>
            </a:fillRef>
            <a:effectRef idx="1">
              <a:schemeClr val="accent4"/>
            </a:effectRef>
            <a:fontRef idx="minor">
              <a:schemeClr val="dk1">
                <a:hueOff val="0"/>
                <a:satOff val="0"/>
                <a:lumOff val="0"/>
                <a:alphaOff val="0"/>
              </a:schemeClr>
            </a:fontRef>
          </p:style>
        </p:sp>
        <p:sp>
          <p:nvSpPr>
            <p:cNvPr id="328" name="圆角矩形 4"/>
            <p:cNvSpPr/>
            <p:nvPr/>
          </p:nvSpPr>
          <p:spPr>
            <a:xfrm>
              <a:off x="682703" y="703548"/>
              <a:ext cx="1166459" cy="314404"/>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0955" tIns="13970" rIns="20955" bIns="13970" numCol="1" spcCol="1270" anchor="ctr" anchorCtr="0">
              <a:noAutofit/>
            </a:bodyPr>
            <a:lstStyle/>
            <a:p>
              <a:pPr lvl="0" algn="ctr" defTabSz="466725">
                <a:lnSpc>
                  <a:spcPct val="90000"/>
                </a:lnSpc>
                <a:spcAft>
                  <a:spcPct val="35000"/>
                </a:spcAft>
              </a:pPr>
              <a:r>
                <a:rPr lang="zh-CN" altLang="en-US" sz="1050" dirty="0" smtClean="0"/>
                <a:t>登陆</a:t>
              </a:r>
              <a:r>
                <a:rPr lang="en-US" altLang="zh-CN" sz="1050" dirty="0" smtClean="0"/>
                <a:t>/</a:t>
              </a:r>
              <a:r>
                <a:rPr lang="zh-CN" altLang="en-US" sz="1050" dirty="0" smtClean="0"/>
                <a:t>注销</a:t>
              </a:r>
              <a:endParaRPr lang="zh-CN" altLang="en-US" sz="1050" dirty="0"/>
            </a:p>
          </p:txBody>
        </p:sp>
      </p:grpSp>
      <p:grpSp>
        <p:nvGrpSpPr>
          <p:cNvPr id="13" name="组合 201"/>
          <p:cNvGrpSpPr/>
          <p:nvPr/>
        </p:nvGrpSpPr>
        <p:grpSpPr>
          <a:xfrm>
            <a:off x="2643174" y="3214686"/>
            <a:ext cx="1186023" cy="333968"/>
            <a:chOff x="672921" y="693766"/>
            <a:chExt cx="1186023" cy="333968"/>
          </a:xfrm>
        </p:grpSpPr>
        <p:sp>
          <p:nvSpPr>
            <p:cNvPr id="324" name="圆角矩形 323"/>
            <p:cNvSpPr/>
            <p:nvPr/>
          </p:nvSpPr>
          <p:spPr>
            <a:xfrm>
              <a:off x="672921" y="693766"/>
              <a:ext cx="1186023" cy="333968"/>
            </a:xfrm>
            <a:prstGeom prst="roundRect">
              <a:avLst>
                <a:gd name="adj" fmla="val 10000"/>
              </a:avLst>
            </a:prstGeom>
          </p:spPr>
          <p:style>
            <a:lnRef idx="1">
              <a:schemeClr val="accent4"/>
            </a:lnRef>
            <a:fillRef idx="2">
              <a:schemeClr val="accent4"/>
            </a:fillRef>
            <a:effectRef idx="1">
              <a:schemeClr val="accent4"/>
            </a:effectRef>
            <a:fontRef idx="minor">
              <a:schemeClr val="dk1">
                <a:hueOff val="0"/>
                <a:satOff val="0"/>
                <a:lumOff val="0"/>
                <a:alphaOff val="0"/>
              </a:schemeClr>
            </a:fontRef>
          </p:style>
        </p:sp>
        <p:sp>
          <p:nvSpPr>
            <p:cNvPr id="326" name="圆角矩形 4"/>
            <p:cNvSpPr/>
            <p:nvPr/>
          </p:nvSpPr>
          <p:spPr>
            <a:xfrm>
              <a:off x="682703" y="703548"/>
              <a:ext cx="1166459" cy="314404"/>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0955" tIns="13970" rIns="20955" bIns="13970" numCol="1" spcCol="1270" anchor="ctr" anchorCtr="0">
              <a:noAutofit/>
            </a:bodyPr>
            <a:lstStyle/>
            <a:p>
              <a:pPr algn="ctr"/>
              <a:r>
                <a:rPr lang="zh-CN" altLang="en-US" sz="1050" dirty="0" smtClean="0">
                  <a:latin typeface="+mn-ea"/>
                </a:rPr>
                <a:t>账号管理</a:t>
              </a:r>
            </a:p>
          </p:txBody>
        </p:sp>
      </p:grpSp>
      <p:grpSp>
        <p:nvGrpSpPr>
          <p:cNvPr id="14" name="组合 206"/>
          <p:cNvGrpSpPr/>
          <p:nvPr/>
        </p:nvGrpSpPr>
        <p:grpSpPr>
          <a:xfrm>
            <a:off x="1357290" y="3786190"/>
            <a:ext cx="1186023" cy="333968"/>
            <a:chOff x="672921" y="693766"/>
            <a:chExt cx="1186023" cy="333968"/>
          </a:xfrm>
        </p:grpSpPr>
        <p:sp>
          <p:nvSpPr>
            <p:cNvPr id="320" name="圆角矩形 319"/>
            <p:cNvSpPr/>
            <p:nvPr/>
          </p:nvSpPr>
          <p:spPr>
            <a:xfrm>
              <a:off x="672921" y="693766"/>
              <a:ext cx="1186023" cy="333968"/>
            </a:xfrm>
            <a:prstGeom prst="roundRect">
              <a:avLst>
                <a:gd name="adj" fmla="val 10000"/>
              </a:avLst>
            </a:prstGeom>
          </p:spPr>
          <p:style>
            <a:lnRef idx="1">
              <a:schemeClr val="accent4"/>
            </a:lnRef>
            <a:fillRef idx="2">
              <a:schemeClr val="accent4"/>
            </a:fillRef>
            <a:effectRef idx="1">
              <a:schemeClr val="accent4"/>
            </a:effectRef>
            <a:fontRef idx="minor">
              <a:schemeClr val="dk1">
                <a:hueOff val="0"/>
                <a:satOff val="0"/>
                <a:lumOff val="0"/>
                <a:alphaOff val="0"/>
              </a:schemeClr>
            </a:fontRef>
          </p:style>
        </p:sp>
        <p:sp>
          <p:nvSpPr>
            <p:cNvPr id="322" name="圆角矩形 4"/>
            <p:cNvSpPr/>
            <p:nvPr/>
          </p:nvSpPr>
          <p:spPr>
            <a:xfrm>
              <a:off x="682703" y="703548"/>
              <a:ext cx="1166459" cy="314404"/>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0955" tIns="13970" rIns="20955" bIns="13970" numCol="1" spcCol="1270" anchor="ctr" anchorCtr="0">
              <a:noAutofit/>
            </a:bodyPr>
            <a:lstStyle/>
            <a:p>
              <a:pPr algn="ctr"/>
              <a:r>
                <a:rPr lang="zh-CN" altLang="en-US" sz="1050" dirty="0" smtClean="0">
                  <a:latin typeface="+mn-ea"/>
                </a:rPr>
                <a:t>公共区域</a:t>
              </a:r>
            </a:p>
          </p:txBody>
        </p:sp>
      </p:grpSp>
      <p:grpSp>
        <p:nvGrpSpPr>
          <p:cNvPr id="15" name="组合 210"/>
          <p:cNvGrpSpPr/>
          <p:nvPr/>
        </p:nvGrpSpPr>
        <p:grpSpPr>
          <a:xfrm>
            <a:off x="3929058" y="3214686"/>
            <a:ext cx="1186023" cy="333968"/>
            <a:chOff x="672921" y="693766"/>
            <a:chExt cx="1186023" cy="333968"/>
          </a:xfrm>
        </p:grpSpPr>
        <p:sp>
          <p:nvSpPr>
            <p:cNvPr id="318" name="圆角矩形 317"/>
            <p:cNvSpPr/>
            <p:nvPr/>
          </p:nvSpPr>
          <p:spPr>
            <a:xfrm>
              <a:off x="672921" y="693766"/>
              <a:ext cx="1186023" cy="333968"/>
            </a:xfrm>
            <a:prstGeom prst="roundRect">
              <a:avLst>
                <a:gd name="adj" fmla="val 10000"/>
              </a:avLst>
            </a:prstGeom>
          </p:spPr>
          <p:style>
            <a:lnRef idx="1">
              <a:schemeClr val="accent4"/>
            </a:lnRef>
            <a:fillRef idx="2">
              <a:schemeClr val="accent4"/>
            </a:fillRef>
            <a:effectRef idx="1">
              <a:schemeClr val="accent4"/>
            </a:effectRef>
            <a:fontRef idx="minor">
              <a:schemeClr val="dk1">
                <a:hueOff val="0"/>
                <a:satOff val="0"/>
                <a:lumOff val="0"/>
                <a:alphaOff val="0"/>
              </a:schemeClr>
            </a:fontRef>
          </p:style>
        </p:sp>
        <p:sp>
          <p:nvSpPr>
            <p:cNvPr id="319" name="圆角矩形 4"/>
            <p:cNvSpPr/>
            <p:nvPr/>
          </p:nvSpPr>
          <p:spPr>
            <a:xfrm>
              <a:off x="682703" y="703548"/>
              <a:ext cx="1166459" cy="314404"/>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0955" tIns="13970" rIns="20955" bIns="13970" numCol="1" spcCol="1270" anchor="ctr" anchorCtr="0">
              <a:noAutofit/>
            </a:bodyPr>
            <a:lstStyle/>
            <a:p>
              <a:pPr algn="ctr"/>
              <a:r>
                <a:rPr lang="zh-CN" altLang="en-US" sz="1050" dirty="0" smtClean="0">
                  <a:latin typeface="+mn-ea"/>
                </a:rPr>
                <a:t>布局</a:t>
              </a:r>
              <a:r>
                <a:rPr lang="en-US" altLang="zh-CN" sz="1050" dirty="0" smtClean="0">
                  <a:latin typeface="+mn-ea"/>
                </a:rPr>
                <a:t>/</a:t>
              </a:r>
              <a:r>
                <a:rPr lang="zh-CN" altLang="en-US" sz="1050" dirty="0" smtClean="0">
                  <a:latin typeface="+mn-ea"/>
                </a:rPr>
                <a:t>页面设置</a:t>
              </a:r>
            </a:p>
          </p:txBody>
        </p:sp>
      </p:grpSp>
      <p:grpSp>
        <p:nvGrpSpPr>
          <p:cNvPr id="16" name="组合 213"/>
          <p:cNvGrpSpPr/>
          <p:nvPr/>
        </p:nvGrpSpPr>
        <p:grpSpPr>
          <a:xfrm>
            <a:off x="1357290" y="4357694"/>
            <a:ext cx="1186023" cy="333968"/>
            <a:chOff x="672921" y="693766"/>
            <a:chExt cx="1186023" cy="333968"/>
          </a:xfrm>
        </p:grpSpPr>
        <p:sp>
          <p:nvSpPr>
            <p:cNvPr id="316" name="圆角矩形 315"/>
            <p:cNvSpPr/>
            <p:nvPr/>
          </p:nvSpPr>
          <p:spPr>
            <a:xfrm>
              <a:off x="672921" y="693766"/>
              <a:ext cx="1186023" cy="333968"/>
            </a:xfrm>
            <a:prstGeom prst="roundRect">
              <a:avLst>
                <a:gd name="adj" fmla="val 10000"/>
              </a:avLst>
            </a:prstGeom>
          </p:spPr>
          <p:style>
            <a:lnRef idx="1">
              <a:schemeClr val="accent4"/>
            </a:lnRef>
            <a:fillRef idx="2">
              <a:schemeClr val="accent4"/>
            </a:fillRef>
            <a:effectRef idx="1">
              <a:schemeClr val="accent4"/>
            </a:effectRef>
            <a:fontRef idx="minor">
              <a:schemeClr val="dk1">
                <a:hueOff val="0"/>
                <a:satOff val="0"/>
                <a:lumOff val="0"/>
                <a:alphaOff val="0"/>
              </a:schemeClr>
            </a:fontRef>
          </p:style>
        </p:sp>
        <p:sp>
          <p:nvSpPr>
            <p:cNvPr id="317" name="圆角矩形 4"/>
            <p:cNvSpPr/>
            <p:nvPr/>
          </p:nvSpPr>
          <p:spPr>
            <a:xfrm>
              <a:off x="682703" y="703548"/>
              <a:ext cx="1166459" cy="314404"/>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0955" tIns="13970" rIns="20955" bIns="13970" numCol="1" spcCol="1270" anchor="ctr" anchorCtr="0">
              <a:noAutofit/>
            </a:bodyPr>
            <a:lstStyle/>
            <a:p>
              <a:pPr algn="ctr"/>
              <a:r>
                <a:rPr lang="zh-CN" altLang="en-US" sz="1050" dirty="0" smtClean="0">
                  <a:latin typeface="+mn-ea"/>
                </a:rPr>
                <a:t>综合设计</a:t>
              </a:r>
            </a:p>
          </p:txBody>
        </p:sp>
      </p:grpSp>
      <p:grpSp>
        <p:nvGrpSpPr>
          <p:cNvPr id="17" name="组合 217"/>
          <p:cNvGrpSpPr/>
          <p:nvPr/>
        </p:nvGrpSpPr>
        <p:grpSpPr>
          <a:xfrm>
            <a:off x="2643174" y="4357694"/>
            <a:ext cx="1186023" cy="333968"/>
            <a:chOff x="672921" y="693766"/>
            <a:chExt cx="1186023" cy="333968"/>
          </a:xfrm>
        </p:grpSpPr>
        <p:sp>
          <p:nvSpPr>
            <p:cNvPr id="314" name="圆角矩形 313"/>
            <p:cNvSpPr/>
            <p:nvPr/>
          </p:nvSpPr>
          <p:spPr>
            <a:xfrm>
              <a:off x="672921" y="693766"/>
              <a:ext cx="1186023" cy="333968"/>
            </a:xfrm>
            <a:prstGeom prst="roundRect">
              <a:avLst>
                <a:gd name="adj" fmla="val 10000"/>
              </a:avLst>
            </a:prstGeom>
          </p:spPr>
          <p:style>
            <a:lnRef idx="1">
              <a:schemeClr val="accent4"/>
            </a:lnRef>
            <a:fillRef idx="2">
              <a:schemeClr val="accent4"/>
            </a:fillRef>
            <a:effectRef idx="1">
              <a:schemeClr val="accent4"/>
            </a:effectRef>
            <a:fontRef idx="minor">
              <a:schemeClr val="dk1">
                <a:hueOff val="0"/>
                <a:satOff val="0"/>
                <a:lumOff val="0"/>
                <a:alphaOff val="0"/>
              </a:schemeClr>
            </a:fontRef>
          </p:style>
        </p:sp>
        <p:sp>
          <p:nvSpPr>
            <p:cNvPr id="315" name="圆角矩形 4"/>
            <p:cNvSpPr/>
            <p:nvPr/>
          </p:nvSpPr>
          <p:spPr>
            <a:xfrm>
              <a:off x="682703" y="703548"/>
              <a:ext cx="1166459" cy="314404"/>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0955" tIns="13970" rIns="20955" bIns="13970" numCol="1" spcCol="1270" anchor="ctr" anchorCtr="0">
              <a:noAutofit/>
            </a:bodyPr>
            <a:lstStyle/>
            <a:p>
              <a:pPr algn="ctr"/>
              <a:r>
                <a:rPr lang="zh-CN" altLang="en-US" sz="1050" dirty="0" smtClean="0">
                  <a:latin typeface="+mn-ea"/>
                </a:rPr>
                <a:t>工具集成</a:t>
              </a:r>
            </a:p>
          </p:txBody>
        </p:sp>
      </p:grpSp>
      <p:grpSp>
        <p:nvGrpSpPr>
          <p:cNvPr id="18" name="组合 220"/>
          <p:cNvGrpSpPr/>
          <p:nvPr/>
        </p:nvGrpSpPr>
        <p:grpSpPr>
          <a:xfrm>
            <a:off x="2643174" y="3786190"/>
            <a:ext cx="1186023" cy="333968"/>
            <a:chOff x="672921" y="693766"/>
            <a:chExt cx="1186023" cy="333968"/>
          </a:xfrm>
        </p:grpSpPr>
        <p:sp>
          <p:nvSpPr>
            <p:cNvPr id="312" name="圆角矩形 311"/>
            <p:cNvSpPr/>
            <p:nvPr/>
          </p:nvSpPr>
          <p:spPr>
            <a:xfrm>
              <a:off x="672921" y="693766"/>
              <a:ext cx="1186023" cy="333968"/>
            </a:xfrm>
            <a:prstGeom prst="roundRect">
              <a:avLst>
                <a:gd name="adj" fmla="val 10000"/>
              </a:avLst>
            </a:prstGeom>
          </p:spPr>
          <p:style>
            <a:lnRef idx="1">
              <a:schemeClr val="accent4"/>
            </a:lnRef>
            <a:fillRef idx="2">
              <a:schemeClr val="accent4"/>
            </a:fillRef>
            <a:effectRef idx="1">
              <a:schemeClr val="accent4"/>
            </a:effectRef>
            <a:fontRef idx="minor">
              <a:schemeClr val="dk1">
                <a:hueOff val="0"/>
                <a:satOff val="0"/>
                <a:lumOff val="0"/>
                <a:alphaOff val="0"/>
              </a:schemeClr>
            </a:fontRef>
          </p:style>
        </p:sp>
        <p:sp>
          <p:nvSpPr>
            <p:cNvPr id="313" name="圆角矩形 4"/>
            <p:cNvSpPr/>
            <p:nvPr/>
          </p:nvSpPr>
          <p:spPr>
            <a:xfrm>
              <a:off x="682703" y="703548"/>
              <a:ext cx="1166459" cy="314404"/>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0955" tIns="13970" rIns="20955" bIns="13970" numCol="1" spcCol="1270" anchor="ctr" anchorCtr="0">
              <a:noAutofit/>
            </a:bodyPr>
            <a:lstStyle/>
            <a:p>
              <a:pPr algn="ctr"/>
              <a:r>
                <a:rPr lang="zh-CN" altLang="en-US" sz="1050" dirty="0" smtClean="0">
                  <a:latin typeface="+mn-ea"/>
                </a:rPr>
                <a:t>系统维护</a:t>
              </a:r>
            </a:p>
          </p:txBody>
        </p:sp>
      </p:grpSp>
      <p:grpSp>
        <p:nvGrpSpPr>
          <p:cNvPr id="19" name="组合 223"/>
          <p:cNvGrpSpPr/>
          <p:nvPr/>
        </p:nvGrpSpPr>
        <p:grpSpPr>
          <a:xfrm>
            <a:off x="3929058" y="4357694"/>
            <a:ext cx="1186023" cy="333968"/>
            <a:chOff x="672921" y="693766"/>
            <a:chExt cx="1186023" cy="333968"/>
          </a:xfrm>
        </p:grpSpPr>
        <p:sp>
          <p:nvSpPr>
            <p:cNvPr id="310" name="圆角矩形 309"/>
            <p:cNvSpPr/>
            <p:nvPr/>
          </p:nvSpPr>
          <p:spPr>
            <a:xfrm>
              <a:off x="672921" y="693766"/>
              <a:ext cx="1186023" cy="333968"/>
            </a:xfrm>
            <a:prstGeom prst="roundRect">
              <a:avLst>
                <a:gd name="adj" fmla="val 10000"/>
              </a:avLst>
            </a:prstGeom>
          </p:spPr>
          <p:style>
            <a:lnRef idx="1">
              <a:schemeClr val="accent4"/>
            </a:lnRef>
            <a:fillRef idx="2">
              <a:schemeClr val="accent4"/>
            </a:fillRef>
            <a:effectRef idx="1">
              <a:schemeClr val="accent4"/>
            </a:effectRef>
            <a:fontRef idx="minor">
              <a:schemeClr val="dk1">
                <a:hueOff val="0"/>
                <a:satOff val="0"/>
                <a:lumOff val="0"/>
                <a:alphaOff val="0"/>
              </a:schemeClr>
            </a:fontRef>
          </p:style>
        </p:sp>
        <p:sp>
          <p:nvSpPr>
            <p:cNvPr id="311" name="圆角矩形 4"/>
            <p:cNvSpPr/>
            <p:nvPr/>
          </p:nvSpPr>
          <p:spPr>
            <a:xfrm>
              <a:off x="682703" y="703548"/>
              <a:ext cx="1166459" cy="314404"/>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0955" tIns="13970" rIns="20955" bIns="13970" numCol="1" spcCol="1270" anchor="ctr" anchorCtr="0">
              <a:noAutofit/>
            </a:bodyPr>
            <a:lstStyle/>
            <a:p>
              <a:pPr algn="ctr"/>
              <a:r>
                <a:rPr lang="zh-CN" altLang="en-US" sz="1050" dirty="0" smtClean="0">
                  <a:latin typeface="+mn-ea"/>
                </a:rPr>
                <a:t>业务系统管理</a:t>
              </a:r>
            </a:p>
          </p:txBody>
        </p:sp>
      </p:grpSp>
      <p:grpSp>
        <p:nvGrpSpPr>
          <p:cNvPr id="20" name="组合 233"/>
          <p:cNvGrpSpPr/>
          <p:nvPr/>
        </p:nvGrpSpPr>
        <p:grpSpPr>
          <a:xfrm>
            <a:off x="3929058" y="4929198"/>
            <a:ext cx="1186023" cy="333968"/>
            <a:chOff x="672921" y="693766"/>
            <a:chExt cx="1186023" cy="333968"/>
          </a:xfrm>
        </p:grpSpPr>
        <p:sp>
          <p:nvSpPr>
            <p:cNvPr id="303" name="圆角矩形 302"/>
            <p:cNvSpPr/>
            <p:nvPr/>
          </p:nvSpPr>
          <p:spPr>
            <a:xfrm>
              <a:off x="672921" y="693766"/>
              <a:ext cx="1186023" cy="333968"/>
            </a:xfrm>
            <a:prstGeom prst="roundRect">
              <a:avLst>
                <a:gd name="adj" fmla="val 10000"/>
              </a:avLst>
            </a:prstGeom>
          </p:spPr>
          <p:style>
            <a:lnRef idx="1">
              <a:schemeClr val="accent4"/>
            </a:lnRef>
            <a:fillRef idx="2">
              <a:schemeClr val="accent4"/>
            </a:fillRef>
            <a:effectRef idx="1">
              <a:schemeClr val="accent4"/>
            </a:effectRef>
            <a:fontRef idx="minor">
              <a:schemeClr val="dk1">
                <a:hueOff val="0"/>
                <a:satOff val="0"/>
                <a:lumOff val="0"/>
                <a:alphaOff val="0"/>
              </a:schemeClr>
            </a:fontRef>
          </p:style>
        </p:sp>
        <p:sp>
          <p:nvSpPr>
            <p:cNvPr id="306" name="圆角矩形 4"/>
            <p:cNvSpPr/>
            <p:nvPr/>
          </p:nvSpPr>
          <p:spPr>
            <a:xfrm>
              <a:off x="682703" y="703548"/>
              <a:ext cx="1166459" cy="314404"/>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0955" tIns="13970" rIns="20955" bIns="13970" numCol="1" spcCol="1270" anchor="ctr" anchorCtr="0">
              <a:noAutofit/>
            </a:bodyPr>
            <a:lstStyle/>
            <a:p>
              <a:pPr algn="ctr"/>
              <a:r>
                <a:rPr lang="zh-CN" altLang="en-US" sz="1050" dirty="0" smtClean="0">
                  <a:latin typeface="+mn-ea"/>
                </a:rPr>
                <a:t>知识检索</a:t>
              </a:r>
            </a:p>
          </p:txBody>
        </p:sp>
      </p:grpSp>
      <p:grpSp>
        <p:nvGrpSpPr>
          <p:cNvPr id="21" name="组合 237"/>
          <p:cNvGrpSpPr/>
          <p:nvPr/>
        </p:nvGrpSpPr>
        <p:grpSpPr>
          <a:xfrm>
            <a:off x="1357290" y="4929198"/>
            <a:ext cx="1186023" cy="333968"/>
            <a:chOff x="672921" y="693766"/>
            <a:chExt cx="1186023" cy="333968"/>
          </a:xfrm>
        </p:grpSpPr>
        <p:sp>
          <p:nvSpPr>
            <p:cNvPr id="296" name="圆角矩形 295"/>
            <p:cNvSpPr/>
            <p:nvPr/>
          </p:nvSpPr>
          <p:spPr>
            <a:xfrm>
              <a:off x="672921" y="693766"/>
              <a:ext cx="1186023" cy="333968"/>
            </a:xfrm>
            <a:prstGeom prst="roundRect">
              <a:avLst>
                <a:gd name="adj" fmla="val 10000"/>
              </a:avLst>
            </a:prstGeom>
          </p:spPr>
          <p:style>
            <a:lnRef idx="1">
              <a:schemeClr val="accent4"/>
            </a:lnRef>
            <a:fillRef idx="2">
              <a:schemeClr val="accent4"/>
            </a:fillRef>
            <a:effectRef idx="1">
              <a:schemeClr val="accent4"/>
            </a:effectRef>
            <a:fontRef idx="minor">
              <a:schemeClr val="dk1">
                <a:hueOff val="0"/>
                <a:satOff val="0"/>
                <a:lumOff val="0"/>
                <a:alphaOff val="0"/>
              </a:schemeClr>
            </a:fontRef>
          </p:style>
        </p:sp>
        <p:sp>
          <p:nvSpPr>
            <p:cNvPr id="299" name="圆角矩形 4"/>
            <p:cNvSpPr/>
            <p:nvPr/>
          </p:nvSpPr>
          <p:spPr>
            <a:xfrm>
              <a:off x="682703" y="703548"/>
              <a:ext cx="1166459" cy="314404"/>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0955" tIns="13970" rIns="20955" bIns="13970" numCol="1" spcCol="1270" anchor="ctr" anchorCtr="0">
              <a:noAutofit/>
            </a:bodyPr>
            <a:lstStyle/>
            <a:p>
              <a:pPr algn="ctr"/>
              <a:r>
                <a:rPr lang="zh-CN" altLang="en-US" sz="1050" dirty="0" smtClean="0">
                  <a:latin typeface="+mn-ea"/>
                </a:rPr>
                <a:t>数据协同</a:t>
              </a:r>
            </a:p>
          </p:txBody>
        </p:sp>
      </p:grpSp>
      <p:grpSp>
        <p:nvGrpSpPr>
          <p:cNvPr id="22" name="组合 242"/>
          <p:cNvGrpSpPr/>
          <p:nvPr/>
        </p:nvGrpSpPr>
        <p:grpSpPr>
          <a:xfrm>
            <a:off x="2643174" y="4929198"/>
            <a:ext cx="1186023" cy="333968"/>
            <a:chOff x="672921" y="693766"/>
            <a:chExt cx="1186023" cy="333968"/>
          </a:xfrm>
        </p:grpSpPr>
        <p:sp>
          <p:nvSpPr>
            <p:cNvPr id="293" name="圆角矩形 292"/>
            <p:cNvSpPr/>
            <p:nvPr/>
          </p:nvSpPr>
          <p:spPr>
            <a:xfrm>
              <a:off x="672921" y="693766"/>
              <a:ext cx="1186023" cy="333968"/>
            </a:xfrm>
            <a:prstGeom prst="roundRect">
              <a:avLst>
                <a:gd name="adj" fmla="val 10000"/>
              </a:avLst>
            </a:prstGeom>
          </p:spPr>
          <p:style>
            <a:lnRef idx="1">
              <a:schemeClr val="accent4"/>
            </a:lnRef>
            <a:fillRef idx="2">
              <a:schemeClr val="accent4"/>
            </a:fillRef>
            <a:effectRef idx="1">
              <a:schemeClr val="accent4"/>
            </a:effectRef>
            <a:fontRef idx="minor">
              <a:schemeClr val="dk1">
                <a:hueOff val="0"/>
                <a:satOff val="0"/>
                <a:lumOff val="0"/>
                <a:alphaOff val="0"/>
              </a:schemeClr>
            </a:fontRef>
          </p:style>
        </p:sp>
        <p:sp>
          <p:nvSpPr>
            <p:cNvPr id="295" name="圆角矩形 4"/>
            <p:cNvSpPr/>
            <p:nvPr/>
          </p:nvSpPr>
          <p:spPr>
            <a:xfrm>
              <a:off x="682703" y="703548"/>
              <a:ext cx="1166459" cy="314404"/>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0955" tIns="13970" rIns="20955" bIns="13970" numCol="1" spcCol="1270" anchor="ctr" anchorCtr="0">
              <a:noAutofit/>
            </a:bodyPr>
            <a:lstStyle/>
            <a:p>
              <a:pPr algn="ctr"/>
              <a:r>
                <a:rPr lang="zh-CN" altLang="en-US" sz="1050" dirty="0" smtClean="0">
                  <a:latin typeface="+mn-ea"/>
                </a:rPr>
                <a:t>任务协同</a:t>
              </a:r>
            </a:p>
          </p:txBody>
        </p:sp>
      </p:grpSp>
      <p:grpSp>
        <p:nvGrpSpPr>
          <p:cNvPr id="23" name="组合 295"/>
          <p:cNvGrpSpPr/>
          <p:nvPr/>
        </p:nvGrpSpPr>
        <p:grpSpPr>
          <a:xfrm>
            <a:off x="1357290" y="5477480"/>
            <a:ext cx="1186023" cy="333968"/>
            <a:chOff x="672921" y="693766"/>
            <a:chExt cx="1186023" cy="333968"/>
          </a:xfrm>
        </p:grpSpPr>
        <p:sp>
          <p:nvSpPr>
            <p:cNvPr id="287" name="圆角矩形 286"/>
            <p:cNvSpPr/>
            <p:nvPr/>
          </p:nvSpPr>
          <p:spPr>
            <a:xfrm>
              <a:off x="672921" y="693766"/>
              <a:ext cx="1186023" cy="333968"/>
            </a:xfrm>
            <a:prstGeom prst="roundRect">
              <a:avLst>
                <a:gd name="adj" fmla="val 10000"/>
              </a:avLst>
            </a:prstGeom>
          </p:spPr>
          <p:style>
            <a:lnRef idx="1">
              <a:schemeClr val="accent4"/>
            </a:lnRef>
            <a:fillRef idx="2">
              <a:schemeClr val="accent4"/>
            </a:fillRef>
            <a:effectRef idx="1">
              <a:schemeClr val="accent4"/>
            </a:effectRef>
            <a:fontRef idx="minor">
              <a:schemeClr val="dk1">
                <a:hueOff val="0"/>
                <a:satOff val="0"/>
                <a:lumOff val="0"/>
                <a:alphaOff val="0"/>
              </a:schemeClr>
            </a:fontRef>
          </p:style>
        </p:sp>
        <p:sp>
          <p:nvSpPr>
            <p:cNvPr id="288" name="圆角矩形 4"/>
            <p:cNvSpPr/>
            <p:nvPr/>
          </p:nvSpPr>
          <p:spPr>
            <a:xfrm>
              <a:off x="682703" y="703548"/>
              <a:ext cx="1166459" cy="314404"/>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0955" tIns="13970" rIns="20955" bIns="13970" numCol="1" spcCol="1270" anchor="ctr" anchorCtr="0">
              <a:noAutofit/>
            </a:bodyPr>
            <a:lstStyle/>
            <a:p>
              <a:pPr algn="ctr"/>
              <a:r>
                <a:rPr lang="zh-CN" altLang="en-US" sz="1050" dirty="0" smtClean="0">
                  <a:latin typeface="+mn-ea"/>
                </a:rPr>
                <a:t>实时通讯</a:t>
              </a:r>
            </a:p>
          </p:txBody>
        </p:sp>
      </p:grpSp>
      <p:grpSp>
        <p:nvGrpSpPr>
          <p:cNvPr id="24" name="组合 298"/>
          <p:cNvGrpSpPr/>
          <p:nvPr/>
        </p:nvGrpSpPr>
        <p:grpSpPr>
          <a:xfrm>
            <a:off x="3929058" y="3786190"/>
            <a:ext cx="1186023" cy="333968"/>
            <a:chOff x="672921" y="693766"/>
            <a:chExt cx="1186023" cy="333968"/>
          </a:xfrm>
        </p:grpSpPr>
        <p:sp>
          <p:nvSpPr>
            <p:cNvPr id="285" name="圆角矩形 284"/>
            <p:cNvSpPr/>
            <p:nvPr/>
          </p:nvSpPr>
          <p:spPr>
            <a:xfrm>
              <a:off x="672921" y="693766"/>
              <a:ext cx="1186023" cy="333968"/>
            </a:xfrm>
            <a:prstGeom prst="roundRect">
              <a:avLst>
                <a:gd name="adj" fmla="val 10000"/>
              </a:avLst>
            </a:prstGeom>
          </p:spPr>
          <p:style>
            <a:lnRef idx="1">
              <a:schemeClr val="accent4"/>
            </a:lnRef>
            <a:fillRef idx="2">
              <a:schemeClr val="accent4"/>
            </a:fillRef>
            <a:effectRef idx="1">
              <a:schemeClr val="accent4"/>
            </a:effectRef>
            <a:fontRef idx="minor">
              <a:schemeClr val="dk1">
                <a:hueOff val="0"/>
                <a:satOff val="0"/>
                <a:lumOff val="0"/>
                <a:alphaOff val="0"/>
              </a:schemeClr>
            </a:fontRef>
          </p:style>
        </p:sp>
        <p:sp>
          <p:nvSpPr>
            <p:cNvPr id="286" name="圆角矩形 4"/>
            <p:cNvSpPr/>
            <p:nvPr/>
          </p:nvSpPr>
          <p:spPr>
            <a:xfrm>
              <a:off x="682703" y="703548"/>
              <a:ext cx="1166459" cy="314404"/>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0955" tIns="13970" rIns="20955" bIns="13970" numCol="1" spcCol="1270" anchor="ctr" anchorCtr="0">
              <a:noAutofit/>
            </a:bodyPr>
            <a:lstStyle/>
            <a:p>
              <a:pPr algn="ctr"/>
              <a:r>
                <a:rPr lang="zh-CN" altLang="en-US" sz="1050" dirty="0" smtClean="0">
                  <a:latin typeface="+mn-ea"/>
                </a:rPr>
                <a:t>消息中心</a:t>
              </a:r>
            </a:p>
          </p:txBody>
        </p:sp>
      </p:grpSp>
      <p:grpSp>
        <p:nvGrpSpPr>
          <p:cNvPr id="25" name="组合 302"/>
          <p:cNvGrpSpPr/>
          <p:nvPr/>
        </p:nvGrpSpPr>
        <p:grpSpPr>
          <a:xfrm>
            <a:off x="2643174" y="5477480"/>
            <a:ext cx="1186023" cy="333968"/>
            <a:chOff x="672921" y="693766"/>
            <a:chExt cx="1186023" cy="333968"/>
          </a:xfrm>
        </p:grpSpPr>
        <p:sp>
          <p:nvSpPr>
            <p:cNvPr id="283" name="圆角矩形 282"/>
            <p:cNvSpPr/>
            <p:nvPr/>
          </p:nvSpPr>
          <p:spPr>
            <a:xfrm>
              <a:off x="672921" y="693766"/>
              <a:ext cx="1186023" cy="333968"/>
            </a:xfrm>
            <a:prstGeom prst="roundRect">
              <a:avLst>
                <a:gd name="adj" fmla="val 10000"/>
              </a:avLst>
            </a:prstGeom>
          </p:spPr>
          <p:style>
            <a:lnRef idx="1">
              <a:schemeClr val="accent4"/>
            </a:lnRef>
            <a:fillRef idx="2">
              <a:schemeClr val="accent4"/>
            </a:fillRef>
            <a:effectRef idx="1">
              <a:schemeClr val="accent4"/>
            </a:effectRef>
            <a:fontRef idx="minor">
              <a:schemeClr val="dk1">
                <a:hueOff val="0"/>
                <a:satOff val="0"/>
                <a:lumOff val="0"/>
                <a:alphaOff val="0"/>
              </a:schemeClr>
            </a:fontRef>
          </p:style>
        </p:sp>
        <p:sp>
          <p:nvSpPr>
            <p:cNvPr id="284" name="圆角矩形 4"/>
            <p:cNvSpPr/>
            <p:nvPr/>
          </p:nvSpPr>
          <p:spPr>
            <a:xfrm>
              <a:off x="682703" y="703548"/>
              <a:ext cx="1166459" cy="314404"/>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0955" tIns="13970" rIns="20955" bIns="13970" numCol="1" spcCol="1270" anchor="ctr" anchorCtr="0">
              <a:noAutofit/>
            </a:bodyPr>
            <a:lstStyle/>
            <a:p>
              <a:pPr algn="ctr"/>
              <a:r>
                <a:rPr lang="zh-CN" altLang="en-US" sz="1050" dirty="0" smtClean="0">
                  <a:latin typeface="+mn-ea"/>
                </a:rPr>
                <a:t>个性化设置</a:t>
              </a:r>
            </a:p>
          </p:txBody>
        </p:sp>
      </p:grpSp>
      <p:grpSp>
        <p:nvGrpSpPr>
          <p:cNvPr id="26" name="组合 305"/>
          <p:cNvGrpSpPr/>
          <p:nvPr/>
        </p:nvGrpSpPr>
        <p:grpSpPr>
          <a:xfrm>
            <a:off x="3929058" y="5477480"/>
            <a:ext cx="1186023" cy="333968"/>
            <a:chOff x="672921" y="693766"/>
            <a:chExt cx="1186023" cy="333968"/>
          </a:xfrm>
        </p:grpSpPr>
        <p:sp>
          <p:nvSpPr>
            <p:cNvPr id="281" name="圆角矩形 280"/>
            <p:cNvSpPr/>
            <p:nvPr/>
          </p:nvSpPr>
          <p:spPr>
            <a:xfrm>
              <a:off x="672921" y="693766"/>
              <a:ext cx="1186023" cy="333968"/>
            </a:xfrm>
            <a:prstGeom prst="roundRect">
              <a:avLst>
                <a:gd name="adj" fmla="val 10000"/>
              </a:avLst>
            </a:prstGeom>
          </p:spPr>
          <p:style>
            <a:lnRef idx="1">
              <a:schemeClr val="accent4"/>
            </a:lnRef>
            <a:fillRef idx="2">
              <a:schemeClr val="accent4"/>
            </a:fillRef>
            <a:effectRef idx="1">
              <a:schemeClr val="accent4"/>
            </a:effectRef>
            <a:fontRef idx="minor">
              <a:schemeClr val="dk1">
                <a:hueOff val="0"/>
                <a:satOff val="0"/>
                <a:lumOff val="0"/>
                <a:alphaOff val="0"/>
              </a:schemeClr>
            </a:fontRef>
          </p:style>
        </p:sp>
        <p:sp>
          <p:nvSpPr>
            <p:cNvPr id="282" name="圆角矩形 4"/>
            <p:cNvSpPr/>
            <p:nvPr/>
          </p:nvSpPr>
          <p:spPr>
            <a:xfrm>
              <a:off x="682703" y="703548"/>
              <a:ext cx="1166459" cy="314404"/>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0955" tIns="13970" rIns="20955" bIns="13970" numCol="1" spcCol="1270" anchor="ctr" anchorCtr="0">
              <a:noAutofit/>
            </a:bodyPr>
            <a:lstStyle/>
            <a:p>
              <a:pPr algn="ctr"/>
              <a:r>
                <a:rPr lang="zh-CN" altLang="en-US" sz="1050" dirty="0" smtClean="0">
                  <a:latin typeface="+mn-ea"/>
                </a:rPr>
                <a:t>。。。</a:t>
              </a:r>
            </a:p>
          </p:txBody>
        </p:sp>
      </p:grpSp>
      <p:grpSp>
        <p:nvGrpSpPr>
          <p:cNvPr id="27" name="组合 226"/>
          <p:cNvGrpSpPr/>
          <p:nvPr/>
        </p:nvGrpSpPr>
        <p:grpSpPr>
          <a:xfrm>
            <a:off x="1214414" y="2143116"/>
            <a:ext cx="4071966" cy="642942"/>
            <a:chOff x="4852236" y="584"/>
            <a:chExt cx="1380672" cy="640943"/>
          </a:xfrm>
        </p:grpSpPr>
        <p:sp>
          <p:nvSpPr>
            <p:cNvPr id="333" name="圆角矩形 332"/>
            <p:cNvSpPr/>
            <p:nvPr/>
          </p:nvSpPr>
          <p:spPr>
            <a:xfrm>
              <a:off x="4852236" y="584"/>
              <a:ext cx="1380672" cy="640943"/>
            </a:xfrm>
            <a:prstGeom prst="roundRect">
              <a:avLst>
                <a:gd name="adj" fmla="val 3632"/>
              </a:avLst>
            </a:prstGeom>
          </p:spPr>
          <p:style>
            <a:lnRef idx="3">
              <a:schemeClr val="lt1"/>
            </a:lnRef>
            <a:fillRef idx="1">
              <a:schemeClr val="accent6"/>
            </a:fillRef>
            <a:effectRef idx="1">
              <a:schemeClr val="accent6"/>
            </a:effectRef>
            <a:fontRef idx="minor">
              <a:schemeClr val="lt1"/>
            </a:fontRef>
          </p:style>
        </p:sp>
        <p:sp>
          <p:nvSpPr>
            <p:cNvPr id="334" name="圆角矩形 4"/>
            <p:cNvSpPr/>
            <p:nvPr/>
          </p:nvSpPr>
          <p:spPr>
            <a:xfrm>
              <a:off x="4871009" y="19357"/>
              <a:ext cx="1343126" cy="60339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2860" tIns="15240" rIns="22860" bIns="15240" numCol="1" spcCol="1270" anchor="ctr" anchorCtr="0">
              <a:noAutofit/>
            </a:bodyPr>
            <a:lstStyle/>
            <a:p>
              <a:pPr lvl="0" algn="ctr" defTabSz="533400">
                <a:lnSpc>
                  <a:spcPct val="90000"/>
                </a:lnSpc>
                <a:spcBef>
                  <a:spcPct val="0"/>
                </a:spcBef>
                <a:spcAft>
                  <a:spcPct val="35000"/>
                </a:spcAft>
              </a:pPr>
              <a:r>
                <a:rPr lang="zh-CN" altLang="en-US" sz="1600" kern="1200" dirty="0" smtClean="0">
                  <a:latin typeface="+mn-ea"/>
                </a:rPr>
                <a:t>业务频道</a:t>
              </a:r>
              <a:endParaRPr lang="zh-CN" altLang="en-US" sz="1600" kern="1200" dirty="0">
                <a:latin typeface="+mn-ea"/>
              </a:endParaRPr>
            </a:p>
          </p:txBody>
        </p:sp>
      </p:grpSp>
      <p:grpSp>
        <p:nvGrpSpPr>
          <p:cNvPr id="28" name="组合 368"/>
          <p:cNvGrpSpPr/>
          <p:nvPr/>
        </p:nvGrpSpPr>
        <p:grpSpPr>
          <a:xfrm>
            <a:off x="500034" y="1285860"/>
            <a:ext cx="6616966" cy="4834562"/>
            <a:chOff x="500034" y="1285860"/>
            <a:chExt cx="6616966" cy="4834562"/>
          </a:xfrm>
        </p:grpSpPr>
        <p:grpSp>
          <p:nvGrpSpPr>
            <p:cNvPr id="29" name="组合 373"/>
            <p:cNvGrpSpPr/>
            <p:nvPr/>
          </p:nvGrpSpPr>
          <p:grpSpPr>
            <a:xfrm>
              <a:off x="500034" y="1285860"/>
              <a:ext cx="1186023" cy="333968"/>
              <a:chOff x="2158071" y="693766"/>
              <a:chExt cx="1186023" cy="333968"/>
            </a:xfrm>
          </p:grpSpPr>
          <p:sp>
            <p:nvSpPr>
              <p:cNvPr id="392" name="圆角矩形 391"/>
              <p:cNvSpPr/>
              <p:nvPr/>
            </p:nvSpPr>
            <p:spPr>
              <a:xfrm>
                <a:off x="2158071" y="693766"/>
                <a:ext cx="1186023" cy="333968"/>
              </a:xfrm>
              <a:prstGeom prst="roundRect">
                <a:avLst>
                  <a:gd name="adj" fmla="val 10000"/>
                </a:avLst>
              </a:prstGeom>
            </p:spPr>
            <p:style>
              <a:lnRef idx="1">
                <a:schemeClr val="accent1"/>
              </a:lnRef>
              <a:fillRef idx="2">
                <a:schemeClr val="accent1"/>
              </a:fillRef>
              <a:effectRef idx="1">
                <a:schemeClr val="accent1"/>
              </a:effectRef>
              <a:fontRef idx="minor">
                <a:schemeClr val="dk1">
                  <a:hueOff val="0"/>
                  <a:satOff val="0"/>
                  <a:lumOff val="0"/>
                  <a:alphaOff val="0"/>
                </a:schemeClr>
              </a:fontRef>
            </p:style>
          </p:sp>
          <p:sp>
            <p:nvSpPr>
              <p:cNvPr id="393" name="圆角矩形 7"/>
              <p:cNvSpPr/>
              <p:nvPr/>
            </p:nvSpPr>
            <p:spPr>
              <a:xfrm>
                <a:off x="2167853" y="703548"/>
                <a:ext cx="1166459" cy="314404"/>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0955" tIns="13970" rIns="20955" bIns="13970" numCol="1" spcCol="1270" anchor="ctr" anchorCtr="0">
                <a:noAutofit/>
              </a:bodyPr>
              <a:lstStyle/>
              <a:p>
                <a:pPr lvl="0" algn="ctr" defTabSz="466725">
                  <a:lnSpc>
                    <a:spcPct val="90000"/>
                  </a:lnSpc>
                  <a:spcAft>
                    <a:spcPct val="35000"/>
                  </a:spcAft>
                </a:pPr>
                <a:r>
                  <a:rPr lang="zh-CN" altLang="en-US" sz="1050" dirty="0" smtClean="0"/>
                  <a:t>我的收藏</a:t>
                </a:r>
                <a:endParaRPr lang="zh-CN" altLang="en-US" sz="1050" dirty="0"/>
              </a:p>
            </p:txBody>
          </p:sp>
        </p:grpSp>
        <p:grpSp>
          <p:nvGrpSpPr>
            <p:cNvPr id="30" name="组合 375"/>
            <p:cNvGrpSpPr/>
            <p:nvPr/>
          </p:nvGrpSpPr>
          <p:grpSpPr>
            <a:xfrm>
              <a:off x="1857356" y="1285860"/>
              <a:ext cx="1186023" cy="333968"/>
              <a:chOff x="2158071" y="1079973"/>
              <a:chExt cx="1186023" cy="333968"/>
            </a:xfrm>
          </p:grpSpPr>
          <p:sp>
            <p:nvSpPr>
              <p:cNvPr id="390" name="圆角矩形 389"/>
              <p:cNvSpPr/>
              <p:nvPr/>
            </p:nvSpPr>
            <p:spPr>
              <a:xfrm>
                <a:off x="2158071" y="1079973"/>
                <a:ext cx="1186023" cy="333968"/>
              </a:xfrm>
              <a:prstGeom prst="roundRect">
                <a:avLst>
                  <a:gd name="adj" fmla="val 10000"/>
                </a:avLst>
              </a:prstGeom>
            </p:spPr>
            <p:style>
              <a:lnRef idx="1">
                <a:schemeClr val="accent1"/>
              </a:lnRef>
              <a:fillRef idx="2">
                <a:schemeClr val="accent1"/>
              </a:fillRef>
              <a:effectRef idx="1">
                <a:schemeClr val="accent1"/>
              </a:effectRef>
              <a:fontRef idx="minor">
                <a:schemeClr val="dk1">
                  <a:hueOff val="0"/>
                  <a:satOff val="0"/>
                  <a:lumOff val="0"/>
                  <a:alphaOff val="0"/>
                </a:schemeClr>
              </a:fontRef>
            </p:style>
          </p:sp>
          <p:sp>
            <p:nvSpPr>
              <p:cNvPr id="391" name="圆角矩形 10"/>
              <p:cNvSpPr/>
              <p:nvPr/>
            </p:nvSpPr>
            <p:spPr>
              <a:xfrm>
                <a:off x="2167853" y="1089755"/>
                <a:ext cx="1166459" cy="314404"/>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0955" tIns="13970" rIns="20955" bIns="13970" numCol="1" spcCol="1270" anchor="ctr" anchorCtr="0">
                <a:noAutofit/>
              </a:bodyPr>
              <a:lstStyle/>
              <a:p>
                <a:pPr algn="ctr"/>
                <a:r>
                  <a:rPr lang="zh-CN" altLang="en-US" sz="1050" dirty="0" smtClean="0">
                    <a:latin typeface="+mn-ea"/>
                  </a:rPr>
                  <a:t>我的订阅</a:t>
                </a:r>
              </a:p>
            </p:txBody>
          </p:sp>
        </p:grpSp>
        <p:grpSp>
          <p:nvGrpSpPr>
            <p:cNvPr id="31" name="组合 377"/>
            <p:cNvGrpSpPr/>
            <p:nvPr/>
          </p:nvGrpSpPr>
          <p:grpSpPr>
            <a:xfrm>
              <a:off x="5929322" y="1285860"/>
              <a:ext cx="1187678" cy="334800"/>
              <a:chOff x="2158071" y="2160293"/>
              <a:chExt cx="1187678" cy="315920"/>
            </a:xfrm>
          </p:grpSpPr>
          <p:sp>
            <p:nvSpPr>
              <p:cNvPr id="386" name="圆角矩形 385"/>
              <p:cNvSpPr/>
              <p:nvPr/>
            </p:nvSpPr>
            <p:spPr>
              <a:xfrm>
                <a:off x="2158071" y="2160293"/>
                <a:ext cx="1187678" cy="315920"/>
              </a:xfrm>
              <a:prstGeom prst="roundRect">
                <a:avLst>
                  <a:gd name="adj" fmla="val 10000"/>
                </a:avLst>
              </a:prstGeom>
            </p:spPr>
            <p:style>
              <a:lnRef idx="1">
                <a:schemeClr val="accent1"/>
              </a:lnRef>
              <a:fillRef idx="2">
                <a:schemeClr val="accent1"/>
              </a:fillRef>
              <a:effectRef idx="1">
                <a:schemeClr val="accent1"/>
              </a:effectRef>
              <a:fontRef idx="minor">
                <a:schemeClr val="dk1">
                  <a:hueOff val="0"/>
                  <a:satOff val="0"/>
                  <a:lumOff val="0"/>
                  <a:alphaOff val="0"/>
                </a:schemeClr>
              </a:fontRef>
            </p:style>
          </p:sp>
          <p:sp>
            <p:nvSpPr>
              <p:cNvPr id="387" name="圆角矩形 14"/>
              <p:cNvSpPr/>
              <p:nvPr/>
            </p:nvSpPr>
            <p:spPr>
              <a:xfrm>
                <a:off x="2167324" y="2169546"/>
                <a:ext cx="1169172" cy="297414"/>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0955" tIns="13970" rIns="20955" bIns="13970" numCol="1" spcCol="1270" anchor="ctr" anchorCtr="0">
                <a:noAutofit/>
              </a:bodyPr>
              <a:lstStyle/>
              <a:p>
                <a:pPr algn="ctr"/>
                <a:r>
                  <a:rPr lang="zh-CN" altLang="en-US" sz="1050" dirty="0" smtClean="0">
                    <a:latin typeface="+mn-ea"/>
                  </a:rPr>
                  <a:t>我的问答</a:t>
                </a:r>
              </a:p>
            </p:txBody>
          </p:sp>
        </p:grpSp>
        <p:grpSp>
          <p:nvGrpSpPr>
            <p:cNvPr id="64" name="组合 378"/>
            <p:cNvGrpSpPr/>
            <p:nvPr/>
          </p:nvGrpSpPr>
          <p:grpSpPr>
            <a:xfrm>
              <a:off x="5929322" y="1928802"/>
              <a:ext cx="1186023" cy="333968"/>
              <a:chOff x="2158071" y="2528453"/>
              <a:chExt cx="1186023" cy="333968"/>
            </a:xfrm>
          </p:grpSpPr>
          <p:sp>
            <p:nvSpPr>
              <p:cNvPr id="384" name="圆角矩形 383"/>
              <p:cNvSpPr/>
              <p:nvPr/>
            </p:nvSpPr>
            <p:spPr>
              <a:xfrm>
                <a:off x="2158071" y="2528453"/>
                <a:ext cx="1186023" cy="333968"/>
              </a:xfrm>
              <a:prstGeom prst="roundRect">
                <a:avLst>
                  <a:gd name="adj" fmla="val 10000"/>
                </a:avLst>
              </a:prstGeom>
            </p:spPr>
            <p:style>
              <a:lnRef idx="1">
                <a:schemeClr val="accent1"/>
              </a:lnRef>
              <a:fillRef idx="2">
                <a:schemeClr val="accent1"/>
              </a:fillRef>
              <a:effectRef idx="1">
                <a:schemeClr val="accent1"/>
              </a:effectRef>
              <a:fontRef idx="minor">
                <a:schemeClr val="dk1">
                  <a:hueOff val="0"/>
                  <a:satOff val="0"/>
                  <a:lumOff val="0"/>
                  <a:alphaOff val="0"/>
                </a:schemeClr>
              </a:fontRef>
            </p:style>
          </p:sp>
          <p:sp>
            <p:nvSpPr>
              <p:cNvPr id="385" name="圆角矩形 16"/>
              <p:cNvSpPr/>
              <p:nvPr/>
            </p:nvSpPr>
            <p:spPr>
              <a:xfrm>
                <a:off x="2167853" y="2538235"/>
                <a:ext cx="1166459" cy="314404"/>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0955" tIns="13970" rIns="20955" bIns="13970" numCol="1" spcCol="1270" anchor="ctr" anchorCtr="0">
                <a:noAutofit/>
              </a:bodyPr>
              <a:lstStyle/>
              <a:p>
                <a:pPr algn="ctr"/>
                <a:r>
                  <a:rPr lang="zh-CN" altLang="en-US" sz="1050" dirty="0" smtClean="0">
                    <a:latin typeface="+mn-ea"/>
                  </a:rPr>
                  <a:t>他人推荐</a:t>
                </a:r>
              </a:p>
            </p:txBody>
          </p:sp>
        </p:grpSp>
        <p:grpSp>
          <p:nvGrpSpPr>
            <p:cNvPr id="66" name="组合 396"/>
            <p:cNvGrpSpPr/>
            <p:nvPr/>
          </p:nvGrpSpPr>
          <p:grpSpPr>
            <a:xfrm>
              <a:off x="3214678" y="1285860"/>
              <a:ext cx="1186023" cy="333968"/>
              <a:chOff x="2158071" y="1079973"/>
              <a:chExt cx="1186023" cy="333968"/>
            </a:xfrm>
          </p:grpSpPr>
          <p:sp>
            <p:nvSpPr>
              <p:cNvPr id="398" name="圆角矩形 397"/>
              <p:cNvSpPr/>
              <p:nvPr/>
            </p:nvSpPr>
            <p:spPr>
              <a:xfrm>
                <a:off x="2158071" y="1079973"/>
                <a:ext cx="1186023" cy="333968"/>
              </a:xfrm>
              <a:prstGeom prst="roundRect">
                <a:avLst>
                  <a:gd name="adj" fmla="val 10000"/>
                </a:avLst>
              </a:prstGeom>
            </p:spPr>
            <p:style>
              <a:lnRef idx="1">
                <a:schemeClr val="accent1"/>
              </a:lnRef>
              <a:fillRef idx="2">
                <a:schemeClr val="accent1"/>
              </a:fillRef>
              <a:effectRef idx="1">
                <a:schemeClr val="accent1"/>
              </a:effectRef>
              <a:fontRef idx="minor">
                <a:schemeClr val="dk1">
                  <a:hueOff val="0"/>
                  <a:satOff val="0"/>
                  <a:lumOff val="0"/>
                  <a:alphaOff val="0"/>
                </a:schemeClr>
              </a:fontRef>
            </p:style>
          </p:sp>
          <p:sp>
            <p:nvSpPr>
              <p:cNvPr id="399" name="圆角矩形 10"/>
              <p:cNvSpPr/>
              <p:nvPr/>
            </p:nvSpPr>
            <p:spPr>
              <a:xfrm>
                <a:off x="2167853" y="1089755"/>
                <a:ext cx="1166459" cy="314404"/>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0955" tIns="13970" rIns="20955" bIns="13970" numCol="1" spcCol="1270" anchor="ctr" anchorCtr="0">
                <a:noAutofit/>
              </a:bodyPr>
              <a:lstStyle/>
              <a:p>
                <a:pPr algn="ctr"/>
                <a:r>
                  <a:rPr lang="zh-CN" altLang="en-US" sz="1050" dirty="0" smtClean="0">
                    <a:latin typeface="+mn-ea"/>
                  </a:rPr>
                  <a:t>我的申请</a:t>
                </a:r>
              </a:p>
            </p:txBody>
          </p:sp>
        </p:grpSp>
        <p:grpSp>
          <p:nvGrpSpPr>
            <p:cNvPr id="67" name="组合 399"/>
            <p:cNvGrpSpPr/>
            <p:nvPr/>
          </p:nvGrpSpPr>
          <p:grpSpPr>
            <a:xfrm>
              <a:off x="4572000" y="1285860"/>
              <a:ext cx="1186023" cy="333968"/>
              <a:chOff x="2158071" y="1079973"/>
              <a:chExt cx="1186023" cy="333968"/>
            </a:xfrm>
          </p:grpSpPr>
          <p:sp>
            <p:nvSpPr>
              <p:cNvPr id="401" name="圆角矩形 400"/>
              <p:cNvSpPr/>
              <p:nvPr/>
            </p:nvSpPr>
            <p:spPr>
              <a:xfrm>
                <a:off x="2158071" y="1079973"/>
                <a:ext cx="1186023" cy="333968"/>
              </a:xfrm>
              <a:prstGeom prst="roundRect">
                <a:avLst>
                  <a:gd name="adj" fmla="val 10000"/>
                </a:avLst>
              </a:prstGeom>
            </p:spPr>
            <p:style>
              <a:lnRef idx="1">
                <a:schemeClr val="accent1"/>
              </a:lnRef>
              <a:fillRef idx="2">
                <a:schemeClr val="accent1"/>
              </a:fillRef>
              <a:effectRef idx="1">
                <a:schemeClr val="accent1"/>
              </a:effectRef>
              <a:fontRef idx="minor">
                <a:schemeClr val="dk1">
                  <a:hueOff val="0"/>
                  <a:satOff val="0"/>
                  <a:lumOff val="0"/>
                  <a:alphaOff val="0"/>
                </a:schemeClr>
              </a:fontRef>
            </p:style>
          </p:sp>
          <p:sp>
            <p:nvSpPr>
              <p:cNvPr id="402" name="圆角矩形 10"/>
              <p:cNvSpPr/>
              <p:nvPr/>
            </p:nvSpPr>
            <p:spPr>
              <a:xfrm>
                <a:off x="2167853" y="1089755"/>
                <a:ext cx="1166459" cy="314404"/>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0955" tIns="13970" rIns="20955" bIns="13970" numCol="1" spcCol="1270" anchor="ctr" anchorCtr="0">
                <a:noAutofit/>
              </a:bodyPr>
              <a:lstStyle/>
              <a:p>
                <a:pPr algn="ctr"/>
                <a:r>
                  <a:rPr lang="zh-CN" altLang="en-US" sz="1050" dirty="0" smtClean="0">
                    <a:latin typeface="+mn-ea"/>
                  </a:rPr>
                  <a:t>我的贡献</a:t>
                </a:r>
              </a:p>
            </p:txBody>
          </p:sp>
        </p:grpSp>
        <p:grpSp>
          <p:nvGrpSpPr>
            <p:cNvPr id="68" name="组合 378"/>
            <p:cNvGrpSpPr/>
            <p:nvPr/>
          </p:nvGrpSpPr>
          <p:grpSpPr>
            <a:xfrm>
              <a:off x="5929322" y="3857628"/>
              <a:ext cx="1186023" cy="333968"/>
              <a:chOff x="2158071" y="2528453"/>
              <a:chExt cx="1186023" cy="333968"/>
            </a:xfrm>
          </p:grpSpPr>
          <p:sp>
            <p:nvSpPr>
              <p:cNvPr id="337" name="圆角矩形 336"/>
              <p:cNvSpPr/>
              <p:nvPr/>
            </p:nvSpPr>
            <p:spPr>
              <a:xfrm>
                <a:off x="2158071" y="2528453"/>
                <a:ext cx="1186023" cy="333968"/>
              </a:xfrm>
              <a:prstGeom prst="roundRect">
                <a:avLst>
                  <a:gd name="adj" fmla="val 10000"/>
                </a:avLst>
              </a:prstGeom>
            </p:spPr>
            <p:style>
              <a:lnRef idx="1">
                <a:schemeClr val="accent1"/>
              </a:lnRef>
              <a:fillRef idx="2">
                <a:schemeClr val="accent1"/>
              </a:fillRef>
              <a:effectRef idx="1">
                <a:schemeClr val="accent1"/>
              </a:effectRef>
              <a:fontRef idx="minor">
                <a:schemeClr val="dk1">
                  <a:hueOff val="0"/>
                  <a:satOff val="0"/>
                  <a:lumOff val="0"/>
                  <a:alphaOff val="0"/>
                </a:schemeClr>
              </a:fontRef>
            </p:style>
          </p:sp>
          <p:sp>
            <p:nvSpPr>
              <p:cNvPr id="338" name="圆角矩形 16"/>
              <p:cNvSpPr/>
              <p:nvPr/>
            </p:nvSpPr>
            <p:spPr>
              <a:xfrm>
                <a:off x="2167853" y="2538235"/>
                <a:ext cx="1166459" cy="314404"/>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0955" tIns="13970" rIns="20955" bIns="13970" numCol="1" spcCol="1270" anchor="ctr" anchorCtr="0">
                <a:noAutofit/>
              </a:bodyPr>
              <a:lstStyle/>
              <a:p>
                <a:pPr lvl="0" algn="ctr"/>
                <a:r>
                  <a:rPr lang="zh-CN" altLang="en-US" sz="1050" dirty="0" smtClean="0"/>
                  <a:t>数据中心</a:t>
                </a:r>
              </a:p>
            </p:txBody>
          </p:sp>
        </p:grpSp>
        <p:grpSp>
          <p:nvGrpSpPr>
            <p:cNvPr id="69" name="组合 378"/>
            <p:cNvGrpSpPr/>
            <p:nvPr/>
          </p:nvGrpSpPr>
          <p:grpSpPr>
            <a:xfrm>
              <a:off x="5929322" y="2571744"/>
              <a:ext cx="1186023" cy="333968"/>
              <a:chOff x="2158071" y="2528453"/>
              <a:chExt cx="1186023" cy="333968"/>
            </a:xfrm>
          </p:grpSpPr>
          <p:sp>
            <p:nvSpPr>
              <p:cNvPr id="341" name="圆角矩形 340"/>
              <p:cNvSpPr/>
              <p:nvPr/>
            </p:nvSpPr>
            <p:spPr>
              <a:xfrm>
                <a:off x="2158071" y="2528453"/>
                <a:ext cx="1186023" cy="333968"/>
              </a:xfrm>
              <a:prstGeom prst="roundRect">
                <a:avLst>
                  <a:gd name="adj" fmla="val 10000"/>
                </a:avLst>
              </a:prstGeom>
            </p:spPr>
            <p:style>
              <a:lnRef idx="1">
                <a:schemeClr val="accent1"/>
              </a:lnRef>
              <a:fillRef idx="2">
                <a:schemeClr val="accent1"/>
              </a:fillRef>
              <a:effectRef idx="1">
                <a:schemeClr val="accent1"/>
              </a:effectRef>
              <a:fontRef idx="minor">
                <a:schemeClr val="dk1">
                  <a:hueOff val="0"/>
                  <a:satOff val="0"/>
                  <a:lumOff val="0"/>
                  <a:alphaOff val="0"/>
                </a:schemeClr>
              </a:fontRef>
            </p:style>
          </p:sp>
          <p:sp>
            <p:nvSpPr>
              <p:cNvPr id="342" name="圆角矩形 16"/>
              <p:cNvSpPr/>
              <p:nvPr/>
            </p:nvSpPr>
            <p:spPr>
              <a:xfrm>
                <a:off x="2167853" y="2538235"/>
                <a:ext cx="1166459" cy="314404"/>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0955" tIns="13970" rIns="20955" bIns="13970" numCol="1" spcCol="1270" anchor="ctr" anchorCtr="0">
                <a:noAutofit/>
              </a:bodyPr>
              <a:lstStyle/>
              <a:p>
                <a:pPr lvl="0" algn="ctr"/>
                <a:r>
                  <a:rPr lang="zh-CN" altLang="en-US" sz="1050" dirty="0" smtClean="0"/>
                  <a:t>任务协同</a:t>
                </a:r>
              </a:p>
            </p:txBody>
          </p:sp>
        </p:grpSp>
        <p:grpSp>
          <p:nvGrpSpPr>
            <p:cNvPr id="70" name="组合 378"/>
            <p:cNvGrpSpPr/>
            <p:nvPr/>
          </p:nvGrpSpPr>
          <p:grpSpPr>
            <a:xfrm>
              <a:off x="5929322" y="3214686"/>
              <a:ext cx="1186023" cy="333968"/>
              <a:chOff x="2158071" y="2528453"/>
              <a:chExt cx="1186023" cy="333968"/>
            </a:xfrm>
          </p:grpSpPr>
          <p:sp>
            <p:nvSpPr>
              <p:cNvPr id="344" name="圆角矩形 343"/>
              <p:cNvSpPr/>
              <p:nvPr/>
            </p:nvSpPr>
            <p:spPr>
              <a:xfrm>
                <a:off x="2158071" y="2528453"/>
                <a:ext cx="1186023" cy="333968"/>
              </a:xfrm>
              <a:prstGeom prst="roundRect">
                <a:avLst>
                  <a:gd name="adj" fmla="val 10000"/>
                </a:avLst>
              </a:prstGeom>
            </p:spPr>
            <p:style>
              <a:lnRef idx="1">
                <a:schemeClr val="accent1"/>
              </a:lnRef>
              <a:fillRef idx="2">
                <a:schemeClr val="accent1"/>
              </a:fillRef>
              <a:effectRef idx="1">
                <a:schemeClr val="accent1"/>
              </a:effectRef>
              <a:fontRef idx="minor">
                <a:schemeClr val="dk1">
                  <a:hueOff val="0"/>
                  <a:satOff val="0"/>
                  <a:lumOff val="0"/>
                  <a:alphaOff val="0"/>
                </a:schemeClr>
              </a:fontRef>
            </p:style>
          </p:sp>
          <p:sp>
            <p:nvSpPr>
              <p:cNvPr id="345" name="圆角矩形 16"/>
              <p:cNvSpPr/>
              <p:nvPr/>
            </p:nvSpPr>
            <p:spPr>
              <a:xfrm>
                <a:off x="2167853" y="2538235"/>
                <a:ext cx="1166459" cy="314404"/>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0955" tIns="13970" rIns="20955" bIns="13970" numCol="1" spcCol="1270" anchor="ctr" anchorCtr="0">
                <a:noAutofit/>
              </a:bodyPr>
              <a:lstStyle/>
              <a:p>
                <a:pPr lvl="0" algn="ctr"/>
                <a:r>
                  <a:rPr lang="zh-CN" altLang="en-US" sz="1050" dirty="0" smtClean="0"/>
                  <a:t>知识中心</a:t>
                </a:r>
              </a:p>
            </p:txBody>
          </p:sp>
        </p:grpSp>
        <p:grpSp>
          <p:nvGrpSpPr>
            <p:cNvPr id="71" name="组合 378"/>
            <p:cNvGrpSpPr/>
            <p:nvPr/>
          </p:nvGrpSpPr>
          <p:grpSpPr>
            <a:xfrm>
              <a:off x="5929322" y="5786454"/>
              <a:ext cx="1186023" cy="333968"/>
              <a:chOff x="2158071" y="2528453"/>
              <a:chExt cx="1186023" cy="333968"/>
            </a:xfrm>
          </p:grpSpPr>
          <p:sp>
            <p:nvSpPr>
              <p:cNvPr id="347" name="圆角矩形 346"/>
              <p:cNvSpPr/>
              <p:nvPr/>
            </p:nvSpPr>
            <p:spPr>
              <a:xfrm>
                <a:off x="2158071" y="2528453"/>
                <a:ext cx="1186023" cy="333968"/>
              </a:xfrm>
              <a:prstGeom prst="roundRect">
                <a:avLst>
                  <a:gd name="adj" fmla="val 10000"/>
                </a:avLst>
              </a:prstGeom>
            </p:spPr>
            <p:style>
              <a:lnRef idx="1">
                <a:schemeClr val="accent1"/>
              </a:lnRef>
              <a:fillRef idx="2">
                <a:schemeClr val="accent1"/>
              </a:fillRef>
              <a:effectRef idx="1">
                <a:schemeClr val="accent1"/>
              </a:effectRef>
              <a:fontRef idx="minor">
                <a:schemeClr val="dk1">
                  <a:hueOff val="0"/>
                  <a:satOff val="0"/>
                  <a:lumOff val="0"/>
                  <a:alphaOff val="0"/>
                </a:schemeClr>
              </a:fontRef>
            </p:style>
          </p:sp>
          <p:sp>
            <p:nvSpPr>
              <p:cNvPr id="348" name="圆角矩形 16"/>
              <p:cNvSpPr/>
              <p:nvPr/>
            </p:nvSpPr>
            <p:spPr>
              <a:xfrm>
                <a:off x="2167853" y="2538235"/>
                <a:ext cx="1166459" cy="314404"/>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0955" tIns="13970" rIns="20955" bIns="13970" numCol="1" spcCol="1270" anchor="ctr" anchorCtr="0">
                <a:noAutofit/>
              </a:bodyPr>
              <a:lstStyle/>
              <a:p>
                <a:pPr lvl="0" algn="ctr"/>
                <a:r>
                  <a:rPr lang="zh-CN" altLang="en-US" sz="1050" dirty="0" smtClean="0"/>
                  <a:t>型号策划</a:t>
                </a:r>
              </a:p>
            </p:txBody>
          </p:sp>
        </p:grpSp>
        <p:grpSp>
          <p:nvGrpSpPr>
            <p:cNvPr id="72" name="组合 378"/>
            <p:cNvGrpSpPr/>
            <p:nvPr/>
          </p:nvGrpSpPr>
          <p:grpSpPr>
            <a:xfrm>
              <a:off x="5929322" y="5143512"/>
              <a:ext cx="1186023" cy="333968"/>
              <a:chOff x="2158071" y="2528453"/>
              <a:chExt cx="1186023" cy="333968"/>
            </a:xfrm>
          </p:grpSpPr>
          <p:sp>
            <p:nvSpPr>
              <p:cNvPr id="350" name="圆角矩形 349"/>
              <p:cNvSpPr/>
              <p:nvPr/>
            </p:nvSpPr>
            <p:spPr>
              <a:xfrm>
                <a:off x="2158071" y="2528453"/>
                <a:ext cx="1186023" cy="333968"/>
              </a:xfrm>
              <a:prstGeom prst="roundRect">
                <a:avLst>
                  <a:gd name="adj" fmla="val 10000"/>
                </a:avLst>
              </a:prstGeom>
            </p:spPr>
            <p:style>
              <a:lnRef idx="1">
                <a:schemeClr val="accent1"/>
              </a:lnRef>
              <a:fillRef idx="2">
                <a:schemeClr val="accent1"/>
              </a:fillRef>
              <a:effectRef idx="1">
                <a:schemeClr val="accent1"/>
              </a:effectRef>
              <a:fontRef idx="minor">
                <a:schemeClr val="dk1">
                  <a:hueOff val="0"/>
                  <a:satOff val="0"/>
                  <a:lumOff val="0"/>
                  <a:alphaOff val="0"/>
                </a:schemeClr>
              </a:fontRef>
            </p:style>
          </p:sp>
          <p:sp>
            <p:nvSpPr>
              <p:cNvPr id="351" name="圆角矩形 16"/>
              <p:cNvSpPr/>
              <p:nvPr/>
            </p:nvSpPr>
            <p:spPr>
              <a:xfrm>
                <a:off x="2167853" y="2538235"/>
                <a:ext cx="1166459" cy="314404"/>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0955" tIns="13970" rIns="20955" bIns="13970" numCol="1" spcCol="1270" anchor="ctr" anchorCtr="0">
                <a:noAutofit/>
              </a:bodyPr>
              <a:lstStyle/>
              <a:p>
                <a:pPr lvl="0" algn="ctr"/>
                <a:r>
                  <a:rPr lang="zh-CN" altLang="en-US" sz="1050" dirty="0" smtClean="0"/>
                  <a:t>项目管理</a:t>
                </a:r>
              </a:p>
            </p:txBody>
          </p:sp>
        </p:grpSp>
        <p:grpSp>
          <p:nvGrpSpPr>
            <p:cNvPr id="73" name="组合 378"/>
            <p:cNvGrpSpPr/>
            <p:nvPr/>
          </p:nvGrpSpPr>
          <p:grpSpPr>
            <a:xfrm>
              <a:off x="5929322" y="4500570"/>
              <a:ext cx="1186023" cy="333968"/>
              <a:chOff x="2158071" y="2528453"/>
              <a:chExt cx="1186023" cy="333968"/>
            </a:xfrm>
          </p:grpSpPr>
          <p:sp>
            <p:nvSpPr>
              <p:cNvPr id="353" name="圆角矩形 352"/>
              <p:cNvSpPr/>
              <p:nvPr/>
            </p:nvSpPr>
            <p:spPr>
              <a:xfrm>
                <a:off x="2158071" y="2528453"/>
                <a:ext cx="1186023" cy="333968"/>
              </a:xfrm>
              <a:prstGeom prst="roundRect">
                <a:avLst>
                  <a:gd name="adj" fmla="val 10000"/>
                </a:avLst>
              </a:prstGeom>
            </p:spPr>
            <p:style>
              <a:lnRef idx="1">
                <a:schemeClr val="accent1"/>
              </a:lnRef>
              <a:fillRef idx="2">
                <a:schemeClr val="accent1"/>
              </a:fillRef>
              <a:effectRef idx="1">
                <a:schemeClr val="accent1"/>
              </a:effectRef>
              <a:fontRef idx="minor">
                <a:schemeClr val="dk1">
                  <a:hueOff val="0"/>
                  <a:satOff val="0"/>
                  <a:lumOff val="0"/>
                  <a:alphaOff val="0"/>
                </a:schemeClr>
              </a:fontRef>
            </p:style>
          </p:sp>
          <p:sp>
            <p:nvSpPr>
              <p:cNvPr id="354" name="圆角矩形 16"/>
              <p:cNvSpPr/>
              <p:nvPr/>
            </p:nvSpPr>
            <p:spPr>
              <a:xfrm>
                <a:off x="2167853" y="2538235"/>
                <a:ext cx="1166459" cy="314404"/>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0955" tIns="13970" rIns="20955" bIns="13970" numCol="1" spcCol="1270" anchor="ctr" anchorCtr="0">
                <a:noAutofit/>
              </a:bodyPr>
              <a:lstStyle/>
              <a:p>
                <a:pPr lvl="0" algn="ctr"/>
                <a:r>
                  <a:rPr lang="zh-CN" altLang="en-US" sz="1050" dirty="0" smtClean="0"/>
                  <a:t>监控看板</a:t>
                </a: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71"/>
                                        </p:tgtEl>
                                        <p:attrNameLst>
                                          <p:attrName>style.visibility</p:attrName>
                                        </p:attrNameLst>
                                      </p:cBhvr>
                                      <p:to>
                                        <p:strVal val="visible"/>
                                      </p:to>
                                    </p:set>
                                    <p:animEffect transition="in" filter="wipe(left)">
                                      <p:cBhvr>
                                        <p:cTn id="7" dur="500"/>
                                        <p:tgtEl>
                                          <p:spTgt spid="4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utoShape 6"/>
          <p:cNvSpPr>
            <a:spLocks noChangeArrowheads="1"/>
          </p:cNvSpPr>
          <p:nvPr/>
        </p:nvSpPr>
        <p:spPr bwMode="auto">
          <a:xfrm>
            <a:off x="871200" y="1670028"/>
            <a:ext cx="7949271" cy="2160240"/>
          </a:xfrm>
          <a:prstGeom prst="roundRect">
            <a:avLst>
              <a:gd name="adj" fmla="val 16667"/>
            </a:avLst>
          </a:prstGeom>
          <a:solidFill>
            <a:schemeClr val="tx2">
              <a:lumMod val="40000"/>
              <a:lumOff val="60000"/>
            </a:schemeClr>
          </a:solidFill>
          <a:ln w="34925">
            <a:solidFill>
              <a:schemeClr val="bg1"/>
            </a:solidFill>
            <a:headEnd/>
            <a:tailEnd/>
          </a:ln>
        </p:spPr>
        <p:style>
          <a:lnRef idx="1">
            <a:schemeClr val="accent5"/>
          </a:lnRef>
          <a:fillRef idx="2">
            <a:schemeClr val="accent5"/>
          </a:fillRef>
          <a:effectRef idx="1">
            <a:schemeClr val="accent5"/>
          </a:effectRef>
          <a:fontRef idx="minor">
            <a:schemeClr val="dk1"/>
          </a:fontRef>
        </p:style>
        <p:txBody>
          <a:bodyPr wrap="none" anchor="ctr"/>
          <a:lstStyle/>
          <a:p>
            <a:pPr algn="ctr" fontAlgn="auto">
              <a:spcBef>
                <a:spcPts val="0"/>
              </a:spcBef>
              <a:spcAft>
                <a:spcPts val="0"/>
              </a:spcAft>
              <a:defRPr/>
            </a:pPr>
            <a:endParaRPr lang="zh-CN" altLang="en-US" sz="1600" dirty="0">
              <a:cs typeface="Arial" charset="0"/>
            </a:endParaRPr>
          </a:p>
        </p:txBody>
      </p:sp>
      <p:sp>
        <p:nvSpPr>
          <p:cNvPr id="12" name="Rectangle 40"/>
          <p:cNvSpPr>
            <a:spLocks noChangeArrowheads="1"/>
          </p:cNvSpPr>
          <p:nvPr/>
        </p:nvSpPr>
        <p:spPr bwMode="auto">
          <a:xfrm>
            <a:off x="4714876" y="6535364"/>
            <a:ext cx="3332163" cy="223838"/>
          </a:xfrm>
          <a:prstGeom prst="rect">
            <a:avLst/>
          </a:prstGeom>
          <a:noFill/>
          <a:ln w="9525" algn="ctr">
            <a:noFill/>
            <a:miter lim="800000"/>
            <a:headEnd/>
            <a:tailEnd/>
          </a:ln>
          <a:effectLst/>
        </p:spPr>
        <p:txBody>
          <a:bodyPr wrap="none" anchor="ctr"/>
          <a:lstStyle/>
          <a:p>
            <a:pPr algn="ctr" fontAlgn="auto">
              <a:spcBef>
                <a:spcPts val="0"/>
              </a:spcBef>
              <a:spcAft>
                <a:spcPts val="0"/>
              </a:spcAft>
              <a:defRPr/>
            </a:pPr>
            <a:endParaRPr lang="en-US" altLang="zh-CN" sz="1600" dirty="0">
              <a:effectLst>
                <a:outerShdw blurRad="38100" dist="38100" dir="2700000" algn="tl">
                  <a:srgbClr val="C0C0C0"/>
                </a:outerShdw>
              </a:effectLst>
              <a:latin typeface="+mn-lt"/>
              <a:ea typeface="+mn-ea"/>
              <a:cs typeface="Arial" charset="0"/>
            </a:endParaRPr>
          </a:p>
        </p:txBody>
      </p:sp>
      <p:sp>
        <p:nvSpPr>
          <p:cNvPr id="31" name="AutoShape 74"/>
          <p:cNvSpPr>
            <a:spLocks noChangeArrowheads="1"/>
          </p:cNvSpPr>
          <p:nvPr/>
        </p:nvSpPr>
        <p:spPr bwMode="auto">
          <a:xfrm>
            <a:off x="799763" y="6128769"/>
            <a:ext cx="5676939" cy="642943"/>
          </a:xfrm>
          <a:prstGeom prst="roundRect">
            <a:avLst>
              <a:gd name="adj" fmla="val 7819"/>
            </a:avLst>
          </a:prstGeom>
          <a:solidFill>
            <a:srgbClr val="C0CAD8"/>
          </a:solidFill>
          <a:ln w="9525" algn="ctr">
            <a:noFill/>
            <a:round/>
            <a:headEnd/>
            <a:tailEnd/>
          </a:ln>
          <a:effectLst>
            <a:prstShdw prst="shdw17" dist="17961" dir="2700000">
              <a:srgbClr val="C0CAD8">
                <a:gamma/>
                <a:shade val="60000"/>
                <a:invGamma/>
              </a:srgbClr>
            </a:prstShdw>
          </a:effectLst>
        </p:spPr>
        <p:txBody>
          <a:bodyPr/>
          <a:lstStyle/>
          <a:p>
            <a:endParaRPr lang="zh-CN" altLang="en-US"/>
          </a:p>
        </p:txBody>
      </p:sp>
      <p:sp>
        <p:nvSpPr>
          <p:cNvPr id="33" name="AutoShape 79"/>
          <p:cNvSpPr>
            <a:spLocks noChangeArrowheads="1"/>
          </p:cNvSpPr>
          <p:nvPr/>
        </p:nvSpPr>
        <p:spPr bwMode="auto">
          <a:xfrm>
            <a:off x="871201" y="6485960"/>
            <a:ext cx="5426438" cy="214314"/>
          </a:xfrm>
          <a:prstGeom prst="roundRect">
            <a:avLst>
              <a:gd name="adj" fmla="val 26667"/>
            </a:avLst>
          </a:prstGeom>
          <a:solidFill>
            <a:srgbClr val="94A5BD"/>
          </a:solidFill>
          <a:ln w="9525" algn="ctr">
            <a:noFill/>
            <a:round/>
            <a:headEnd/>
            <a:tailEnd/>
          </a:ln>
          <a:effectLst>
            <a:prstShdw prst="shdw17" dist="17961" dir="2700000">
              <a:srgbClr val="94A5BD">
                <a:gamma/>
                <a:shade val="60000"/>
                <a:invGamma/>
              </a:srgbClr>
            </a:prstShdw>
          </a:effectLst>
        </p:spPr>
        <p:txBody>
          <a:bodyPr/>
          <a:lstStyle/>
          <a:p>
            <a:endParaRPr lang="zh-CN" altLang="en-US"/>
          </a:p>
        </p:txBody>
      </p:sp>
      <p:sp>
        <p:nvSpPr>
          <p:cNvPr id="34" name="AutoShape 81"/>
          <p:cNvSpPr>
            <a:spLocks noChangeArrowheads="1"/>
          </p:cNvSpPr>
          <p:nvPr/>
        </p:nvSpPr>
        <p:spPr bwMode="auto">
          <a:xfrm>
            <a:off x="871200" y="6217672"/>
            <a:ext cx="5426439" cy="216000"/>
          </a:xfrm>
          <a:prstGeom prst="roundRect">
            <a:avLst>
              <a:gd name="adj" fmla="val 26111"/>
            </a:avLst>
          </a:prstGeom>
          <a:solidFill>
            <a:srgbClr val="94A5BD"/>
          </a:solidFill>
          <a:ln w="9525" algn="ctr">
            <a:noFill/>
            <a:round/>
            <a:headEnd/>
            <a:tailEnd/>
          </a:ln>
          <a:effectLst>
            <a:prstShdw prst="shdw17" dist="17961" dir="2700000">
              <a:srgbClr val="94A5BD">
                <a:gamma/>
                <a:shade val="60000"/>
                <a:invGamma/>
              </a:srgbClr>
            </a:prstShdw>
          </a:effectLst>
        </p:spPr>
        <p:txBody>
          <a:bodyPr/>
          <a:lstStyle/>
          <a:p>
            <a:endParaRPr lang="zh-CN" altLang="en-US"/>
          </a:p>
        </p:txBody>
      </p:sp>
      <p:sp>
        <p:nvSpPr>
          <p:cNvPr id="35" name="Text Box 78"/>
          <p:cNvSpPr txBox="1">
            <a:spLocks noChangeArrowheads="1"/>
          </p:cNvSpPr>
          <p:nvPr/>
        </p:nvSpPr>
        <p:spPr bwMode="auto">
          <a:xfrm>
            <a:off x="900264" y="6493898"/>
            <a:ext cx="5757415" cy="184666"/>
          </a:xfrm>
          <a:prstGeom prst="rect">
            <a:avLst/>
          </a:prstGeom>
          <a:noFill/>
          <a:ln w="9525">
            <a:noFill/>
            <a:miter lim="800000"/>
            <a:headEnd/>
            <a:tailEnd/>
          </a:ln>
          <a:effectLst/>
        </p:spPr>
        <p:txBody>
          <a:bodyPr wrap="square" lIns="0" tIns="0" rIns="0" bIns="0">
            <a:spAutoFit/>
          </a:bodyPr>
          <a:lstStyle/>
          <a:p>
            <a:r>
              <a:rPr lang="en-US" altLang="zh-CN" sz="1200" dirty="0" smtClean="0">
                <a:solidFill>
                  <a:srgbClr val="363D62"/>
                </a:solidFill>
                <a:latin typeface="宋体" charset="-122"/>
                <a:ea typeface="宋体" charset="-122"/>
              </a:rPr>
              <a:t>OS:  Linux: Redhat,Ubuntu,FreeBSD; Windows; Unix; Solaris, AIX                                      </a:t>
            </a:r>
            <a:endParaRPr lang="zh-CN" altLang="en-US" sz="1200" dirty="0">
              <a:solidFill>
                <a:srgbClr val="363D62"/>
              </a:solidFill>
              <a:latin typeface="宋体" charset="-122"/>
              <a:ea typeface="宋体" charset="-122"/>
            </a:endParaRPr>
          </a:p>
        </p:txBody>
      </p:sp>
      <p:sp>
        <p:nvSpPr>
          <p:cNvPr id="43" name="AutoShape 31"/>
          <p:cNvSpPr>
            <a:spLocks noChangeArrowheads="1"/>
          </p:cNvSpPr>
          <p:nvPr/>
        </p:nvSpPr>
        <p:spPr bwMode="auto">
          <a:xfrm>
            <a:off x="6651979" y="6128770"/>
            <a:ext cx="2168493" cy="642941"/>
          </a:xfrm>
          <a:prstGeom prst="roundRect">
            <a:avLst>
              <a:gd name="adj" fmla="val 15569"/>
            </a:avLst>
          </a:prstGeom>
          <a:solidFill>
            <a:srgbClr val="C0C0C0"/>
          </a:solidFill>
          <a:ln w="9525" algn="ctr">
            <a:noFill/>
            <a:round/>
            <a:headEnd/>
            <a:tailEnd/>
          </a:ln>
          <a:effectLst>
            <a:prstShdw prst="shdw17" dist="17961" dir="2700000">
              <a:srgbClr val="C0C0C0">
                <a:gamma/>
                <a:shade val="60000"/>
                <a:invGamma/>
              </a:srgbClr>
            </a:prstShdw>
          </a:effectLst>
        </p:spPr>
        <p:txBody>
          <a:bodyPr/>
          <a:lstStyle/>
          <a:p>
            <a:endParaRPr lang="zh-CN" altLang="en-US"/>
          </a:p>
        </p:txBody>
      </p:sp>
      <p:sp>
        <p:nvSpPr>
          <p:cNvPr id="44" name="Text Box 32"/>
          <p:cNvSpPr txBox="1">
            <a:spLocks noChangeArrowheads="1"/>
          </p:cNvSpPr>
          <p:nvPr/>
        </p:nvSpPr>
        <p:spPr bwMode="auto">
          <a:xfrm>
            <a:off x="6871053" y="6189197"/>
            <a:ext cx="1709752" cy="153888"/>
          </a:xfrm>
          <a:prstGeom prst="rect">
            <a:avLst/>
          </a:prstGeom>
          <a:noFill/>
          <a:ln w="9525">
            <a:noFill/>
            <a:miter lim="800000"/>
            <a:headEnd/>
            <a:tailEnd/>
          </a:ln>
          <a:effectLst/>
        </p:spPr>
        <p:txBody>
          <a:bodyPr wrap="square" lIns="0" tIns="0" rIns="0" bIns="0">
            <a:spAutoFit/>
          </a:bodyPr>
          <a:lstStyle/>
          <a:p>
            <a:pPr algn="ctr"/>
            <a:r>
              <a:rPr lang="zh-CN" altLang="en-US" sz="1000" b="1" dirty="0" smtClean="0">
                <a:solidFill>
                  <a:srgbClr val="363D62"/>
                </a:solidFill>
                <a:latin typeface="宋体" charset="-122"/>
                <a:ea typeface="宋体" charset="-122"/>
              </a:rPr>
              <a:t> 数据库</a:t>
            </a:r>
            <a:r>
              <a:rPr lang="en-US" altLang="zh-CN" sz="1000" b="1" dirty="0" smtClean="0">
                <a:solidFill>
                  <a:srgbClr val="363D62"/>
                </a:solidFill>
                <a:latin typeface="宋体" charset="-122"/>
                <a:ea typeface="宋体" charset="-122"/>
              </a:rPr>
              <a:t> </a:t>
            </a:r>
            <a:endParaRPr lang="zh-CN" altLang="en-US" sz="1000" b="1" dirty="0">
              <a:solidFill>
                <a:srgbClr val="363D62"/>
              </a:solidFill>
              <a:latin typeface="宋体" charset="-122"/>
              <a:ea typeface="宋体" charset="-122"/>
            </a:endParaRPr>
          </a:p>
        </p:txBody>
      </p:sp>
      <p:sp>
        <p:nvSpPr>
          <p:cNvPr id="45" name="AutoShape 34"/>
          <p:cNvSpPr>
            <a:spLocks noChangeArrowheads="1"/>
          </p:cNvSpPr>
          <p:nvPr/>
        </p:nvSpPr>
        <p:spPr bwMode="auto">
          <a:xfrm>
            <a:off x="6723417" y="6427224"/>
            <a:ext cx="573088" cy="269875"/>
          </a:xfrm>
          <a:prstGeom prst="can">
            <a:avLst>
              <a:gd name="adj" fmla="val 22986"/>
            </a:avLst>
          </a:prstGeom>
          <a:gradFill rotWithShape="1">
            <a:gsLst>
              <a:gs pos="0">
                <a:srgbClr val="A9A9A9"/>
              </a:gs>
              <a:gs pos="50000">
                <a:srgbClr val="A9A9A9">
                  <a:gamma/>
                  <a:tint val="63922"/>
                  <a:invGamma/>
                </a:srgbClr>
              </a:gs>
              <a:gs pos="100000">
                <a:srgbClr val="A9A9A9"/>
              </a:gs>
            </a:gsLst>
            <a:lin ang="0" scaled="1"/>
          </a:gradFill>
          <a:ln w="9525">
            <a:noFill/>
            <a:round/>
            <a:headEnd/>
            <a:tailEnd/>
          </a:ln>
          <a:effectLst>
            <a:prstShdw prst="shdw17" dist="17961" dir="2700000">
              <a:srgbClr val="A9A9A9">
                <a:gamma/>
                <a:shade val="60000"/>
                <a:invGamma/>
              </a:srgbClr>
            </a:prstShdw>
          </a:effectLst>
        </p:spPr>
        <p:txBody>
          <a:bodyPr/>
          <a:lstStyle/>
          <a:p>
            <a:endParaRPr lang="zh-CN" altLang="en-US"/>
          </a:p>
        </p:txBody>
      </p:sp>
      <p:sp>
        <p:nvSpPr>
          <p:cNvPr id="46" name="Text Box 35"/>
          <p:cNvSpPr txBox="1">
            <a:spLocks noChangeArrowheads="1"/>
          </p:cNvSpPr>
          <p:nvPr/>
        </p:nvSpPr>
        <p:spPr bwMode="auto">
          <a:xfrm>
            <a:off x="6858341" y="6487549"/>
            <a:ext cx="384721" cy="153888"/>
          </a:xfrm>
          <a:prstGeom prst="rect">
            <a:avLst/>
          </a:prstGeom>
          <a:noFill/>
          <a:ln w="9525">
            <a:noFill/>
            <a:miter lim="800000"/>
            <a:headEnd/>
            <a:tailEnd/>
          </a:ln>
          <a:effectLst/>
        </p:spPr>
        <p:txBody>
          <a:bodyPr wrap="none" lIns="0" tIns="0" rIns="0" bIns="0">
            <a:spAutoFit/>
          </a:bodyPr>
          <a:lstStyle/>
          <a:p>
            <a:r>
              <a:rPr lang="en-US" altLang="zh-CN" sz="1000" dirty="0" smtClean="0">
                <a:solidFill>
                  <a:srgbClr val="363D62"/>
                </a:solidFill>
                <a:latin typeface="宋体" charset="-122"/>
                <a:ea typeface="宋体" charset="-122"/>
              </a:rPr>
              <a:t>Oracle</a:t>
            </a:r>
            <a:endParaRPr lang="en-US" altLang="ja-JP" sz="1000" dirty="0">
              <a:solidFill>
                <a:srgbClr val="363D62"/>
              </a:solidFill>
              <a:latin typeface="宋体" charset="-122"/>
              <a:ea typeface="宋体" charset="-122"/>
            </a:endParaRPr>
          </a:p>
        </p:txBody>
      </p:sp>
      <p:sp>
        <p:nvSpPr>
          <p:cNvPr id="48" name="AutoShape 38"/>
          <p:cNvSpPr>
            <a:spLocks noChangeArrowheads="1"/>
          </p:cNvSpPr>
          <p:nvPr/>
        </p:nvSpPr>
        <p:spPr bwMode="auto">
          <a:xfrm>
            <a:off x="7437797" y="6430399"/>
            <a:ext cx="573088" cy="269875"/>
          </a:xfrm>
          <a:prstGeom prst="can">
            <a:avLst>
              <a:gd name="adj" fmla="val 22986"/>
            </a:avLst>
          </a:prstGeom>
          <a:gradFill rotWithShape="1">
            <a:gsLst>
              <a:gs pos="0">
                <a:srgbClr val="A9A9A9"/>
              </a:gs>
              <a:gs pos="50000">
                <a:srgbClr val="A9A9A9">
                  <a:gamma/>
                  <a:tint val="63922"/>
                  <a:invGamma/>
                </a:srgbClr>
              </a:gs>
              <a:gs pos="100000">
                <a:srgbClr val="A9A9A9"/>
              </a:gs>
            </a:gsLst>
            <a:lin ang="0" scaled="1"/>
          </a:gradFill>
          <a:ln w="9525">
            <a:noFill/>
            <a:round/>
            <a:headEnd/>
            <a:tailEnd/>
          </a:ln>
          <a:effectLst>
            <a:prstShdw prst="shdw17" dist="17961" dir="2700000">
              <a:srgbClr val="A9A9A9">
                <a:gamma/>
                <a:shade val="60000"/>
                <a:invGamma/>
              </a:srgbClr>
            </a:prstShdw>
          </a:effectLst>
        </p:spPr>
        <p:txBody>
          <a:bodyPr/>
          <a:lstStyle/>
          <a:p>
            <a:endParaRPr lang="zh-CN" altLang="en-US"/>
          </a:p>
        </p:txBody>
      </p:sp>
      <p:sp>
        <p:nvSpPr>
          <p:cNvPr id="49" name="Text Box 39"/>
          <p:cNvSpPr txBox="1">
            <a:spLocks noChangeArrowheads="1"/>
          </p:cNvSpPr>
          <p:nvPr/>
        </p:nvSpPr>
        <p:spPr bwMode="auto">
          <a:xfrm>
            <a:off x="7604211" y="6493899"/>
            <a:ext cx="320601" cy="153888"/>
          </a:xfrm>
          <a:prstGeom prst="rect">
            <a:avLst/>
          </a:prstGeom>
          <a:noFill/>
          <a:ln w="9525">
            <a:noFill/>
            <a:miter lim="800000"/>
            <a:headEnd/>
            <a:tailEnd/>
          </a:ln>
          <a:effectLst/>
        </p:spPr>
        <p:txBody>
          <a:bodyPr wrap="none" lIns="0" tIns="0" rIns="0" bIns="0">
            <a:spAutoFit/>
          </a:bodyPr>
          <a:lstStyle/>
          <a:p>
            <a:r>
              <a:rPr lang="en-US" altLang="zh-CN" sz="1000" dirty="0" err="1" smtClean="0">
                <a:solidFill>
                  <a:srgbClr val="363D62"/>
                </a:solidFill>
                <a:latin typeface="宋体" charset="-122"/>
                <a:ea typeface="宋体" charset="-122"/>
              </a:rPr>
              <a:t>MySQL</a:t>
            </a:r>
            <a:endParaRPr lang="en-US" altLang="ja-JP" sz="1000" dirty="0">
              <a:solidFill>
                <a:srgbClr val="363D62"/>
              </a:solidFill>
              <a:latin typeface="宋体" charset="-122"/>
              <a:ea typeface="宋体" charset="-122"/>
            </a:endParaRPr>
          </a:p>
        </p:txBody>
      </p:sp>
      <p:sp>
        <p:nvSpPr>
          <p:cNvPr id="50" name="AutoShape 41"/>
          <p:cNvSpPr>
            <a:spLocks noChangeArrowheads="1"/>
          </p:cNvSpPr>
          <p:nvPr/>
        </p:nvSpPr>
        <p:spPr bwMode="auto">
          <a:xfrm>
            <a:off x="8152177" y="6420874"/>
            <a:ext cx="573088" cy="269875"/>
          </a:xfrm>
          <a:prstGeom prst="can">
            <a:avLst>
              <a:gd name="adj" fmla="val 22986"/>
            </a:avLst>
          </a:prstGeom>
          <a:gradFill rotWithShape="1">
            <a:gsLst>
              <a:gs pos="0">
                <a:srgbClr val="A9A9A9"/>
              </a:gs>
              <a:gs pos="50000">
                <a:srgbClr val="A9A9A9">
                  <a:gamma/>
                  <a:tint val="63922"/>
                  <a:invGamma/>
                </a:srgbClr>
              </a:gs>
              <a:gs pos="100000">
                <a:srgbClr val="A9A9A9"/>
              </a:gs>
            </a:gsLst>
            <a:lin ang="0" scaled="1"/>
          </a:gradFill>
          <a:ln w="9525">
            <a:noFill/>
            <a:round/>
            <a:headEnd/>
            <a:tailEnd/>
          </a:ln>
          <a:effectLst>
            <a:prstShdw prst="shdw17" dist="17961" dir="2700000">
              <a:srgbClr val="A9A9A9">
                <a:gamma/>
                <a:shade val="60000"/>
                <a:invGamma/>
              </a:srgbClr>
            </a:prstShdw>
          </a:effectLst>
        </p:spPr>
        <p:txBody>
          <a:bodyPr/>
          <a:lstStyle/>
          <a:p>
            <a:endParaRPr lang="zh-CN" altLang="en-US"/>
          </a:p>
        </p:txBody>
      </p:sp>
      <p:sp>
        <p:nvSpPr>
          <p:cNvPr id="51" name="Text Box 42"/>
          <p:cNvSpPr txBox="1">
            <a:spLocks noChangeArrowheads="1"/>
          </p:cNvSpPr>
          <p:nvPr/>
        </p:nvSpPr>
        <p:spPr bwMode="auto">
          <a:xfrm>
            <a:off x="8388445" y="6490724"/>
            <a:ext cx="192360" cy="153888"/>
          </a:xfrm>
          <a:prstGeom prst="rect">
            <a:avLst/>
          </a:prstGeom>
          <a:noFill/>
          <a:ln w="9525">
            <a:noFill/>
            <a:miter lim="800000"/>
            <a:headEnd/>
            <a:tailEnd/>
          </a:ln>
          <a:effectLst/>
        </p:spPr>
        <p:txBody>
          <a:bodyPr wrap="none" lIns="0" tIns="0" rIns="0" bIns="0">
            <a:spAutoFit/>
          </a:bodyPr>
          <a:lstStyle/>
          <a:p>
            <a:r>
              <a:rPr lang="en-US" altLang="ja-JP" sz="1000" dirty="0" smtClean="0">
                <a:solidFill>
                  <a:srgbClr val="363D62"/>
                </a:solidFill>
                <a:latin typeface="宋体" charset="-122"/>
                <a:ea typeface="宋体" charset="-122"/>
              </a:rPr>
              <a:t>DB2</a:t>
            </a:r>
            <a:endParaRPr lang="en-US" altLang="ja-JP" sz="1000" dirty="0">
              <a:solidFill>
                <a:srgbClr val="363D62"/>
              </a:solidFill>
              <a:latin typeface="宋体" charset="-122"/>
              <a:ea typeface="宋体" charset="-122"/>
            </a:endParaRPr>
          </a:p>
        </p:txBody>
      </p:sp>
      <p:sp>
        <p:nvSpPr>
          <p:cNvPr id="53" name="Text Box 78"/>
          <p:cNvSpPr txBox="1">
            <a:spLocks noChangeArrowheads="1"/>
          </p:cNvSpPr>
          <p:nvPr/>
        </p:nvSpPr>
        <p:spPr bwMode="auto">
          <a:xfrm>
            <a:off x="942639" y="6200208"/>
            <a:ext cx="3714776" cy="184666"/>
          </a:xfrm>
          <a:prstGeom prst="rect">
            <a:avLst/>
          </a:prstGeom>
          <a:noFill/>
          <a:ln w="9525">
            <a:noFill/>
            <a:miter lim="800000"/>
            <a:headEnd/>
            <a:tailEnd/>
          </a:ln>
          <a:effectLst/>
        </p:spPr>
        <p:txBody>
          <a:bodyPr wrap="square" lIns="0" tIns="0" rIns="0" bIns="0">
            <a:spAutoFit/>
          </a:bodyPr>
          <a:lstStyle/>
          <a:p>
            <a:r>
              <a:rPr lang="en-US" altLang="zh-CN" sz="1200" dirty="0" smtClean="0">
                <a:solidFill>
                  <a:srgbClr val="363D62"/>
                </a:solidFill>
                <a:latin typeface="宋体" charset="-122"/>
                <a:ea typeface="宋体" charset="-122"/>
              </a:rPr>
              <a:t>Java</a:t>
            </a:r>
            <a:r>
              <a:rPr lang="zh-CN" altLang="en-US" sz="1200" dirty="0" smtClean="0">
                <a:solidFill>
                  <a:srgbClr val="363D62"/>
                </a:solidFill>
                <a:latin typeface="宋体" charset="-122"/>
                <a:ea typeface="宋体" charset="-122"/>
              </a:rPr>
              <a:t> </a:t>
            </a:r>
            <a:r>
              <a:rPr lang="en-US" altLang="zh-CN" sz="1200" dirty="0" smtClean="0">
                <a:solidFill>
                  <a:srgbClr val="363D62"/>
                </a:solidFill>
                <a:latin typeface="宋体" charset="-122"/>
                <a:ea typeface="宋体" charset="-122"/>
              </a:rPr>
              <a:t>EE</a:t>
            </a:r>
            <a:r>
              <a:rPr lang="zh-CN" altLang="en-US" sz="1200" dirty="0" smtClean="0">
                <a:solidFill>
                  <a:srgbClr val="363D62"/>
                </a:solidFill>
                <a:latin typeface="宋体" charset="-122"/>
                <a:ea typeface="宋体" charset="-122"/>
              </a:rPr>
              <a:t>应用服务器</a:t>
            </a:r>
            <a:r>
              <a:rPr lang="en-US" altLang="zh-CN" sz="1200" dirty="0" smtClean="0">
                <a:solidFill>
                  <a:srgbClr val="363D62"/>
                </a:solidFill>
                <a:latin typeface="宋体" charset="-122"/>
                <a:ea typeface="宋体" charset="-122"/>
              </a:rPr>
              <a:t>:    </a:t>
            </a:r>
            <a:r>
              <a:rPr lang="en-US" altLang="zh-CN" sz="1200" dirty="0" err="1" smtClean="0">
                <a:solidFill>
                  <a:srgbClr val="363D62"/>
                </a:solidFill>
                <a:latin typeface="宋体" charset="-122"/>
                <a:ea typeface="宋体" charset="-122"/>
              </a:rPr>
              <a:t>Weblogic;WebSphere;JBoss</a:t>
            </a:r>
            <a:r>
              <a:rPr lang="en-US" altLang="zh-CN" sz="1200" dirty="0" smtClean="0">
                <a:solidFill>
                  <a:srgbClr val="363D62"/>
                </a:solidFill>
                <a:latin typeface="宋体" charset="-122"/>
                <a:ea typeface="宋体" charset="-122"/>
              </a:rPr>
              <a:t>                                      </a:t>
            </a:r>
            <a:endParaRPr lang="zh-CN" altLang="en-US" sz="1200" dirty="0">
              <a:solidFill>
                <a:srgbClr val="363D62"/>
              </a:solidFill>
              <a:latin typeface="宋体" charset="-122"/>
              <a:ea typeface="宋体" charset="-122"/>
            </a:endParaRPr>
          </a:p>
        </p:txBody>
      </p:sp>
      <p:sp>
        <p:nvSpPr>
          <p:cNvPr id="47" name="矩形 46"/>
          <p:cNvSpPr/>
          <p:nvPr/>
        </p:nvSpPr>
        <p:spPr>
          <a:xfrm>
            <a:off x="442605" y="5914456"/>
            <a:ext cx="285720" cy="872130"/>
          </a:xfrm>
          <a:prstGeom prst="rect">
            <a:avLst/>
          </a:prstGeom>
          <a:solidFill>
            <a:schemeClr val="bg1">
              <a:lumMod val="50000"/>
            </a:schemeClr>
          </a:solidFill>
          <a:ln/>
        </p:spPr>
        <p:style>
          <a:lnRef idx="1">
            <a:schemeClr val="accent5"/>
          </a:lnRef>
          <a:fillRef idx="3">
            <a:schemeClr val="accent5"/>
          </a:fillRef>
          <a:effectRef idx="2">
            <a:schemeClr val="accent5"/>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000" b="0" i="0" u="none" strike="noStrike" kern="0" cap="none" spc="0" normalizeH="0" baseline="0" noProof="0" dirty="0" smtClean="0">
                <a:ln>
                  <a:noFill/>
                </a:ln>
                <a:solidFill>
                  <a:schemeClr val="tx1"/>
                </a:solidFill>
                <a:effectLst/>
                <a:uLnTx/>
                <a:uFillTx/>
                <a:latin typeface="Calibri"/>
                <a:ea typeface="宋体"/>
                <a:cs typeface="+mn-cs"/>
              </a:rPr>
              <a:t>基础支撑层</a:t>
            </a:r>
          </a:p>
        </p:txBody>
      </p:sp>
      <p:pic>
        <p:nvPicPr>
          <p:cNvPr id="52" name="Picture 36" descr="Oracle"/>
          <p:cNvPicPr preferRelativeResize="0">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6651979" y="6249421"/>
            <a:ext cx="730250" cy="93663"/>
          </a:xfrm>
          <a:prstGeom prst="rect">
            <a:avLst/>
          </a:prstGeom>
          <a:noFill/>
        </p:spPr>
      </p:pic>
      <p:pic>
        <p:nvPicPr>
          <p:cNvPr id="56" name="Picture 43" descr="ibm_black"/>
          <p:cNvPicPr preferRelativeResize="0">
            <a:picLocks noChangeAspect="1" noChangeArrowheads="1"/>
          </p:cNvPicPr>
          <p:nvPr/>
        </p:nvPicPr>
        <p:blipFill>
          <a:blip r:embed="rId4" cstate="print"/>
          <a:srcRect/>
          <a:stretch>
            <a:fillRect/>
          </a:stretch>
        </p:blipFill>
        <p:spPr bwMode="auto">
          <a:xfrm>
            <a:off x="8285531" y="6200209"/>
            <a:ext cx="438150" cy="184150"/>
          </a:xfrm>
          <a:prstGeom prst="rect">
            <a:avLst/>
          </a:prstGeom>
          <a:noFill/>
        </p:spPr>
      </p:pic>
      <p:sp>
        <p:nvSpPr>
          <p:cNvPr id="57" name="AutoShape 53"/>
          <p:cNvSpPr>
            <a:spLocks noChangeArrowheads="1"/>
          </p:cNvSpPr>
          <p:nvPr/>
        </p:nvSpPr>
        <p:spPr bwMode="auto">
          <a:xfrm>
            <a:off x="799763" y="3901706"/>
            <a:ext cx="6386992" cy="1941312"/>
          </a:xfrm>
          <a:prstGeom prst="roundRect">
            <a:avLst>
              <a:gd name="adj" fmla="val 7819"/>
            </a:avLst>
          </a:prstGeom>
          <a:solidFill>
            <a:schemeClr val="accent4">
              <a:lumMod val="40000"/>
              <a:lumOff val="60000"/>
            </a:schemeClr>
          </a:solidFill>
          <a:ln w="9525" algn="ctr">
            <a:noFill/>
            <a:round/>
            <a:headEnd/>
            <a:tailEnd/>
          </a:ln>
          <a:effectLst>
            <a:prstShdw prst="shdw17" dist="17961" dir="2700000">
              <a:srgbClr val="C0CAD8">
                <a:gamma/>
                <a:shade val="60000"/>
                <a:invGamma/>
              </a:srgbClr>
            </a:prstShdw>
          </a:effectLst>
        </p:spPr>
        <p:txBody>
          <a:bodyPr/>
          <a:lstStyle/>
          <a:p>
            <a:endParaRPr lang="zh-CN" altLang="en-US"/>
          </a:p>
        </p:txBody>
      </p:sp>
      <p:sp>
        <p:nvSpPr>
          <p:cNvPr id="60" name="AutoShape 58"/>
          <p:cNvSpPr>
            <a:spLocks noChangeArrowheads="1"/>
          </p:cNvSpPr>
          <p:nvPr/>
        </p:nvSpPr>
        <p:spPr bwMode="auto">
          <a:xfrm flipV="1">
            <a:off x="871201" y="5914456"/>
            <a:ext cx="7949270" cy="71436"/>
          </a:xfrm>
          <a:prstGeom prst="roundRect">
            <a:avLst>
              <a:gd name="adj" fmla="val 16667"/>
            </a:avLst>
          </a:prstGeom>
          <a:solidFill>
            <a:srgbClr val="3B78B5"/>
          </a:solidFill>
          <a:ln w="9525">
            <a:noFill/>
            <a:round/>
            <a:headEnd/>
            <a:tailEnd/>
          </a:ln>
          <a:effectLst/>
        </p:spPr>
        <p:txBody>
          <a:bodyPr wrap="none" anchor="ctr"/>
          <a:lstStyle/>
          <a:p>
            <a:endParaRPr lang="zh-CN" altLang="en-US"/>
          </a:p>
        </p:txBody>
      </p:sp>
      <p:sp>
        <p:nvSpPr>
          <p:cNvPr id="81" name="矩形 80"/>
          <p:cNvSpPr/>
          <p:nvPr/>
        </p:nvSpPr>
        <p:spPr>
          <a:xfrm>
            <a:off x="442605" y="3901706"/>
            <a:ext cx="271743" cy="1941312"/>
          </a:xfrm>
          <a:prstGeom prst="rect">
            <a:avLst/>
          </a:prstGeom>
          <a:solidFill>
            <a:schemeClr val="accent4">
              <a:lumMod val="60000"/>
              <a:lumOff val="40000"/>
            </a:schemeClr>
          </a:solidFill>
          <a:ln/>
        </p:spPr>
        <p:style>
          <a:lnRef idx="1">
            <a:schemeClr val="accent5"/>
          </a:lnRef>
          <a:fillRef idx="3">
            <a:schemeClr val="accent5"/>
          </a:fillRef>
          <a:effectRef idx="2">
            <a:schemeClr val="accent5"/>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zh-CN" altLang="en-US" sz="1000" kern="0" noProof="0" dirty="0" smtClean="0">
                <a:solidFill>
                  <a:schemeClr val="tx1"/>
                </a:solidFill>
                <a:latin typeface="Calibri"/>
                <a:ea typeface="宋体"/>
              </a:rPr>
              <a:t>基础应用层</a:t>
            </a:r>
            <a:endParaRPr kumimoji="0" lang="zh-CN" altLang="en-US" sz="1000" b="0" i="0" u="none" strike="noStrike" kern="0" cap="none" spc="0" normalizeH="0" baseline="0" noProof="0" dirty="0" smtClean="0">
              <a:ln>
                <a:noFill/>
              </a:ln>
              <a:solidFill>
                <a:schemeClr val="tx1"/>
              </a:solidFill>
              <a:effectLst/>
              <a:uLnTx/>
              <a:uFillTx/>
              <a:latin typeface="Calibri"/>
              <a:ea typeface="宋体"/>
              <a:cs typeface="+mn-cs"/>
            </a:endParaRPr>
          </a:p>
        </p:txBody>
      </p:sp>
      <p:sp>
        <p:nvSpPr>
          <p:cNvPr id="96" name="同侧圆角矩形 95"/>
          <p:cNvSpPr/>
          <p:nvPr/>
        </p:nvSpPr>
        <p:spPr bwMode="auto">
          <a:xfrm>
            <a:off x="7320274" y="3910087"/>
            <a:ext cx="1500198" cy="1907959"/>
          </a:xfrm>
          <a:prstGeom prst="round2SameRect">
            <a:avLst/>
          </a:prstGeom>
          <a:solidFill>
            <a:schemeClr val="accent3">
              <a:lumMod val="75000"/>
            </a:schemeClr>
          </a:solidFill>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none" lIns="91440" tIns="45720" rIns="91440" bIns="45720" numCol="1" rtlCol="0" anchor="b" anchorCtr="1" compatLnSpc="1">
            <a:prstTxWarp prst="textNoShape">
              <a:avLst/>
            </a:prstTxWarp>
          </a:bodyP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endParaRPr lang="zh-CN" altLang="en-US" sz="1600" b="1" dirty="0" smtClean="0">
              <a:solidFill>
                <a:schemeClr val="tx1"/>
              </a:solidFill>
              <a:latin typeface="Arial" charset="0"/>
            </a:endParaRPr>
          </a:p>
        </p:txBody>
      </p:sp>
      <p:sp>
        <p:nvSpPr>
          <p:cNvPr id="97" name="圆角矩形 96"/>
          <p:cNvSpPr/>
          <p:nvPr/>
        </p:nvSpPr>
        <p:spPr bwMode="auto">
          <a:xfrm>
            <a:off x="7391712" y="4616086"/>
            <a:ext cx="1357322" cy="1214446"/>
          </a:xfrm>
          <a:prstGeom prst="roundRect">
            <a:avLst/>
          </a:prstGeom>
          <a:solidFill>
            <a:schemeClr val="accent4">
              <a:lumMod val="60000"/>
              <a:lumOff val="40000"/>
            </a:schemeClr>
          </a:solidFill>
          <a:ln>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none" lIns="91440" tIns="45720" rIns="91440" bIns="45720" numCol="1" rtlCol="0" anchor="ctr" anchorCtr="1" compatLnSpc="1">
            <a:prstTxWarp prst="textNoShape">
              <a:avLst/>
            </a:prstTxWarp>
          </a:bodyP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zh-CN" altLang="en-US" sz="1200" dirty="0" smtClean="0">
                <a:solidFill>
                  <a:schemeClr val="tx1"/>
                </a:solidFill>
                <a:latin typeface="Arial" charset="0"/>
                <a:ea typeface="黑体" pitchFamily="2" charset="-122"/>
              </a:rPr>
              <a:t>。。。</a:t>
            </a:r>
          </a:p>
        </p:txBody>
      </p:sp>
      <p:sp>
        <p:nvSpPr>
          <p:cNvPr id="100" name="矩形 99"/>
          <p:cNvSpPr/>
          <p:nvPr/>
        </p:nvSpPr>
        <p:spPr>
          <a:xfrm>
            <a:off x="7391712" y="3897973"/>
            <a:ext cx="1357322" cy="276999"/>
          </a:xfrm>
          <a:prstGeom prst="rect">
            <a:avLst/>
          </a:prstGeom>
        </p:spPr>
        <p:txBody>
          <a:bodyPr wrap="square">
            <a:spAutoFit/>
          </a:bodyPr>
          <a:lstStyle/>
          <a:p>
            <a:pPr algn="ctr"/>
            <a:r>
              <a:rPr lang="zh-CN" altLang="en-US" sz="1200" dirty="0" smtClean="0">
                <a:latin typeface="+mn-ea"/>
                <a:ea typeface="+mn-ea"/>
              </a:rPr>
              <a:t>数据库</a:t>
            </a:r>
            <a:endParaRPr lang="zh-CN" altLang="en-US" sz="1200" dirty="0">
              <a:latin typeface="+mn-ea"/>
              <a:ea typeface="+mn-ea"/>
            </a:endParaRPr>
          </a:p>
        </p:txBody>
      </p:sp>
      <p:sp>
        <p:nvSpPr>
          <p:cNvPr id="107" name="矩形 106"/>
          <p:cNvSpPr/>
          <p:nvPr/>
        </p:nvSpPr>
        <p:spPr>
          <a:xfrm>
            <a:off x="448069" y="1745510"/>
            <a:ext cx="266279" cy="2013320"/>
          </a:xfrm>
          <a:prstGeom prst="rect">
            <a:avLst/>
          </a:prstGeom>
          <a:solidFill>
            <a:schemeClr val="accent1">
              <a:lumMod val="60000"/>
              <a:lumOff val="40000"/>
            </a:schemeClr>
          </a:solidFill>
          <a:ln w="9525" cap="flat" cmpd="sng" algn="ctr">
            <a:solidFill>
              <a:srgbClr val="9BBB59">
                <a:shade val="95000"/>
                <a:satMod val="105000"/>
              </a:srgbClr>
            </a:solidFill>
            <a:prstDash val="solid"/>
          </a:ln>
          <a:effectLst>
            <a:outerShdw blurRad="40000" dist="20000" dir="5400000" rotWithShape="0">
              <a:srgbClr val="000000">
                <a:alpha val="38000"/>
              </a:srgbClr>
            </a:outerShdw>
          </a:effectLst>
        </p:spPr>
        <p:txBody>
          <a:bodyPr vert="horz" rtlCol="0" anchor="ctr" anchorCtr="1"/>
          <a:lstStyle/>
          <a:p>
            <a:pPr marL="0" marR="0" lvl="0" indent="0" algn="ctr" defTabSz="914400" eaLnBrk="1" fontAlgn="auto" latinLnBrk="0" hangingPunct="1">
              <a:lnSpc>
                <a:spcPct val="100000"/>
              </a:lnSpc>
              <a:spcBef>
                <a:spcPts val="0"/>
              </a:spcBef>
              <a:spcAft>
                <a:spcPts val="0"/>
              </a:spcAft>
              <a:buClrTx/>
              <a:buSzTx/>
              <a:buFontTx/>
              <a:buNone/>
              <a:tabLst/>
              <a:defRPr/>
            </a:pPr>
            <a:r>
              <a:rPr lang="zh-CN" altLang="en-US" sz="1000" kern="0" dirty="0" smtClean="0">
                <a:solidFill>
                  <a:sysClr val="windowText" lastClr="000000"/>
                </a:solidFill>
                <a:latin typeface="Calibri"/>
                <a:ea typeface="宋体"/>
              </a:rPr>
              <a:t>业务应用层</a:t>
            </a:r>
          </a:p>
        </p:txBody>
      </p:sp>
      <p:sp>
        <p:nvSpPr>
          <p:cNvPr id="91" name="TextBox 90"/>
          <p:cNvSpPr txBox="1"/>
          <p:nvPr/>
        </p:nvSpPr>
        <p:spPr>
          <a:xfrm>
            <a:off x="949752" y="3985631"/>
            <a:ext cx="3071834" cy="287339"/>
          </a:xfrm>
          <a:prstGeom prst="rect">
            <a:avLst/>
          </a:prstGeom>
          <a:ln/>
        </p:spPr>
        <p:style>
          <a:lnRef idx="0">
            <a:schemeClr val="accent4"/>
          </a:lnRef>
          <a:fillRef idx="3">
            <a:schemeClr val="accent4"/>
          </a:fillRef>
          <a:effectRef idx="3">
            <a:schemeClr val="accent4"/>
          </a:effectRef>
          <a:fontRef idx="minor">
            <a:schemeClr val="lt1"/>
          </a:fontRef>
        </p:style>
        <p:txBody>
          <a:bodyPr wrap="square" rtlCol="0">
            <a:spAutoFit/>
          </a:bodyPr>
          <a:lstStyle/>
          <a:p>
            <a:pPr algn="ctr"/>
            <a:r>
              <a:rPr lang="zh-CN" altLang="en-US" sz="1200" dirty="0" smtClean="0"/>
              <a:t>基础应用</a:t>
            </a:r>
          </a:p>
        </p:txBody>
      </p:sp>
      <p:sp>
        <p:nvSpPr>
          <p:cNvPr id="98" name="TextBox 97"/>
          <p:cNvSpPr txBox="1"/>
          <p:nvPr/>
        </p:nvSpPr>
        <p:spPr>
          <a:xfrm>
            <a:off x="4164462" y="3985630"/>
            <a:ext cx="2928958" cy="287340"/>
          </a:xfrm>
          <a:prstGeom prst="rect">
            <a:avLst/>
          </a:prstGeom>
          <a:ln/>
        </p:spPr>
        <p:style>
          <a:lnRef idx="0">
            <a:schemeClr val="accent4"/>
          </a:lnRef>
          <a:fillRef idx="3">
            <a:schemeClr val="accent4"/>
          </a:fillRef>
          <a:effectRef idx="3">
            <a:schemeClr val="accent4"/>
          </a:effectRef>
          <a:fontRef idx="minor">
            <a:schemeClr val="lt1"/>
          </a:fontRef>
        </p:style>
        <p:txBody>
          <a:bodyPr wrap="square" rtlCol="0">
            <a:spAutoFit/>
          </a:bodyPr>
          <a:lstStyle/>
          <a:p>
            <a:pPr algn="ctr"/>
            <a:r>
              <a:rPr lang="zh-CN" altLang="en-US" sz="1200" dirty="0" smtClean="0"/>
              <a:t>数据访问</a:t>
            </a:r>
            <a:endParaRPr lang="zh-CN" altLang="en-US" sz="1200" dirty="0" smtClean="0">
              <a:solidFill>
                <a:schemeClr val="tx1"/>
              </a:solidFill>
            </a:endParaRPr>
          </a:p>
        </p:txBody>
      </p:sp>
      <p:cxnSp>
        <p:nvCxnSpPr>
          <p:cNvPr id="101" name="直接连接符 100"/>
          <p:cNvCxnSpPr/>
          <p:nvPr/>
        </p:nvCxnSpPr>
        <p:spPr>
          <a:xfrm>
            <a:off x="929096" y="4271382"/>
            <a:ext cx="6307200" cy="1588"/>
          </a:xfrm>
          <a:prstGeom prst="line">
            <a:avLst/>
          </a:prstGeom>
          <a:ln>
            <a:prstDash val="dash"/>
            <a:tailEnd type="none"/>
          </a:ln>
        </p:spPr>
        <p:style>
          <a:lnRef idx="3">
            <a:schemeClr val="accent4"/>
          </a:lnRef>
          <a:fillRef idx="0">
            <a:schemeClr val="accent4"/>
          </a:fillRef>
          <a:effectRef idx="2">
            <a:schemeClr val="accent4"/>
          </a:effectRef>
          <a:fontRef idx="minor">
            <a:schemeClr val="tx1"/>
          </a:fontRef>
        </p:style>
      </p:cxnSp>
      <p:sp>
        <p:nvSpPr>
          <p:cNvPr id="151" name="AutoShape 17"/>
          <p:cNvSpPr>
            <a:spLocks noChangeArrowheads="1"/>
          </p:cNvSpPr>
          <p:nvPr/>
        </p:nvSpPr>
        <p:spPr bwMode="auto">
          <a:xfrm>
            <a:off x="7534588" y="5228213"/>
            <a:ext cx="1071570" cy="259379"/>
          </a:xfrm>
          <a:prstGeom prst="can">
            <a:avLst>
              <a:gd name="adj" fmla="val 22986"/>
            </a:avLst>
          </a:prstGeom>
          <a:gradFill rotWithShape="1">
            <a:gsLst>
              <a:gs pos="0">
                <a:srgbClr val="A9A9A9"/>
              </a:gs>
              <a:gs pos="50000">
                <a:srgbClr val="A9A9A9">
                  <a:gamma/>
                  <a:tint val="63922"/>
                  <a:invGamma/>
                </a:srgbClr>
              </a:gs>
              <a:gs pos="100000">
                <a:srgbClr val="A9A9A9"/>
              </a:gs>
            </a:gsLst>
            <a:lin ang="0" scaled="1"/>
          </a:gradFill>
          <a:ln w="9525">
            <a:noFill/>
            <a:round/>
            <a:headEnd/>
            <a:tailEnd/>
          </a:ln>
          <a:effectLst>
            <a:prstShdw prst="shdw17" dist="17961" dir="2700000">
              <a:srgbClr val="A9A9A9">
                <a:gamma/>
                <a:shade val="60000"/>
                <a:invGamma/>
              </a:srgbClr>
            </a:prstShdw>
          </a:effectLst>
        </p:spPr>
        <p:txBody>
          <a:bodyPr/>
          <a:lstStyle/>
          <a:p>
            <a:endParaRPr lang="zh-CN" altLang="en-US"/>
          </a:p>
        </p:txBody>
      </p:sp>
      <p:sp>
        <p:nvSpPr>
          <p:cNvPr id="152" name="Text Box 18"/>
          <p:cNvSpPr txBox="1">
            <a:spLocks noChangeArrowheads="1"/>
          </p:cNvSpPr>
          <p:nvPr/>
        </p:nvSpPr>
        <p:spPr bwMode="auto">
          <a:xfrm>
            <a:off x="7534588" y="5307331"/>
            <a:ext cx="1071570" cy="153888"/>
          </a:xfrm>
          <a:prstGeom prst="rect">
            <a:avLst/>
          </a:prstGeom>
          <a:noFill/>
          <a:ln w="9525">
            <a:noFill/>
            <a:miter lim="800000"/>
            <a:headEnd/>
            <a:tailEnd/>
          </a:ln>
          <a:effectLst/>
        </p:spPr>
        <p:txBody>
          <a:bodyPr wrap="square" lIns="0" tIns="0" rIns="0" bIns="0">
            <a:spAutoFit/>
          </a:bodyPr>
          <a:lstStyle/>
          <a:p>
            <a:pPr algn="ctr"/>
            <a:r>
              <a:rPr lang="zh-CN" altLang="en-US" sz="1000" dirty="0" smtClean="0">
                <a:solidFill>
                  <a:srgbClr val="363D62"/>
                </a:solidFill>
                <a:latin typeface="宋体" charset="-122"/>
                <a:ea typeface="宋体" charset="-122"/>
              </a:rPr>
              <a:t>组件库</a:t>
            </a:r>
            <a:endParaRPr lang="en-US" altLang="ja-JP" sz="1000" dirty="0">
              <a:solidFill>
                <a:srgbClr val="363D62"/>
              </a:solidFill>
              <a:latin typeface="宋体" charset="-122"/>
              <a:ea typeface="宋体" charset="-122"/>
            </a:endParaRPr>
          </a:p>
        </p:txBody>
      </p:sp>
      <p:sp>
        <p:nvSpPr>
          <p:cNvPr id="153" name="AutoShape 17"/>
          <p:cNvSpPr>
            <a:spLocks noChangeArrowheads="1"/>
          </p:cNvSpPr>
          <p:nvPr/>
        </p:nvSpPr>
        <p:spPr bwMode="auto">
          <a:xfrm>
            <a:off x="7534588" y="5499715"/>
            <a:ext cx="1071570" cy="259379"/>
          </a:xfrm>
          <a:prstGeom prst="can">
            <a:avLst>
              <a:gd name="adj" fmla="val 22986"/>
            </a:avLst>
          </a:prstGeom>
          <a:gradFill rotWithShape="1">
            <a:gsLst>
              <a:gs pos="0">
                <a:srgbClr val="A9A9A9"/>
              </a:gs>
              <a:gs pos="50000">
                <a:srgbClr val="A9A9A9">
                  <a:gamma/>
                  <a:tint val="63922"/>
                  <a:invGamma/>
                </a:srgbClr>
              </a:gs>
              <a:gs pos="100000">
                <a:srgbClr val="A9A9A9"/>
              </a:gs>
            </a:gsLst>
            <a:lin ang="0" scaled="1"/>
          </a:gradFill>
          <a:ln w="9525">
            <a:noFill/>
            <a:round/>
            <a:headEnd/>
            <a:tailEnd/>
          </a:ln>
          <a:effectLst>
            <a:prstShdw prst="shdw17" dist="17961" dir="2700000">
              <a:srgbClr val="A9A9A9">
                <a:gamma/>
                <a:shade val="60000"/>
                <a:invGamma/>
              </a:srgbClr>
            </a:prstShdw>
          </a:effectLst>
        </p:spPr>
        <p:txBody>
          <a:bodyPr/>
          <a:lstStyle/>
          <a:p>
            <a:endParaRPr lang="zh-CN" altLang="en-US"/>
          </a:p>
        </p:txBody>
      </p:sp>
      <p:sp>
        <p:nvSpPr>
          <p:cNvPr id="154" name="Text Box 18"/>
          <p:cNvSpPr txBox="1">
            <a:spLocks noChangeArrowheads="1"/>
          </p:cNvSpPr>
          <p:nvPr/>
        </p:nvSpPr>
        <p:spPr bwMode="auto">
          <a:xfrm>
            <a:off x="7534588" y="5544780"/>
            <a:ext cx="1071570" cy="153888"/>
          </a:xfrm>
          <a:prstGeom prst="rect">
            <a:avLst/>
          </a:prstGeom>
          <a:noFill/>
          <a:ln w="9525">
            <a:noFill/>
            <a:miter lim="800000"/>
            <a:headEnd/>
            <a:tailEnd/>
          </a:ln>
          <a:effectLst/>
        </p:spPr>
        <p:txBody>
          <a:bodyPr wrap="square" lIns="0" tIns="0" rIns="0" bIns="0">
            <a:spAutoFit/>
          </a:bodyPr>
          <a:lstStyle/>
          <a:p>
            <a:pPr algn="ctr"/>
            <a:r>
              <a:rPr lang="zh-CN" altLang="en-US" sz="1000" dirty="0" smtClean="0">
                <a:solidFill>
                  <a:srgbClr val="363D62"/>
                </a:solidFill>
                <a:latin typeface="宋体" charset="-122"/>
                <a:ea typeface="宋体" charset="-122"/>
              </a:rPr>
              <a:t>工具库</a:t>
            </a:r>
            <a:endParaRPr lang="en-US" altLang="ja-JP" sz="1000" dirty="0">
              <a:solidFill>
                <a:srgbClr val="363D62"/>
              </a:solidFill>
              <a:latin typeface="宋体" charset="-122"/>
              <a:ea typeface="宋体" charset="-122"/>
            </a:endParaRPr>
          </a:p>
        </p:txBody>
      </p:sp>
      <p:grpSp>
        <p:nvGrpSpPr>
          <p:cNvPr id="2" name="组合 164"/>
          <p:cNvGrpSpPr/>
          <p:nvPr/>
        </p:nvGrpSpPr>
        <p:grpSpPr>
          <a:xfrm>
            <a:off x="7409200" y="4165512"/>
            <a:ext cx="1357322" cy="357190"/>
            <a:chOff x="7786710" y="2786058"/>
            <a:chExt cx="1071569" cy="297658"/>
          </a:xfrm>
        </p:grpSpPr>
        <p:sp>
          <p:nvSpPr>
            <p:cNvPr id="166" name="AutoShape 17"/>
            <p:cNvSpPr>
              <a:spLocks noChangeArrowheads="1"/>
            </p:cNvSpPr>
            <p:nvPr/>
          </p:nvSpPr>
          <p:spPr bwMode="auto">
            <a:xfrm>
              <a:off x="7786710" y="2786058"/>
              <a:ext cx="1071569" cy="297658"/>
            </a:xfrm>
            <a:prstGeom prst="can">
              <a:avLst>
                <a:gd name="adj" fmla="val 22986"/>
              </a:avLst>
            </a:prstGeom>
            <a:gradFill rotWithShape="1">
              <a:gsLst>
                <a:gs pos="0">
                  <a:srgbClr val="A9A9A9"/>
                </a:gs>
                <a:gs pos="50000">
                  <a:srgbClr val="A9A9A9">
                    <a:gamma/>
                    <a:tint val="63922"/>
                    <a:invGamma/>
                  </a:srgbClr>
                </a:gs>
                <a:gs pos="100000">
                  <a:srgbClr val="A9A9A9"/>
                </a:gs>
              </a:gsLst>
              <a:lin ang="0" scaled="1"/>
            </a:gradFill>
            <a:ln w="9525">
              <a:noFill/>
              <a:round/>
              <a:headEnd/>
              <a:tailEnd/>
            </a:ln>
            <a:effectLst>
              <a:prstShdw prst="shdw17" dist="17961" dir="2700000">
                <a:srgbClr val="A9A9A9">
                  <a:gamma/>
                  <a:shade val="60000"/>
                  <a:invGamma/>
                </a:srgbClr>
              </a:prstShdw>
            </a:effectLst>
          </p:spPr>
          <p:txBody>
            <a:bodyPr/>
            <a:lstStyle/>
            <a:p>
              <a:endParaRPr lang="zh-CN" altLang="en-US"/>
            </a:p>
          </p:txBody>
        </p:sp>
        <p:sp>
          <p:nvSpPr>
            <p:cNvPr id="167" name="Text Box 18"/>
            <p:cNvSpPr txBox="1">
              <a:spLocks noChangeArrowheads="1"/>
            </p:cNvSpPr>
            <p:nvPr/>
          </p:nvSpPr>
          <p:spPr bwMode="auto">
            <a:xfrm>
              <a:off x="8038844" y="2917919"/>
              <a:ext cx="571504" cy="128240"/>
            </a:xfrm>
            <a:prstGeom prst="rect">
              <a:avLst/>
            </a:prstGeom>
            <a:noFill/>
            <a:ln w="9525">
              <a:noFill/>
              <a:miter lim="800000"/>
              <a:headEnd/>
              <a:tailEnd/>
            </a:ln>
            <a:effectLst/>
          </p:spPr>
          <p:txBody>
            <a:bodyPr wrap="square" lIns="0" tIns="0" rIns="0" bIns="0">
              <a:spAutoFit/>
            </a:bodyPr>
            <a:lstStyle/>
            <a:p>
              <a:pPr algn="ctr"/>
              <a:r>
                <a:rPr lang="zh-CN" altLang="en-US" sz="1000" dirty="0" smtClean="0">
                  <a:solidFill>
                    <a:srgbClr val="363D62"/>
                  </a:solidFill>
                  <a:latin typeface="宋体" charset="-122"/>
                  <a:ea typeface="宋体" charset="-122"/>
                </a:rPr>
                <a:t>业务数据</a:t>
              </a:r>
              <a:r>
                <a:rPr lang="en-US" altLang="zh-CN" sz="1000" dirty="0" smtClean="0">
                  <a:solidFill>
                    <a:srgbClr val="363D62"/>
                  </a:solidFill>
                  <a:latin typeface="宋体" charset="-122"/>
                  <a:ea typeface="宋体" charset="-122"/>
                </a:rPr>
                <a:t>…</a:t>
              </a:r>
              <a:endParaRPr lang="en-US" altLang="ja-JP" sz="1000" dirty="0">
                <a:solidFill>
                  <a:srgbClr val="363D62"/>
                </a:solidFill>
                <a:latin typeface="宋体" charset="-122"/>
                <a:ea typeface="宋体" charset="-122"/>
              </a:endParaRPr>
            </a:p>
          </p:txBody>
        </p:sp>
      </p:grpSp>
      <p:sp>
        <p:nvSpPr>
          <p:cNvPr id="170" name="AutoShape 17"/>
          <p:cNvSpPr>
            <a:spLocks noChangeArrowheads="1"/>
          </p:cNvSpPr>
          <p:nvPr/>
        </p:nvSpPr>
        <p:spPr bwMode="auto">
          <a:xfrm>
            <a:off x="7534588" y="4942461"/>
            <a:ext cx="1071570" cy="259379"/>
          </a:xfrm>
          <a:prstGeom prst="can">
            <a:avLst>
              <a:gd name="adj" fmla="val 22986"/>
            </a:avLst>
          </a:prstGeom>
          <a:gradFill rotWithShape="1">
            <a:gsLst>
              <a:gs pos="0">
                <a:srgbClr val="A9A9A9"/>
              </a:gs>
              <a:gs pos="50000">
                <a:srgbClr val="A9A9A9">
                  <a:gamma/>
                  <a:tint val="63922"/>
                  <a:invGamma/>
                </a:srgbClr>
              </a:gs>
              <a:gs pos="100000">
                <a:srgbClr val="A9A9A9"/>
              </a:gs>
            </a:gsLst>
            <a:lin ang="0" scaled="1"/>
          </a:gradFill>
          <a:ln w="9525">
            <a:noFill/>
            <a:round/>
            <a:headEnd/>
            <a:tailEnd/>
          </a:ln>
          <a:effectLst>
            <a:prstShdw prst="shdw17" dist="17961" dir="2700000">
              <a:srgbClr val="A9A9A9">
                <a:gamma/>
                <a:shade val="60000"/>
                <a:invGamma/>
              </a:srgbClr>
            </a:prstShdw>
          </a:effectLst>
        </p:spPr>
        <p:txBody>
          <a:bodyPr/>
          <a:lstStyle/>
          <a:p>
            <a:endParaRPr lang="zh-CN" altLang="en-US"/>
          </a:p>
        </p:txBody>
      </p:sp>
      <p:sp>
        <p:nvSpPr>
          <p:cNvPr id="171" name="Text Box 18"/>
          <p:cNvSpPr txBox="1">
            <a:spLocks noChangeArrowheads="1"/>
          </p:cNvSpPr>
          <p:nvPr/>
        </p:nvSpPr>
        <p:spPr bwMode="auto">
          <a:xfrm>
            <a:off x="7534588" y="4987525"/>
            <a:ext cx="1071570" cy="153888"/>
          </a:xfrm>
          <a:prstGeom prst="rect">
            <a:avLst/>
          </a:prstGeom>
          <a:noFill/>
          <a:ln w="9525">
            <a:noFill/>
            <a:miter lim="800000"/>
            <a:headEnd/>
            <a:tailEnd/>
          </a:ln>
          <a:effectLst/>
        </p:spPr>
        <p:txBody>
          <a:bodyPr wrap="square" lIns="0" tIns="0" rIns="0" bIns="0">
            <a:spAutoFit/>
          </a:bodyPr>
          <a:lstStyle/>
          <a:p>
            <a:pPr algn="ctr"/>
            <a:r>
              <a:rPr lang="zh-CN" altLang="en-US" sz="1000" dirty="0" smtClean="0">
                <a:solidFill>
                  <a:srgbClr val="363D62"/>
                </a:solidFill>
                <a:latin typeface="宋体" charset="-122"/>
                <a:ea typeface="宋体" charset="-122"/>
              </a:rPr>
              <a:t>模板库</a:t>
            </a:r>
            <a:endParaRPr lang="en-US" altLang="ja-JP" sz="1000" dirty="0">
              <a:solidFill>
                <a:srgbClr val="363D62"/>
              </a:solidFill>
              <a:latin typeface="宋体" charset="-122"/>
              <a:ea typeface="宋体" charset="-122"/>
            </a:endParaRPr>
          </a:p>
        </p:txBody>
      </p:sp>
      <p:sp>
        <p:nvSpPr>
          <p:cNvPr id="174" name="矩形 173"/>
          <p:cNvSpPr/>
          <p:nvPr/>
        </p:nvSpPr>
        <p:spPr>
          <a:xfrm>
            <a:off x="7590720" y="4622268"/>
            <a:ext cx="928694" cy="285752"/>
          </a:xfrm>
          <a:prstGeom prst="rect">
            <a:avLst/>
          </a:prstGeom>
        </p:spPr>
        <p:txBody>
          <a:bodyPr wrap="square">
            <a:spAutoFit/>
          </a:bodyPr>
          <a:lstStyle/>
          <a:p>
            <a:pPr algn="ctr"/>
            <a:r>
              <a:rPr lang="zh-CN" altLang="en-US" sz="1200" dirty="0" smtClean="0">
                <a:latin typeface="+mn-ea"/>
                <a:ea typeface="+mn-ea"/>
              </a:rPr>
              <a:t>基础库</a:t>
            </a:r>
            <a:endParaRPr lang="zh-CN" altLang="en-US" sz="1200" dirty="0">
              <a:latin typeface="+mn-ea"/>
              <a:ea typeface="+mn-ea"/>
            </a:endParaRPr>
          </a:p>
        </p:txBody>
      </p:sp>
      <p:sp>
        <p:nvSpPr>
          <p:cNvPr id="102" name="圆角矩形 101"/>
          <p:cNvSpPr/>
          <p:nvPr/>
        </p:nvSpPr>
        <p:spPr bwMode="auto">
          <a:xfrm>
            <a:off x="1228391" y="4420440"/>
            <a:ext cx="1571636" cy="285752"/>
          </a:xfrm>
          <a:prstGeom prst="roundRect">
            <a:avLst/>
          </a:prstGeom>
          <a:solidFill>
            <a:schemeClr val="accent5">
              <a:lumMod val="40000"/>
              <a:lumOff val="60000"/>
            </a:schemeClr>
          </a:solidFill>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none" lIns="91440" tIns="45720" rIns="91440" bIns="45720" numCol="1" rtlCol="0" anchor="t" anchorCtr="0" compatLnSpc="1">
            <a:prstTxWarp prst="textNoShape">
              <a:avLst/>
            </a:prstTxWarp>
          </a:bodyPr>
          <a:lstStyle>
            <a:defPPr>
              <a:defRPr lang="zh-CN"/>
            </a:defPPr>
            <a:lvl1pPr algn="l" rtl="0" fontAlgn="base">
              <a:spcBef>
                <a:spcPct val="0"/>
              </a:spcBef>
              <a:spcAft>
                <a:spcPct val="0"/>
              </a:spcAft>
              <a:defRPr kern="1200">
                <a:solidFill>
                  <a:schemeClr val="tx1"/>
                </a:solidFill>
                <a:latin typeface="Arial" pitchFamily="34" charset="0"/>
                <a:ea typeface="黑体" pitchFamily="2" charset="-122"/>
                <a:cs typeface="+mn-cs"/>
              </a:defRPr>
            </a:lvl1pPr>
            <a:lvl2pPr marL="457200" algn="l" rtl="0" fontAlgn="base">
              <a:spcBef>
                <a:spcPct val="0"/>
              </a:spcBef>
              <a:spcAft>
                <a:spcPct val="0"/>
              </a:spcAft>
              <a:defRPr kern="1200">
                <a:solidFill>
                  <a:schemeClr val="tx1"/>
                </a:solidFill>
                <a:latin typeface="Arial" pitchFamily="34" charset="0"/>
                <a:ea typeface="黑体" pitchFamily="2" charset="-122"/>
                <a:cs typeface="+mn-cs"/>
              </a:defRPr>
            </a:lvl2pPr>
            <a:lvl3pPr marL="914400" algn="l" rtl="0" fontAlgn="base">
              <a:spcBef>
                <a:spcPct val="0"/>
              </a:spcBef>
              <a:spcAft>
                <a:spcPct val="0"/>
              </a:spcAft>
              <a:defRPr kern="1200">
                <a:solidFill>
                  <a:schemeClr val="tx1"/>
                </a:solidFill>
                <a:latin typeface="Arial" pitchFamily="34" charset="0"/>
                <a:ea typeface="黑体" pitchFamily="2" charset="-122"/>
                <a:cs typeface="+mn-cs"/>
              </a:defRPr>
            </a:lvl3pPr>
            <a:lvl4pPr marL="1371600" algn="l" rtl="0" fontAlgn="base">
              <a:spcBef>
                <a:spcPct val="0"/>
              </a:spcBef>
              <a:spcAft>
                <a:spcPct val="0"/>
              </a:spcAft>
              <a:defRPr kern="1200">
                <a:solidFill>
                  <a:schemeClr val="tx1"/>
                </a:solidFill>
                <a:latin typeface="Arial" pitchFamily="34" charset="0"/>
                <a:ea typeface="黑体" pitchFamily="2" charset="-122"/>
                <a:cs typeface="+mn-cs"/>
              </a:defRPr>
            </a:lvl4pPr>
            <a:lvl5pPr marL="1828800" algn="l" rtl="0" fontAlgn="base">
              <a:spcBef>
                <a:spcPct val="0"/>
              </a:spcBef>
              <a:spcAft>
                <a:spcPct val="0"/>
              </a:spcAft>
              <a:defRPr kern="1200">
                <a:solidFill>
                  <a:schemeClr val="tx1"/>
                </a:solidFill>
                <a:latin typeface="Arial" pitchFamily="34" charset="0"/>
                <a:ea typeface="黑体" pitchFamily="2" charset="-122"/>
                <a:cs typeface="+mn-cs"/>
              </a:defRPr>
            </a:lvl5pPr>
            <a:lvl6pPr marL="2286000" algn="l" defTabSz="914400" rtl="0" eaLnBrk="1" latinLnBrk="0" hangingPunct="1">
              <a:defRPr kern="1200">
                <a:solidFill>
                  <a:schemeClr val="tx1"/>
                </a:solidFill>
                <a:latin typeface="Arial" pitchFamily="34" charset="0"/>
                <a:ea typeface="黑体" pitchFamily="2" charset="-122"/>
                <a:cs typeface="+mn-cs"/>
              </a:defRPr>
            </a:lvl6pPr>
            <a:lvl7pPr marL="2743200" algn="l" defTabSz="914400" rtl="0" eaLnBrk="1" latinLnBrk="0" hangingPunct="1">
              <a:defRPr kern="1200">
                <a:solidFill>
                  <a:schemeClr val="tx1"/>
                </a:solidFill>
                <a:latin typeface="Arial" pitchFamily="34" charset="0"/>
                <a:ea typeface="黑体" pitchFamily="2" charset="-122"/>
                <a:cs typeface="+mn-cs"/>
              </a:defRPr>
            </a:lvl7pPr>
            <a:lvl8pPr marL="3200400" algn="l" defTabSz="914400" rtl="0" eaLnBrk="1" latinLnBrk="0" hangingPunct="1">
              <a:defRPr kern="1200">
                <a:solidFill>
                  <a:schemeClr val="tx1"/>
                </a:solidFill>
                <a:latin typeface="Arial" pitchFamily="34" charset="0"/>
                <a:ea typeface="黑体" pitchFamily="2" charset="-122"/>
                <a:cs typeface="+mn-cs"/>
              </a:defRPr>
            </a:lvl8pPr>
            <a:lvl9pPr marL="3657600" algn="l" defTabSz="914400" rtl="0" eaLnBrk="1" latinLnBrk="0" hangingPunct="1">
              <a:defRPr kern="1200">
                <a:solidFill>
                  <a:schemeClr val="tx1"/>
                </a:solidFill>
                <a:latin typeface="Arial" pitchFamily="34" charset="0"/>
                <a:ea typeface="黑体" pitchFamily="2" charset="-122"/>
                <a:cs typeface="+mn-cs"/>
              </a:defRPr>
            </a:lvl9pPr>
          </a:lstStyle>
          <a:p>
            <a:r>
              <a:rPr lang="en-US" altLang="zh-CN" sz="1200" dirty="0" smtClean="0">
                <a:latin typeface="Arial" charset="0"/>
              </a:rPr>
              <a:t>       </a:t>
            </a:r>
            <a:r>
              <a:rPr lang="zh-CN" altLang="en-US" sz="1200" dirty="0">
                <a:latin typeface="Arial" charset="0"/>
              </a:rPr>
              <a:t> </a:t>
            </a:r>
            <a:r>
              <a:rPr lang="zh-CN" altLang="en-US" sz="1200" dirty="0" smtClean="0">
                <a:latin typeface="Arial" charset="0"/>
              </a:rPr>
              <a:t> 事务管理</a:t>
            </a:r>
            <a:endParaRPr lang="zh-CN" altLang="en-US" sz="1200" dirty="0">
              <a:latin typeface="Arial" charset="0"/>
            </a:endParaRPr>
          </a:p>
        </p:txBody>
      </p:sp>
      <p:sp>
        <p:nvSpPr>
          <p:cNvPr id="103" name="圆角矩形 102"/>
          <p:cNvSpPr/>
          <p:nvPr/>
        </p:nvSpPr>
        <p:spPr bwMode="auto">
          <a:xfrm>
            <a:off x="1228391" y="4777630"/>
            <a:ext cx="1571636" cy="279570"/>
          </a:xfrm>
          <a:prstGeom prst="roundRect">
            <a:avLst/>
          </a:prstGeom>
          <a:solidFill>
            <a:schemeClr val="accent5">
              <a:lumMod val="40000"/>
              <a:lumOff val="60000"/>
            </a:schemeClr>
          </a:solidFill>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none" lIns="91440" tIns="45720" rIns="91440" bIns="45720" numCol="1" rtlCol="0" anchor="t" anchorCtr="0" compatLnSpc="1">
            <a:prstTxWarp prst="textNoShape">
              <a:avLst/>
            </a:prstTxWarp>
          </a:bodyPr>
          <a:lstStyle>
            <a:defPPr>
              <a:defRPr lang="zh-CN"/>
            </a:defPPr>
            <a:lvl1pPr algn="l" rtl="0" fontAlgn="base">
              <a:spcBef>
                <a:spcPct val="0"/>
              </a:spcBef>
              <a:spcAft>
                <a:spcPct val="0"/>
              </a:spcAft>
              <a:defRPr kern="1200">
                <a:solidFill>
                  <a:schemeClr val="tx1"/>
                </a:solidFill>
                <a:latin typeface="Arial" pitchFamily="34" charset="0"/>
                <a:ea typeface="黑体" pitchFamily="2" charset="-122"/>
                <a:cs typeface="+mn-cs"/>
              </a:defRPr>
            </a:lvl1pPr>
            <a:lvl2pPr marL="457200" algn="l" rtl="0" fontAlgn="base">
              <a:spcBef>
                <a:spcPct val="0"/>
              </a:spcBef>
              <a:spcAft>
                <a:spcPct val="0"/>
              </a:spcAft>
              <a:defRPr kern="1200">
                <a:solidFill>
                  <a:schemeClr val="tx1"/>
                </a:solidFill>
                <a:latin typeface="Arial" pitchFamily="34" charset="0"/>
                <a:ea typeface="黑体" pitchFamily="2" charset="-122"/>
                <a:cs typeface="+mn-cs"/>
              </a:defRPr>
            </a:lvl2pPr>
            <a:lvl3pPr marL="914400" algn="l" rtl="0" fontAlgn="base">
              <a:spcBef>
                <a:spcPct val="0"/>
              </a:spcBef>
              <a:spcAft>
                <a:spcPct val="0"/>
              </a:spcAft>
              <a:defRPr kern="1200">
                <a:solidFill>
                  <a:schemeClr val="tx1"/>
                </a:solidFill>
                <a:latin typeface="Arial" pitchFamily="34" charset="0"/>
                <a:ea typeface="黑体" pitchFamily="2" charset="-122"/>
                <a:cs typeface="+mn-cs"/>
              </a:defRPr>
            </a:lvl3pPr>
            <a:lvl4pPr marL="1371600" algn="l" rtl="0" fontAlgn="base">
              <a:spcBef>
                <a:spcPct val="0"/>
              </a:spcBef>
              <a:spcAft>
                <a:spcPct val="0"/>
              </a:spcAft>
              <a:defRPr kern="1200">
                <a:solidFill>
                  <a:schemeClr val="tx1"/>
                </a:solidFill>
                <a:latin typeface="Arial" pitchFamily="34" charset="0"/>
                <a:ea typeface="黑体" pitchFamily="2" charset="-122"/>
                <a:cs typeface="+mn-cs"/>
              </a:defRPr>
            </a:lvl4pPr>
            <a:lvl5pPr marL="1828800" algn="l" rtl="0" fontAlgn="base">
              <a:spcBef>
                <a:spcPct val="0"/>
              </a:spcBef>
              <a:spcAft>
                <a:spcPct val="0"/>
              </a:spcAft>
              <a:defRPr kern="1200">
                <a:solidFill>
                  <a:schemeClr val="tx1"/>
                </a:solidFill>
                <a:latin typeface="Arial" pitchFamily="34" charset="0"/>
                <a:ea typeface="黑体" pitchFamily="2" charset="-122"/>
                <a:cs typeface="+mn-cs"/>
              </a:defRPr>
            </a:lvl5pPr>
            <a:lvl6pPr marL="2286000" algn="l" defTabSz="914400" rtl="0" eaLnBrk="1" latinLnBrk="0" hangingPunct="1">
              <a:defRPr kern="1200">
                <a:solidFill>
                  <a:schemeClr val="tx1"/>
                </a:solidFill>
                <a:latin typeface="Arial" pitchFamily="34" charset="0"/>
                <a:ea typeface="黑体" pitchFamily="2" charset="-122"/>
                <a:cs typeface="+mn-cs"/>
              </a:defRPr>
            </a:lvl6pPr>
            <a:lvl7pPr marL="2743200" algn="l" defTabSz="914400" rtl="0" eaLnBrk="1" latinLnBrk="0" hangingPunct="1">
              <a:defRPr kern="1200">
                <a:solidFill>
                  <a:schemeClr val="tx1"/>
                </a:solidFill>
                <a:latin typeface="Arial" pitchFamily="34" charset="0"/>
                <a:ea typeface="黑体" pitchFamily="2" charset="-122"/>
                <a:cs typeface="+mn-cs"/>
              </a:defRPr>
            </a:lvl7pPr>
            <a:lvl8pPr marL="3200400" algn="l" defTabSz="914400" rtl="0" eaLnBrk="1" latinLnBrk="0" hangingPunct="1">
              <a:defRPr kern="1200">
                <a:solidFill>
                  <a:schemeClr val="tx1"/>
                </a:solidFill>
                <a:latin typeface="Arial" pitchFamily="34" charset="0"/>
                <a:ea typeface="黑体" pitchFamily="2" charset="-122"/>
                <a:cs typeface="+mn-cs"/>
              </a:defRPr>
            </a:lvl8pPr>
            <a:lvl9pPr marL="3657600" algn="l" defTabSz="914400" rtl="0" eaLnBrk="1" latinLnBrk="0" hangingPunct="1">
              <a:defRPr kern="1200">
                <a:solidFill>
                  <a:schemeClr val="tx1"/>
                </a:solidFill>
                <a:latin typeface="Arial" pitchFamily="34" charset="0"/>
                <a:ea typeface="黑体" pitchFamily="2" charset="-122"/>
                <a:cs typeface="+mn-cs"/>
              </a:defRPr>
            </a:lvl9pPr>
          </a:lstStyle>
          <a:p>
            <a:pPr marL="0" marR="0" indent="0" algn="ctr" defTabSz="914400" eaLnBrk="1" latinLnBrk="0" hangingPunct="1">
              <a:lnSpc>
                <a:spcPct val="100000"/>
              </a:lnSpc>
              <a:buClrTx/>
              <a:buSzTx/>
              <a:buFontTx/>
              <a:buNone/>
              <a:tabLst/>
            </a:pPr>
            <a:r>
              <a:rPr lang="zh-CN" altLang="en-US" sz="1200" dirty="0" smtClean="0">
                <a:latin typeface="Arial" charset="0"/>
              </a:rPr>
              <a:t>远程调用</a:t>
            </a:r>
          </a:p>
        </p:txBody>
      </p:sp>
      <p:sp>
        <p:nvSpPr>
          <p:cNvPr id="104" name="圆角矩形 103"/>
          <p:cNvSpPr/>
          <p:nvPr/>
        </p:nvSpPr>
        <p:spPr bwMode="auto">
          <a:xfrm>
            <a:off x="3157217" y="4771448"/>
            <a:ext cx="1571636" cy="279570"/>
          </a:xfrm>
          <a:prstGeom prst="roundRect">
            <a:avLst/>
          </a:prstGeom>
          <a:solidFill>
            <a:schemeClr val="accent5">
              <a:lumMod val="40000"/>
              <a:lumOff val="60000"/>
            </a:schemeClr>
          </a:solidFill>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none" lIns="91440" tIns="45720" rIns="91440" bIns="45720" numCol="1" rtlCol="0" anchor="t" anchorCtr="0" compatLnSpc="1">
            <a:prstTxWarp prst="textNoShape">
              <a:avLst/>
            </a:prstTxWarp>
          </a:bodyPr>
          <a:lstStyle>
            <a:defPPr>
              <a:defRPr lang="zh-CN"/>
            </a:defPPr>
            <a:lvl1pPr algn="l" rtl="0" fontAlgn="base">
              <a:spcBef>
                <a:spcPct val="0"/>
              </a:spcBef>
              <a:spcAft>
                <a:spcPct val="0"/>
              </a:spcAft>
              <a:defRPr kern="1200">
                <a:solidFill>
                  <a:schemeClr val="tx1"/>
                </a:solidFill>
                <a:latin typeface="Arial" pitchFamily="34" charset="0"/>
                <a:ea typeface="黑体" pitchFamily="2" charset="-122"/>
                <a:cs typeface="+mn-cs"/>
              </a:defRPr>
            </a:lvl1pPr>
            <a:lvl2pPr marL="457200" algn="l" rtl="0" fontAlgn="base">
              <a:spcBef>
                <a:spcPct val="0"/>
              </a:spcBef>
              <a:spcAft>
                <a:spcPct val="0"/>
              </a:spcAft>
              <a:defRPr kern="1200">
                <a:solidFill>
                  <a:schemeClr val="tx1"/>
                </a:solidFill>
                <a:latin typeface="Arial" pitchFamily="34" charset="0"/>
                <a:ea typeface="黑体" pitchFamily="2" charset="-122"/>
                <a:cs typeface="+mn-cs"/>
              </a:defRPr>
            </a:lvl2pPr>
            <a:lvl3pPr marL="914400" algn="l" rtl="0" fontAlgn="base">
              <a:spcBef>
                <a:spcPct val="0"/>
              </a:spcBef>
              <a:spcAft>
                <a:spcPct val="0"/>
              </a:spcAft>
              <a:defRPr kern="1200">
                <a:solidFill>
                  <a:schemeClr val="tx1"/>
                </a:solidFill>
                <a:latin typeface="Arial" pitchFamily="34" charset="0"/>
                <a:ea typeface="黑体" pitchFamily="2" charset="-122"/>
                <a:cs typeface="+mn-cs"/>
              </a:defRPr>
            </a:lvl3pPr>
            <a:lvl4pPr marL="1371600" algn="l" rtl="0" fontAlgn="base">
              <a:spcBef>
                <a:spcPct val="0"/>
              </a:spcBef>
              <a:spcAft>
                <a:spcPct val="0"/>
              </a:spcAft>
              <a:defRPr kern="1200">
                <a:solidFill>
                  <a:schemeClr val="tx1"/>
                </a:solidFill>
                <a:latin typeface="Arial" pitchFamily="34" charset="0"/>
                <a:ea typeface="黑体" pitchFamily="2" charset="-122"/>
                <a:cs typeface="+mn-cs"/>
              </a:defRPr>
            </a:lvl4pPr>
            <a:lvl5pPr marL="1828800" algn="l" rtl="0" fontAlgn="base">
              <a:spcBef>
                <a:spcPct val="0"/>
              </a:spcBef>
              <a:spcAft>
                <a:spcPct val="0"/>
              </a:spcAft>
              <a:defRPr kern="1200">
                <a:solidFill>
                  <a:schemeClr val="tx1"/>
                </a:solidFill>
                <a:latin typeface="Arial" pitchFamily="34" charset="0"/>
                <a:ea typeface="黑体" pitchFamily="2" charset="-122"/>
                <a:cs typeface="+mn-cs"/>
              </a:defRPr>
            </a:lvl5pPr>
            <a:lvl6pPr marL="2286000" algn="l" defTabSz="914400" rtl="0" eaLnBrk="1" latinLnBrk="0" hangingPunct="1">
              <a:defRPr kern="1200">
                <a:solidFill>
                  <a:schemeClr val="tx1"/>
                </a:solidFill>
                <a:latin typeface="Arial" pitchFamily="34" charset="0"/>
                <a:ea typeface="黑体" pitchFamily="2" charset="-122"/>
                <a:cs typeface="+mn-cs"/>
              </a:defRPr>
            </a:lvl6pPr>
            <a:lvl7pPr marL="2743200" algn="l" defTabSz="914400" rtl="0" eaLnBrk="1" latinLnBrk="0" hangingPunct="1">
              <a:defRPr kern="1200">
                <a:solidFill>
                  <a:schemeClr val="tx1"/>
                </a:solidFill>
                <a:latin typeface="Arial" pitchFamily="34" charset="0"/>
                <a:ea typeface="黑体" pitchFamily="2" charset="-122"/>
                <a:cs typeface="+mn-cs"/>
              </a:defRPr>
            </a:lvl7pPr>
            <a:lvl8pPr marL="3200400" algn="l" defTabSz="914400" rtl="0" eaLnBrk="1" latinLnBrk="0" hangingPunct="1">
              <a:defRPr kern="1200">
                <a:solidFill>
                  <a:schemeClr val="tx1"/>
                </a:solidFill>
                <a:latin typeface="Arial" pitchFamily="34" charset="0"/>
                <a:ea typeface="黑体" pitchFamily="2" charset="-122"/>
                <a:cs typeface="+mn-cs"/>
              </a:defRPr>
            </a:lvl8pPr>
            <a:lvl9pPr marL="3657600" algn="l" defTabSz="914400" rtl="0" eaLnBrk="1" latinLnBrk="0" hangingPunct="1">
              <a:defRPr kern="1200">
                <a:solidFill>
                  <a:schemeClr val="tx1"/>
                </a:solidFill>
                <a:latin typeface="Arial" pitchFamily="34" charset="0"/>
                <a:ea typeface="黑体" pitchFamily="2" charset="-122"/>
                <a:cs typeface="+mn-cs"/>
              </a:defRPr>
            </a:lvl9pPr>
          </a:lstStyle>
          <a:p>
            <a:pPr algn="ctr"/>
            <a:r>
              <a:rPr lang="zh-CN" altLang="en-US" sz="1200" dirty="0" smtClean="0">
                <a:latin typeface="Arial" charset="0"/>
              </a:rPr>
              <a:t>工作</a:t>
            </a:r>
            <a:r>
              <a:rPr lang="zh-CN" altLang="en-US" sz="1200" dirty="0">
                <a:latin typeface="Arial" charset="0"/>
              </a:rPr>
              <a:t>流引擎</a:t>
            </a:r>
          </a:p>
          <a:p>
            <a:pPr algn="ctr"/>
            <a:endParaRPr lang="zh-CN" altLang="en-US" sz="1200" dirty="0" smtClean="0">
              <a:latin typeface="Arial" charset="0"/>
            </a:endParaRPr>
          </a:p>
        </p:txBody>
      </p:sp>
      <p:sp>
        <p:nvSpPr>
          <p:cNvPr id="108" name="圆角矩形 107"/>
          <p:cNvSpPr/>
          <p:nvPr/>
        </p:nvSpPr>
        <p:spPr bwMode="auto">
          <a:xfrm>
            <a:off x="3157217" y="4414258"/>
            <a:ext cx="1571636" cy="285752"/>
          </a:xfrm>
          <a:prstGeom prst="roundRect">
            <a:avLst/>
          </a:prstGeom>
          <a:solidFill>
            <a:schemeClr val="accent5">
              <a:lumMod val="40000"/>
              <a:lumOff val="60000"/>
            </a:schemeClr>
          </a:solidFill>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none" lIns="91440" tIns="45720" rIns="91440" bIns="45720" numCol="1" rtlCol="0" anchor="t" anchorCtr="0" compatLnSpc="1">
            <a:prstTxWarp prst="textNoShape">
              <a:avLst/>
            </a:prstTxWarp>
          </a:bodyPr>
          <a:lstStyle>
            <a:defPPr>
              <a:defRPr lang="zh-CN"/>
            </a:defPPr>
            <a:lvl1pPr algn="l" rtl="0" fontAlgn="base">
              <a:spcBef>
                <a:spcPct val="0"/>
              </a:spcBef>
              <a:spcAft>
                <a:spcPct val="0"/>
              </a:spcAft>
              <a:defRPr kern="1200">
                <a:solidFill>
                  <a:schemeClr val="tx1"/>
                </a:solidFill>
                <a:latin typeface="Arial" pitchFamily="34" charset="0"/>
                <a:ea typeface="黑体" pitchFamily="2" charset="-122"/>
                <a:cs typeface="+mn-cs"/>
              </a:defRPr>
            </a:lvl1pPr>
            <a:lvl2pPr marL="457200" algn="l" rtl="0" fontAlgn="base">
              <a:spcBef>
                <a:spcPct val="0"/>
              </a:spcBef>
              <a:spcAft>
                <a:spcPct val="0"/>
              </a:spcAft>
              <a:defRPr kern="1200">
                <a:solidFill>
                  <a:schemeClr val="tx1"/>
                </a:solidFill>
                <a:latin typeface="Arial" pitchFamily="34" charset="0"/>
                <a:ea typeface="黑体" pitchFamily="2" charset="-122"/>
                <a:cs typeface="+mn-cs"/>
              </a:defRPr>
            </a:lvl2pPr>
            <a:lvl3pPr marL="914400" algn="l" rtl="0" fontAlgn="base">
              <a:spcBef>
                <a:spcPct val="0"/>
              </a:spcBef>
              <a:spcAft>
                <a:spcPct val="0"/>
              </a:spcAft>
              <a:defRPr kern="1200">
                <a:solidFill>
                  <a:schemeClr val="tx1"/>
                </a:solidFill>
                <a:latin typeface="Arial" pitchFamily="34" charset="0"/>
                <a:ea typeface="黑体" pitchFamily="2" charset="-122"/>
                <a:cs typeface="+mn-cs"/>
              </a:defRPr>
            </a:lvl3pPr>
            <a:lvl4pPr marL="1371600" algn="l" rtl="0" fontAlgn="base">
              <a:spcBef>
                <a:spcPct val="0"/>
              </a:spcBef>
              <a:spcAft>
                <a:spcPct val="0"/>
              </a:spcAft>
              <a:defRPr kern="1200">
                <a:solidFill>
                  <a:schemeClr val="tx1"/>
                </a:solidFill>
                <a:latin typeface="Arial" pitchFamily="34" charset="0"/>
                <a:ea typeface="黑体" pitchFamily="2" charset="-122"/>
                <a:cs typeface="+mn-cs"/>
              </a:defRPr>
            </a:lvl4pPr>
            <a:lvl5pPr marL="1828800" algn="l" rtl="0" fontAlgn="base">
              <a:spcBef>
                <a:spcPct val="0"/>
              </a:spcBef>
              <a:spcAft>
                <a:spcPct val="0"/>
              </a:spcAft>
              <a:defRPr kern="1200">
                <a:solidFill>
                  <a:schemeClr val="tx1"/>
                </a:solidFill>
                <a:latin typeface="Arial" pitchFamily="34" charset="0"/>
                <a:ea typeface="黑体" pitchFamily="2" charset="-122"/>
                <a:cs typeface="+mn-cs"/>
              </a:defRPr>
            </a:lvl5pPr>
            <a:lvl6pPr marL="2286000" algn="l" defTabSz="914400" rtl="0" eaLnBrk="1" latinLnBrk="0" hangingPunct="1">
              <a:defRPr kern="1200">
                <a:solidFill>
                  <a:schemeClr val="tx1"/>
                </a:solidFill>
                <a:latin typeface="Arial" pitchFamily="34" charset="0"/>
                <a:ea typeface="黑体" pitchFamily="2" charset="-122"/>
                <a:cs typeface="+mn-cs"/>
              </a:defRPr>
            </a:lvl6pPr>
            <a:lvl7pPr marL="2743200" algn="l" defTabSz="914400" rtl="0" eaLnBrk="1" latinLnBrk="0" hangingPunct="1">
              <a:defRPr kern="1200">
                <a:solidFill>
                  <a:schemeClr val="tx1"/>
                </a:solidFill>
                <a:latin typeface="Arial" pitchFamily="34" charset="0"/>
                <a:ea typeface="黑体" pitchFamily="2" charset="-122"/>
                <a:cs typeface="+mn-cs"/>
              </a:defRPr>
            </a:lvl7pPr>
            <a:lvl8pPr marL="3200400" algn="l" defTabSz="914400" rtl="0" eaLnBrk="1" latinLnBrk="0" hangingPunct="1">
              <a:defRPr kern="1200">
                <a:solidFill>
                  <a:schemeClr val="tx1"/>
                </a:solidFill>
                <a:latin typeface="Arial" pitchFamily="34" charset="0"/>
                <a:ea typeface="黑体" pitchFamily="2" charset="-122"/>
                <a:cs typeface="+mn-cs"/>
              </a:defRPr>
            </a:lvl8pPr>
            <a:lvl9pPr marL="3657600" algn="l" defTabSz="914400" rtl="0" eaLnBrk="1" latinLnBrk="0" hangingPunct="1">
              <a:defRPr kern="1200">
                <a:solidFill>
                  <a:schemeClr val="tx1"/>
                </a:solidFill>
                <a:latin typeface="Arial" pitchFamily="34" charset="0"/>
                <a:ea typeface="黑体" pitchFamily="2" charset="-122"/>
                <a:cs typeface="+mn-cs"/>
              </a:defRPr>
            </a:lvl9pPr>
          </a:lstStyle>
          <a:p>
            <a:pPr algn="ctr"/>
            <a:r>
              <a:rPr lang="en-US" altLang="zh-CN" sz="1200" dirty="0" smtClean="0">
                <a:latin typeface="Arial" charset="0"/>
              </a:rPr>
              <a:t>EXCEL</a:t>
            </a:r>
            <a:r>
              <a:rPr lang="zh-CN" altLang="en-US" sz="1200" dirty="0" smtClean="0">
                <a:latin typeface="Arial" charset="0"/>
              </a:rPr>
              <a:t>解析</a:t>
            </a:r>
            <a:endParaRPr lang="zh-CN" altLang="en-US" sz="1200" dirty="0">
              <a:latin typeface="Arial" charset="0"/>
            </a:endParaRPr>
          </a:p>
        </p:txBody>
      </p:sp>
      <p:sp>
        <p:nvSpPr>
          <p:cNvPr id="112" name="圆角矩形 111"/>
          <p:cNvSpPr/>
          <p:nvPr/>
        </p:nvSpPr>
        <p:spPr bwMode="auto">
          <a:xfrm>
            <a:off x="1228391" y="5134820"/>
            <a:ext cx="1571636" cy="279570"/>
          </a:xfrm>
          <a:prstGeom prst="roundRect">
            <a:avLst/>
          </a:prstGeom>
          <a:solidFill>
            <a:schemeClr val="accent5">
              <a:lumMod val="40000"/>
              <a:lumOff val="60000"/>
            </a:schemeClr>
          </a:solidFill>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none" lIns="91440" tIns="45720" rIns="91440" bIns="45720" numCol="1" rtlCol="0" anchor="t" anchorCtr="0" compatLnSpc="1">
            <a:prstTxWarp prst="textNoShape">
              <a:avLst/>
            </a:prstTxWarp>
          </a:bodyPr>
          <a:lstStyle>
            <a:defPPr>
              <a:defRPr lang="zh-CN"/>
            </a:defPPr>
            <a:lvl1pPr algn="l" rtl="0" fontAlgn="base">
              <a:spcBef>
                <a:spcPct val="0"/>
              </a:spcBef>
              <a:spcAft>
                <a:spcPct val="0"/>
              </a:spcAft>
              <a:defRPr kern="1200">
                <a:solidFill>
                  <a:schemeClr val="tx1"/>
                </a:solidFill>
                <a:latin typeface="Arial" pitchFamily="34" charset="0"/>
                <a:ea typeface="黑体" pitchFamily="2" charset="-122"/>
                <a:cs typeface="+mn-cs"/>
              </a:defRPr>
            </a:lvl1pPr>
            <a:lvl2pPr marL="457200" algn="l" rtl="0" fontAlgn="base">
              <a:spcBef>
                <a:spcPct val="0"/>
              </a:spcBef>
              <a:spcAft>
                <a:spcPct val="0"/>
              </a:spcAft>
              <a:defRPr kern="1200">
                <a:solidFill>
                  <a:schemeClr val="tx1"/>
                </a:solidFill>
                <a:latin typeface="Arial" pitchFamily="34" charset="0"/>
                <a:ea typeface="黑体" pitchFamily="2" charset="-122"/>
                <a:cs typeface="+mn-cs"/>
              </a:defRPr>
            </a:lvl2pPr>
            <a:lvl3pPr marL="914400" algn="l" rtl="0" fontAlgn="base">
              <a:spcBef>
                <a:spcPct val="0"/>
              </a:spcBef>
              <a:spcAft>
                <a:spcPct val="0"/>
              </a:spcAft>
              <a:defRPr kern="1200">
                <a:solidFill>
                  <a:schemeClr val="tx1"/>
                </a:solidFill>
                <a:latin typeface="Arial" pitchFamily="34" charset="0"/>
                <a:ea typeface="黑体" pitchFamily="2" charset="-122"/>
                <a:cs typeface="+mn-cs"/>
              </a:defRPr>
            </a:lvl3pPr>
            <a:lvl4pPr marL="1371600" algn="l" rtl="0" fontAlgn="base">
              <a:spcBef>
                <a:spcPct val="0"/>
              </a:spcBef>
              <a:spcAft>
                <a:spcPct val="0"/>
              </a:spcAft>
              <a:defRPr kern="1200">
                <a:solidFill>
                  <a:schemeClr val="tx1"/>
                </a:solidFill>
                <a:latin typeface="Arial" pitchFamily="34" charset="0"/>
                <a:ea typeface="黑体" pitchFamily="2" charset="-122"/>
                <a:cs typeface="+mn-cs"/>
              </a:defRPr>
            </a:lvl4pPr>
            <a:lvl5pPr marL="1828800" algn="l" rtl="0" fontAlgn="base">
              <a:spcBef>
                <a:spcPct val="0"/>
              </a:spcBef>
              <a:spcAft>
                <a:spcPct val="0"/>
              </a:spcAft>
              <a:defRPr kern="1200">
                <a:solidFill>
                  <a:schemeClr val="tx1"/>
                </a:solidFill>
                <a:latin typeface="Arial" pitchFamily="34" charset="0"/>
                <a:ea typeface="黑体" pitchFamily="2" charset="-122"/>
                <a:cs typeface="+mn-cs"/>
              </a:defRPr>
            </a:lvl5pPr>
            <a:lvl6pPr marL="2286000" algn="l" defTabSz="914400" rtl="0" eaLnBrk="1" latinLnBrk="0" hangingPunct="1">
              <a:defRPr kern="1200">
                <a:solidFill>
                  <a:schemeClr val="tx1"/>
                </a:solidFill>
                <a:latin typeface="Arial" pitchFamily="34" charset="0"/>
                <a:ea typeface="黑体" pitchFamily="2" charset="-122"/>
                <a:cs typeface="+mn-cs"/>
              </a:defRPr>
            </a:lvl6pPr>
            <a:lvl7pPr marL="2743200" algn="l" defTabSz="914400" rtl="0" eaLnBrk="1" latinLnBrk="0" hangingPunct="1">
              <a:defRPr kern="1200">
                <a:solidFill>
                  <a:schemeClr val="tx1"/>
                </a:solidFill>
                <a:latin typeface="Arial" pitchFamily="34" charset="0"/>
                <a:ea typeface="黑体" pitchFamily="2" charset="-122"/>
                <a:cs typeface="+mn-cs"/>
              </a:defRPr>
            </a:lvl7pPr>
            <a:lvl8pPr marL="3200400" algn="l" defTabSz="914400" rtl="0" eaLnBrk="1" latinLnBrk="0" hangingPunct="1">
              <a:defRPr kern="1200">
                <a:solidFill>
                  <a:schemeClr val="tx1"/>
                </a:solidFill>
                <a:latin typeface="Arial" pitchFamily="34" charset="0"/>
                <a:ea typeface="黑体" pitchFamily="2" charset="-122"/>
                <a:cs typeface="+mn-cs"/>
              </a:defRPr>
            </a:lvl8pPr>
            <a:lvl9pPr marL="3657600" algn="l" defTabSz="914400" rtl="0" eaLnBrk="1" latinLnBrk="0" hangingPunct="1">
              <a:defRPr kern="1200">
                <a:solidFill>
                  <a:schemeClr val="tx1"/>
                </a:solidFill>
                <a:latin typeface="Arial" pitchFamily="34" charset="0"/>
                <a:ea typeface="黑体" pitchFamily="2" charset="-122"/>
                <a:cs typeface="+mn-cs"/>
              </a:defRPr>
            </a:lvl9pPr>
          </a:lstStyle>
          <a:p>
            <a:pPr marL="0" marR="0" indent="0" algn="ctr" defTabSz="914400" eaLnBrk="1" latinLnBrk="0" hangingPunct="1">
              <a:lnSpc>
                <a:spcPct val="100000"/>
              </a:lnSpc>
              <a:buClrTx/>
              <a:buSzTx/>
              <a:buFontTx/>
              <a:buNone/>
              <a:tabLst/>
            </a:pPr>
            <a:r>
              <a:rPr lang="zh-CN" altLang="en-US" sz="1200" dirty="0" smtClean="0">
                <a:latin typeface="Arial" charset="0"/>
              </a:rPr>
              <a:t>消息处理</a:t>
            </a:r>
          </a:p>
        </p:txBody>
      </p:sp>
      <p:sp>
        <p:nvSpPr>
          <p:cNvPr id="113" name="圆角矩形 112"/>
          <p:cNvSpPr/>
          <p:nvPr/>
        </p:nvSpPr>
        <p:spPr bwMode="auto">
          <a:xfrm>
            <a:off x="3157217" y="5128638"/>
            <a:ext cx="1571636" cy="279570"/>
          </a:xfrm>
          <a:prstGeom prst="roundRect">
            <a:avLst/>
          </a:prstGeom>
          <a:solidFill>
            <a:schemeClr val="accent5">
              <a:lumMod val="40000"/>
              <a:lumOff val="60000"/>
            </a:schemeClr>
          </a:solidFill>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none" lIns="91440" tIns="45720" rIns="91440" bIns="45720" numCol="1" rtlCol="0" anchor="t" anchorCtr="0" compatLnSpc="1">
            <a:prstTxWarp prst="textNoShape">
              <a:avLst/>
            </a:prstTxWarp>
          </a:bodyPr>
          <a:lstStyle>
            <a:defPPr>
              <a:defRPr lang="zh-CN"/>
            </a:defPPr>
            <a:lvl1pPr algn="l" rtl="0" fontAlgn="base">
              <a:spcBef>
                <a:spcPct val="0"/>
              </a:spcBef>
              <a:spcAft>
                <a:spcPct val="0"/>
              </a:spcAft>
              <a:defRPr kern="1200">
                <a:solidFill>
                  <a:schemeClr val="tx1"/>
                </a:solidFill>
                <a:latin typeface="Arial" pitchFamily="34" charset="0"/>
                <a:ea typeface="黑体" pitchFamily="2" charset="-122"/>
                <a:cs typeface="+mn-cs"/>
              </a:defRPr>
            </a:lvl1pPr>
            <a:lvl2pPr marL="457200" algn="l" rtl="0" fontAlgn="base">
              <a:spcBef>
                <a:spcPct val="0"/>
              </a:spcBef>
              <a:spcAft>
                <a:spcPct val="0"/>
              </a:spcAft>
              <a:defRPr kern="1200">
                <a:solidFill>
                  <a:schemeClr val="tx1"/>
                </a:solidFill>
                <a:latin typeface="Arial" pitchFamily="34" charset="0"/>
                <a:ea typeface="黑体" pitchFamily="2" charset="-122"/>
                <a:cs typeface="+mn-cs"/>
              </a:defRPr>
            </a:lvl2pPr>
            <a:lvl3pPr marL="914400" algn="l" rtl="0" fontAlgn="base">
              <a:spcBef>
                <a:spcPct val="0"/>
              </a:spcBef>
              <a:spcAft>
                <a:spcPct val="0"/>
              </a:spcAft>
              <a:defRPr kern="1200">
                <a:solidFill>
                  <a:schemeClr val="tx1"/>
                </a:solidFill>
                <a:latin typeface="Arial" pitchFamily="34" charset="0"/>
                <a:ea typeface="黑体" pitchFamily="2" charset="-122"/>
                <a:cs typeface="+mn-cs"/>
              </a:defRPr>
            </a:lvl3pPr>
            <a:lvl4pPr marL="1371600" algn="l" rtl="0" fontAlgn="base">
              <a:spcBef>
                <a:spcPct val="0"/>
              </a:spcBef>
              <a:spcAft>
                <a:spcPct val="0"/>
              </a:spcAft>
              <a:defRPr kern="1200">
                <a:solidFill>
                  <a:schemeClr val="tx1"/>
                </a:solidFill>
                <a:latin typeface="Arial" pitchFamily="34" charset="0"/>
                <a:ea typeface="黑体" pitchFamily="2" charset="-122"/>
                <a:cs typeface="+mn-cs"/>
              </a:defRPr>
            </a:lvl4pPr>
            <a:lvl5pPr marL="1828800" algn="l" rtl="0" fontAlgn="base">
              <a:spcBef>
                <a:spcPct val="0"/>
              </a:spcBef>
              <a:spcAft>
                <a:spcPct val="0"/>
              </a:spcAft>
              <a:defRPr kern="1200">
                <a:solidFill>
                  <a:schemeClr val="tx1"/>
                </a:solidFill>
                <a:latin typeface="Arial" pitchFamily="34" charset="0"/>
                <a:ea typeface="黑体" pitchFamily="2" charset="-122"/>
                <a:cs typeface="+mn-cs"/>
              </a:defRPr>
            </a:lvl5pPr>
            <a:lvl6pPr marL="2286000" algn="l" defTabSz="914400" rtl="0" eaLnBrk="1" latinLnBrk="0" hangingPunct="1">
              <a:defRPr kern="1200">
                <a:solidFill>
                  <a:schemeClr val="tx1"/>
                </a:solidFill>
                <a:latin typeface="Arial" pitchFamily="34" charset="0"/>
                <a:ea typeface="黑体" pitchFamily="2" charset="-122"/>
                <a:cs typeface="+mn-cs"/>
              </a:defRPr>
            </a:lvl6pPr>
            <a:lvl7pPr marL="2743200" algn="l" defTabSz="914400" rtl="0" eaLnBrk="1" latinLnBrk="0" hangingPunct="1">
              <a:defRPr kern="1200">
                <a:solidFill>
                  <a:schemeClr val="tx1"/>
                </a:solidFill>
                <a:latin typeface="Arial" pitchFamily="34" charset="0"/>
                <a:ea typeface="黑体" pitchFamily="2" charset="-122"/>
                <a:cs typeface="+mn-cs"/>
              </a:defRPr>
            </a:lvl7pPr>
            <a:lvl8pPr marL="3200400" algn="l" defTabSz="914400" rtl="0" eaLnBrk="1" latinLnBrk="0" hangingPunct="1">
              <a:defRPr kern="1200">
                <a:solidFill>
                  <a:schemeClr val="tx1"/>
                </a:solidFill>
                <a:latin typeface="Arial" pitchFamily="34" charset="0"/>
                <a:ea typeface="黑体" pitchFamily="2" charset="-122"/>
                <a:cs typeface="+mn-cs"/>
              </a:defRPr>
            </a:lvl8pPr>
            <a:lvl9pPr marL="3657600" algn="l" defTabSz="914400" rtl="0" eaLnBrk="1" latinLnBrk="0" hangingPunct="1">
              <a:defRPr kern="1200">
                <a:solidFill>
                  <a:schemeClr val="tx1"/>
                </a:solidFill>
                <a:latin typeface="Arial" pitchFamily="34" charset="0"/>
                <a:ea typeface="黑体" pitchFamily="2" charset="-122"/>
                <a:cs typeface="+mn-cs"/>
              </a:defRPr>
            </a:lvl9pPr>
          </a:lstStyle>
          <a:p>
            <a:pPr marL="0" marR="0" indent="0" algn="ctr" defTabSz="914400" rtl="0" eaLnBrk="1" fontAlgn="base" latinLnBrk="0" hangingPunct="1">
              <a:lnSpc>
                <a:spcPct val="100000"/>
              </a:lnSpc>
              <a:spcBef>
                <a:spcPct val="0"/>
              </a:spcBef>
              <a:spcAft>
                <a:spcPct val="0"/>
              </a:spcAft>
              <a:buClrTx/>
              <a:buSzTx/>
              <a:buFontTx/>
              <a:buNone/>
              <a:tabLst/>
            </a:pPr>
            <a:r>
              <a:rPr kumimoji="0" lang="zh-CN" altLang="en-US" sz="1200" i="0" u="none" strike="noStrike" cap="none" normalizeH="0" baseline="0" dirty="0" smtClean="0">
                <a:ln>
                  <a:noFill/>
                </a:ln>
                <a:solidFill>
                  <a:schemeClr val="tx1"/>
                </a:solidFill>
                <a:effectLst/>
                <a:latin typeface="Arial" charset="0"/>
                <a:ea typeface="黑体" pitchFamily="2" charset="-122"/>
              </a:rPr>
              <a:t>数据</a:t>
            </a:r>
          </a:p>
        </p:txBody>
      </p:sp>
      <p:sp>
        <p:nvSpPr>
          <p:cNvPr id="115" name="圆角矩形 114"/>
          <p:cNvSpPr/>
          <p:nvPr/>
        </p:nvSpPr>
        <p:spPr bwMode="auto">
          <a:xfrm>
            <a:off x="5086043" y="4420440"/>
            <a:ext cx="1571636" cy="285752"/>
          </a:xfrm>
          <a:prstGeom prst="roundRect">
            <a:avLst/>
          </a:prstGeom>
          <a:solidFill>
            <a:schemeClr val="accent5">
              <a:lumMod val="40000"/>
              <a:lumOff val="60000"/>
            </a:schemeClr>
          </a:solidFill>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none" lIns="91440" tIns="45720" rIns="91440" bIns="45720" numCol="1" rtlCol="0" anchor="t" anchorCtr="0" compatLnSpc="1">
            <a:prstTxWarp prst="textNoShape">
              <a:avLst/>
            </a:prstTxWarp>
          </a:bodyPr>
          <a:lstStyle>
            <a:defPPr>
              <a:defRPr lang="zh-CN"/>
            </a:defPPr>
            <a:lvl1pPr algn="l" rtl="0" fontAlgn="base">
              <a:spcBef>
                <a:spcPct val="0"/>
              </a:spcBef>
              <a:spcAft>
                <a:spcPct val="0"/>
              </a:spcAft>
              <a:defRPr kern="1200">
                <a:solidFill>
                  <a:schemeClr val="tx1"/>
                </a:solidFill>
                <a:latin typeface="Arial" pitchFamily="34" charset="0"/>
                <a:ea typeface="黑体" pitchFamily="2" charset="-122"/>
                <a:cs typeface="+mn-cs"/>
              </a:defRPr>
            </a:lvl1pPr>
            <a:lvl2pPr marL="457200" algn="l" rtl="0" fontAlgn="base">
              <a:spcBef>
                <a:spcPct val="0"/>
              </a:spcBef>
              <a:spcAft>
                <a:spcPct val="0"/>
              </a:spcAft>
              <a:defRPr kern="1200">
                <a:solidFill>
                  <a:schemeClr val="tx1"/>
                </a:solidFill>
                <a:latin typeface="Arial" pitchFamily="34" charset="0"/>
                <a:ea typeface="黑体" pitchFamily="2" charset="-122"/>
                <a:cs typeface="+mn-cs"/>
              </a:defRPr>
            </a:lvl2pPr>
            <a:lvl3pPr marL="914400" algn="l" rtl="0" fontAlgn="base">
              <a:spcBef>
                <a:spcPct val="0"/>
              </a:spcBef>
              <a:spcAft>
                <a:spcPct val="0"/>
              </a:spcAft>
              <a:defRPr kern="1200">
                <a:solidFill>
                  <a:schemeClr val="tx1"/>
                </a:solidFill>
                <a:latin typeface="Arial" pitchFamily="34" charset="0"/>
                <a:ea typeface="黑体" pitchFamily="2" charset="-122"/>
                <a:cs typeface="+mn-cs"/>
              </a:defRPr>
            </a:lvl3pPr>
            <a:lvl4pPr marL="1371600" algn="l" rtl="0" fontAlgn="base">
              <a:spcBef>
                <a:spcPct val="0"/>
              </a:spcBef>
              <a:spcAft>
                <a:spcPct val="0"/>
              </a:spcAft>
              <a:defRPr kern="1200">
                <a:solidFill>
                  <a:schemeClr val="tx1"/>
                </a:solidFill>
                <a:latin typeface="Arial" pitchFamily="34" charset="0"/>
                <a:ea typeface="黑体" pitchFamily="2" charset="-122"/>
                <a:cs typeface="+mn-cs"/>
              </a:defRPr>
            </a:lvl4pPr>
            <a:lvl5pPr marL="1828800" algn="l" rtl="0" fontAlgn="base">
              <a:spcBef>
                <a:spcPct val="0"/>
              </a:spcBef>
              <a:spcAft>
                <a:spcPct val="0"/>
              </a:spcAft>
              <a:defRPr kern="1200">
                <a:solidFill>
                  <a:schemeClr val="tx1"/>
                </a:solidFill>
                <a:latin typeface="Arial" pitchFamily="34" charset="0"/>
                <a:ea typeface="黑体" pitchFamily="2" charset="-122"/>
                <a:cs typeface="+mn-cs"/>
              </a:defRPr>
            </a:lvl5pPr>
            <a:lvl6pPr marL="2286000" algn="l" defTabSz="914400" rtl="0" eaLnBrk="1" latinLnBrk="0" hangingPunct="1">
              <a:defRPr kern="1200">
                <a:solidFill>
                  <a:schemeClr val="tx1"/>
                </a:solidFill>
                <a:latin typeface="Arial" pitchFamily="34" charset="0"/>
                <a:ea typeface="黑体" pitchFamily="2" charset="-122"/>
                <a:cs typeface="+mn-cs"/>
              </a:defRPr>
            </a:lvl6pPr>
            <a:lvl7pPr marL="2743200" algn="l" defTabSz="914400" rtl="0" eaLnBrk="1" latinLnBrk="0" hangingPunct="1">
              <a:defRPr kern="1200">
                <a:solidFill>
                  <a:schemeClr val="tx1"/>
                </a:solidFill>
                <a:latin typeface="Arial" pitchFamily="34" charset="0"/>
                <a:ea typeface="黑体" pitchFamily="2" charset="-122"/>
                <a:cs typeface="+mn-cs"/>
              </a:defRPr>
            </a:lvl7pPr>
            <a:lvl8pPr marL="3200400" algn="l" defTabSz="914400" rtl="0" eaLnBrk="1" latinLnBrk="0" hangingPunct="1">
              <a:defRPr kern="1200">
                <a:solidFill>
                  <a:schemeClr val="tx1"/>
                </a:solidFill>
                <a:latin typeface="Arial" pitchFamily="34" charset="0"/>
                <a:ea typeface="黑体" pitchFamily="2" charset="-122"/>
                <a:cs typeface="+mn-cs"/>
              </a:defRPr>
            </a:lvl8pPr>
            <a:lvl9pPr marL="3657600" algn="l" defTabSz="914400" rtl="0" eaLnBrk="1" latinLnBrk="0" hangingPunct="1">
              <a:defRPr kern="1200">
                <a:solidFill>
                  <a:schemeClr val="tx1"/>
                </a:solidFill>
                <a:latin typeface="Arial" pitchFamily="34" charset="0"/>
                <a:ea typeface="黑体" pitchFamily="2" charset="-122"/>
                <a:cs typeface="+mn-cs"/>
              </a:defRPr>
            </a:lvl9pPr>
          </a:lstStyle>
          <a:p>
            <a:pPr algn="ctr"/>
            <a:r>
              <a:rPr lang="zh-CN" altLang="en-US" sz="1200" dirty="0">
                <a:latin typeface="Arial" charset="0"/>
              </a:rPr>
              <a:t>数据传输</a:t>
            </a:r>
          </a:p>
        </p:txBody>
      </p:sp>
      <p:sp>
        <p:nvSpPr>
          <p:cNvPr id="116" name="圆角矩形 115"/>
          <p:cNvSpPr/>
          <p:nvPr/>
        </p:nvSpPr>
        <p:spPr bwMode="auto">
          <a:xfrm>
            <a:off x="1228391" y="5492010"/>
            <a:ext cx="1571636" cy="279570"/>
          </a:xfrm>
          <a:prstGeom prst="roundRect">
            <a:avLst/>
          </a:prstGeom>
          <a:solidFill>
            <a:schemeClr val="accent5">
              <a:lumMod val="40000"/>
              <a:lumOff val="60000"/>
            </a:schemeClr>
          </a:solidFill>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none" lIns="91440" tIns="45720" rIns="91440" bIns="45720" numCol="1" rtlCol="0" anchor="t" anchorCtr="0" compatLnSpc="1">
            <a:prstTxWarp prst="textNoShape">
              <a:avLst/>
            </a:prstTxWarp>
          </a:bodyPr>
          <a:lstStyle>
            <a:defPPr>
              <a:defRPr lang="zh-CN"/>
            </a:defPPr>
            <a:lvl1pPr algn="l" rtl="0" fontAlgn="base">
              <a:spcBef>
                <a:spcPct val="0"/>
              </a:spcBef>
              <a:spcAft>
                <a:spcPct val="0"/>
              </a:spcAft>
              <a:defRPr kern="1200">
                <a:solidFill>
                  <a:schemeClr val="tx1"/>
                </a:solidFill>
                <a:latin typeface="Arial" pitchFamily="34" charset="0"/>
                <a:ea typeface="黑体" pitchFamily="2" charset="-122"/>
                <a:cs typeface="+mn-cs"/>
              </a:defRPr>
            </a:lvl1pPr>
            <a:lvl2pPr marL="457200" algn="l" rtl="0" fontAlgn="base">
              <a:spcBef>
                <a:spcPct val="0"/>
              </a:spcBef>
              <a:spcAft>
                <a:spcPct val="0"/>
              </a:spcAft>
              <a:defRPr kern="1200">
                <a:solidFill>
                  <a:schemeClr val="tx1"/>
                </a:solidFill>
                <a:latin typeface="Arial" pitchFamily="34" charset="0"/>
                <a:ea typeface="黑体" pitchFamily="2" charset="-122"/>
                <a:cs typeface="+mn-cs"/>
              </a:defRPr>
            </a:lvl2pPr>
            <a:lvl3pPr marL="914400" algn="l" rtl="0" fontAlgn="base">
              <a:spcBef>
                <a:spcPct val="0"/>
              </a:spcBef>
              <a:spcAft>
                <a:spcPct val="0"/>
              </a:spcAft>
              <a:defRPr kern="1200">
                <a:solidFill>
                  <a:schemeClr val="tx1"/>
                </a:solidFill>
                <a:latin typeface="Arial" pitchFamily="34" charset="0"/>
                <a:ea typeface="黑体" pitchFamily="2" charset="-122"/>
                <a:cs typeface="+mn-cs"/>
              </a:defRPr>
            </a:lvl3pPr>
            <a:lvl4pPr marL="1371600" algn="l" rtl="0" fontAlgn="base">
              <a:spcBef>
                <a:spcPct val="0"/>
              </a:spcBef>
              <a:spcAft>
                <a:spcPct val="0"/>
              </a:spcAft>
              <a:defRPr kern="1200">
                <a:solidFill>
                  <a:schemeClr val="tx1"/>
                </a:solidFill>
                <a:latin typeface="Arial" pitchFamily="34" charset="0"/>
                <a:ea typeface="黑体" pitchFamily="2" charset="-122"/>
                <a:cs typeface="+mn-cs"/>
              </a:defRPr>
            </a:lvl4pPr>
            <a:lvl5pPr marL="1828800" algn="l" rtl="0" fontAlgn="base">
              <a:spcBef>
                <a:spcPct val="0"/>
              </a:spcBef>
              <a:spcAft>
                <a:spcPct val="0"/>
              </a:spcAft>
              <a:defRPr kern="1200">
                <a:solidFill>
                  <a:schemeClr val="tx1"/>
                </a:solidFill>
                <a:latin typeface="Arial" pitchFamily="34" charset="0"/>
                <a:ea typeface="黑体" pitchFamily="2" charset="-122"/>
                <a:cs typeface="+mn-cs"/>
              </a:defRPr>
            </a:lvl5pPr>
            <a:lvl6pPr marL="2286000" algn="l" defTabSz="914400" rtl="0" eaLnBrk="1" latinLnBrk="0" hangingPunct="1">
              <a:defRPr kern="1200">
                <a:solidFill>
                  <a:schemeClr val="tx1"/>
                </a:solidFill>
                <a:latin typeface="Arial" pitchFamily="34" charset="0"/>
                <a:ea typeface="黑体" pitchFamily="2" charset="-122"/>
                <a:cs typeface="+mn-cs"/>
              </a:defRPr>
            </a:lvl6pPr>
            <a:lvl7pPr marL="2743200" algn="l" defTabSz="914400" rtl="0" eaLnBrk="1" latinLnBrk="0" hangingPunct="1">
              <a:defRPr kern="1200">
                <a:solidFill>
                  <a:schemeClr val="tx1"/>
                </a:solidFill>
                <a:latin typeface="Arial" pitchFamily="34" charset="0"/>
                <a:ea typeface="黑体" pitchFamily="2" charset="-122"/>
                <a:cs typeface="+mn-cs"/>
              </a:defRPr>
            </a:lvl7pPr>
            <a:lvl8pPr marL="3200400" algn="l" defTabSz="914400" rtl="0" eaLnBrk="1" latinLnBrk="0" hangingPunct="1">
              <a:defRPr kern="1200">
                <a:solidFill>
                  <a:schemeClr val="tx1"/>
                </a:solidFill>
                <a:latin typeface="Arial" pitchFamily="34" charset="0"/>
                <a:ea typeface="黑体" pitchFamily="2" charset="-122"/>
                <a:cs typeface="+mn-cs"/>
              </a:defRPr>
            </a:lvl8pPr>
            <a:lvl9pPr marL="3657600" algn="l" defTabSz="914400" rtl="0" eaLnBrk="1" latinLnBrk="0" hangingPunct="1">
              <a:defRPr kern="1200">
                <a:solidFill>
                  <a:schemeClr val="tx1"/>
                </a:solidFill>
                <a:latin typeface="Arial" pitchFamily="34" charset="0"/>
                <a:ea typeface="黑体" pitchFamily="2" charset="-122"/>
                <a:cs typeface="+mn-cs"/>
              </a:defRPr>
            </a:lvl9pPr>
          </a:lstStyle>
          <a:p>
            <a:pPr marL="0" marR="0" indent="0" algn="ctr" defTabSz="914400" eaLnBrk="1" latinLnBrk="0" hangingPunct="1">
              <a:lnSpc>
                <a:spcPct val="100000"/>
              </a:lnSpc>
              <a:buClrTx/>
              <a:buSzTx/>
              <a:buFontTx/>
              <a:buNone/>
              <a:tabLst/>
            </a:pPr>
            <a:r>
              <a:rPr lang="en-US" altLang="zh-CN" sz="1200" dirty="0" smtClean="0">
                <a:latin typeface="Arial" charset="0"/>
              </a:rPr>
              <a:t>XML</a:t>
            </a:r>
            <a:r>
              <a:rPr lang="zh-CN" altLang="en-US" sz="1200" dirty="0" smtClean="0">
                <a:latin typeface="Arial" charset="0"/>
              </a:rPr>
              <a:t>解析</a:t>
            </a:r>
          </a:p>
        </p:txBody>
      </p:sp>
      <p:sp>
        <p:nvSpPr>
          <p:cNvPr id="117" name="圆角矩形 116"/>
          <p:cNvSpPr/>
          <p:nvPr/>
        </p:nvSpPr>
        <p:spPr bwMode="auto">
          <a:xfrm>
            <a:off x="5086043" y="4777630"/>
            <a:ext cx="1571636" cy="279570"/>
          </a:xfrm>
          <a:prstGeom prst="roundRect">
            <a:avLst/>
          </a:prstGeom>
          <a:solidFill>
            <a:schemeClr val="accent5">
              <a:lumMod val="40000"/>
              <a:lumOff val="60000"/>
            </a:schemeClr>
          </a:solidFill>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none" lIns="91440" tIns="45720" rIns="91440" bIns="45720" numCol="1" rtlCol="0" anchor="t" anchorCtr="0" compatLnSpc="1">
            <a:prstTxWarp prst="textNoShape">
              <a:avLst/>
            </a:prstTxWarp>
          </a:bodyPr>
          <a:lstStyle>
            <a:defPPr>
              <a:defRPr lang="zh-CN"/>
            </a:defPPr>
            <a:lvl1pPr algn="l" rtl="0" fontAlgn="base">
              <a:spcBef>
                <a:spcPct val="0"/>
              </a:spcBef>
              <a:spcAft>
                <a:spcPct val="0"/>
              </a:spcAft>
              <a:defRPr kern="1200">
                <a:solidFill>
                  <a:schemeClr val="tx1"/>
                </a:solidFill>
                <a:latin typeface="Arial" pitchFamily="34" charset="0"/>
                <a:ea typeface="黑体" pitchFamily="2" charset="-122"/>
                <a:cs typeface="+mn-cs"/>
              </a:defRPr>
            </a:lvl1pPr>
            <a:lvl2pPr marL="457200" algn="l" rtl="0" fontAlgn="base">
              <a:spcBef>
                <a:spcPct val="0"/>
              </a:spcBef>
              <a:spcAft>
                <a:spcPct val="0"/>
              </a:spcAft>
              <a:defRPr kern="1200">
                <a:solidFill>
                  <a:schemeClr val="tx1"/>
                </a:solidFill>
                <a:latin typeface="Arial" pitchFamily="34" charset="0"/>
                <a:ea typeface="黑体" pitchFamily="2" charset="-122"/>
                <a:cs typeface="+mn-cs"/>
              </a:defRPr>
            </a:lvl2pPr>
            <a:lvl3pPr marL="914400" algn="l" rtl="0" fontAlgn="base">
              <a:spcBef>
                <a:spcPct val="0"/>
              </a:spcBef>
              <a:spcAft>
                <a:spcPct val="0"/>
              </a:spcAft>
              <a:defRPr kern="1200">
                <a:solidFill>
                  <a:schemeClr val="tx1"/>
                </a:solidFill>
                <a:latin typeface="Arial" pitchFamily="34" charset="0"/>
                <a:ea typeface="黑体" pitchFamily="2" charset="-122"/>
                <a:cs typeface="+mn-cs"/>
              </a:defRPr>
            </a:lvl3pPr>
            <a:lvl4pPr marL="1371600" algn="l" rtl="0" fontAlgn="base">
              <a:spcBef>
                <a:spcPct val="0"/>
              </a:spcBef>
              <a:spcAft>
                <a:spcPct val="0"/>
              </a:spcAft>
              <a:defRPr kern="1200">
                <a:solidFill>
                  <a:schemeClr val="tx1"/>
                </a:solidFill>
                <a:latin typeface="Arial" pitchFamily="34" charset="0"/>
                <a:ea typeface="黑体" pitchFamily="2" charset="-122"/>
                <a:cs typeface="+mn-cs"/>
              </a:defRPr>
            </a:lvl4pPr>
            <a:lvl5pPr marL="1828800" algn="l" rtl="0" fontAlgn="base">
              <a:spcBef>
                <a:spcPct val="0"/>
              </a:spcBef>
              <a:spcAft>
                <a:spcPct val="0"/>
              </a:spcAft>
              <a:defRPr kern="1200">
                <a:solidFill>
                  <a:schemeClr val="tx1"/>
                </a:solidFill>
                <a:latin typeface="Arial" pitchFamily="34" charset="0"/>
                <a:ea typeface="黑体" pitchFamily="2" charset="-122"/>
                <a:cs typeface="+mn-cs"/>
              </a:defRPr>
            </a:lvl5pPr>
            <a:lvl6pPr marL="2286000" algn="l" defTabSz="914400" rtl="0" eaLnBrk="1" latinLnBrk="0" hangingPunct="1">
              <a:defRPr kern="1200">
                <a:solidFill>
                  <a:schemeClr val="tx1"/>
                </a:solidFill>
                <a:latin typeface="Arial" pitchFamily="34" charset="0"/>
                <a:ea typeface="黑体" pitchFamily="2" charset="-122"/>
                <a:cs typeface="+mn-cs"/>
              </a:defRPr>
            </a:lvl6pPr>
            <a:lvl7pPr marL="2743200" algn="l" defTabSz="914400" rtl="0" eaLnBrk="1" latinLnBrk="0" hangingPunct="1">
              <a:defRPr kern="1200">
                <a:solidFill>
                  <a:schemeClr val="tx1"/>
                </a:solidFill>
                <a:latin typeface="Arial" pitchFamily="34" charset="0"/>
                <a:ea typeface="黑体" pitchFamily="2" charset="-122"/>
                <a:cs typeface="+mn-cs"/>
              </a:defRPr>
            </a:lvl7pPr>
            <a:lvl8pPr marL="3200400" algn="l" defTabSz="914400" rtl="0" eaLnBrk="1" latinLnBrk="0" hangingPunct="1">
              <a:defRPr kern="1200">
                <a:solidFill>
                  <a:schemeClr val="tx1"/>
                </a:solidFill>
                <a:latin typeface="Arial" pitchFamily="34" charset="0"/>
                <a:ea typeface="黑体" pitchFamily="2" charset="-122"/>
                <a:cs typeface="+mn-cs"/>
              </a:defRPr>
            </a:lvl8pPr>
            <a:lvl9pPr marL="3657600" algn="l" defTabSz="914400" rtl="0" eaLnBrk="1" latinLnBrk="0" hangingPunct="1">
              <a:defRPr kern="1200">
                <a:solidFill>
                  <a:schemeClr val="tx1"/>
                </a:solidFill>
                <a:latin typeface="Arial" pitchFamily="34" charset="0"/>
                <a:ea typeface="黑体" pitchFamily="2" charset="-122"/>
                <a:cs typeface="+mn-cs"/>
              </a:defRPr>
            </a:lvl9pPr>
          </a:lstStyle>
          <a:p>
            <a:pPr marL="0" marR="0" indent="0" algn="ctr" defTabSz="914400" eaLnBrk="1" latinLnBrk="0" hangingPunct="1">
              <a:lnSpc>
                <a:spcPct val="100000"/>
              </a:lnSpc>
              <a:buClrTx/>
              <a:buSzTx/>
              <a:buFontTx/>
              <a:buNone/>
              <a:tabLst/>
            </a:pPr>
            <a:r>
              <a:rPr lang="zh-CN" altLang="en-US" sz="1200" dirty="0" smtClean="0">
                <a:latin typeface="Arial" charset="0"/>
              </a:rPr>
              <a:t>文件管理</a:t>
            </a:r>
          </a:p>
        </p:txBody>
      </p:sp>
      <p:sp>
        <p:nvSpPr>
          <p:cNvPr id="118" name="圆角矩形 117"/>
          <p:cNvSpPr/>
          <p:nvPr/>
        </p:nvSpPr>
        <p:spPr bwMode="auto">
          <a:xfrm>
            <a:off x="5086043" y="5134820"/>
            <a:ext cx="1571636" cy="279570"/>
          </a:xfrm>
          <a:prstGeom prst="roundRect">
            <a:avLst/>
          </a:prstGeom>
          <a:solidFill>
            <a:schemeClr val="accent5">
              <a:lumMod val="40000"/>
              <a:lumOff val="60000"/>
            </a:schemeClr>
          </a:solidFill>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none" lIns="91440" tIns="45720" rIns="91440" bIns="45720" numCol="1" rtlCol="0" anchor="t" anchorCtr="0" compatLnSpc="1">
            <a:prstTxWarp prst="textNoShape">
              <a:avLst/>
            </a:prstTxWarp>
          </a:bodyPr>
          <a:lstStyle>
            <a:defPPr>
              <a:defRPr lang="zh-CN"/>
            </a:defPPr>
            <a:lvl1pPr algn="l" rtl="0" fontAlgn="base">
              <a:spcBef>
                <a:spcPct val="0"/>
              </a:spcBef>
              <a:spcAft>
                <a:spcPct val="0"/>
              </a:spcAft>
              <a:defRPr kern="1200">
                <a:solidFill>
                  <a:schemeClr val="tx1"/>
                </a:solidFill>
                <a:latin typeface="Arial" pitchFamily="34" charset="0"/>
                <a:ea typeface="黑体" pitchFamily="2" charset="-122"/>
                <a:cs typeface="+mn-cs"/>
              </a:defRPr>
            </a:lvl1pPr>
            <a:lvl2pPr marL="457200" algn="l" rtl="0" fontAlgn="base">
              <a:spcBef>
                <a:spcPct val="0"/>
              </a:spcBef>
              <a:spcAft>
                <a:spcPct val="0"/>
              </a:spcAft>
              <a:defRPr kern="1200">
                <a:solidFill>
                  <a:schemeClr val="tx1"/>
                </a:solidFill>
                <a:latin typeface="Arial" pitchFamily="34" charset="0"/>
                <a:ea typeface="黑体" pitchFamily="2" charset="-122"/>
                <a:cs typeface="+mn-cs"/>
              </a:defRPr>
            </a:lvl2pPr>
            <a:lvl3pPr marL="914400" algn="l" rtl="0" fontAlgn="base">
              <a:spcBef>
                <a:spcPct val="0"/>
              </a:spcBef>
              <a:spcAft>
                <a:spcPct val="0"/>
              </a:spcAft>
              <a:defRPr kern="1200">
                <a:solidFill>
                  <a:schemeClr val="tx1"/>
                </a:solidFill>
                <a:latin typeface="Arial" pitchFamily="34" charset="0"/>
                <a:ea typeface="黑体" pitchFamily="2" charset="-122"/>
                <a:cs typeface="+mn-cs"/>
              </a:defRPr>
            </a:lvl3pPr>
            <a:lvl4pPr marL="1371600" algn="l" rtl="0" fontAlgn="base">
              <a:spcBef>
                <a:spcPct val="0"/>
              </a:spcBef>
              <a:spcAft>
                <a:spcPct val="0"/>
              </a:spcAft>
              <a:defRPr kern="1200">
                <a:solidFill>
                  <a:schemeClr val="tx1"/>
                </a:solidFill>
                <a:latin typeface="Arial" pitchFamily="34" charset="0"/>
                <a:ea typeface="黑体" pitchFamily="2" charset="-122"/>
                <a:cs typeface="+mn-cs"/>
              </a:defRPr>
            </a:lvl4pPr>
            <a:lvl5pPr marL="1828800" algn="l" rtl="0" fontAlgn="base">
              <a:spcBef>
                <a:spcPct val="0"/>
              </a:spcBef>
              <a:spcAft>
                <a:spcPct val="0"/>
              </a:spcAft>
              <a:defRPr kern="1200">
                <a:solidFill>
                  <a:schemeClr val="tx1"/>
                </a:solidFill>
                <a:latin typeface="Arial" pitchFamily="34" charset="0"/>
                <a:ea typeface="黑体" pitchFamily="2" charset="-122"/>
                <a:cs typeface="+mn-cs"/>
              </a:defRPr>
            </a:lvl5pPr>
            <a:lvl6pPr marL="2286000" algn="l" defTabSz="914400" rtl="0" eaLnBrk="1" latinLnBrk="0" hangingPunct="1">
              <a:defRPr kern="1200">
                <a:solidFill>
                  <a:schemeClr val="tx1"/>
                </a:solidFill>
                <a:latin typeface="Arial" pitchFamily="34" charset="0"/>
                <a:ea typeface="黑体" pitchFamily="2" charset="-122"/>
                <a:cs typeface="+mn-cs"/>
              </a:defRPr>
            </a:lvl6pPr>
            <a:lvl7pPr marL="2743200" algn="l" defTabSz="914400" rtl="0" eaLnBrk="1" latinLnBrk="0" hangingPunct="1">
              <a:defRPr kern="1200">
                <a:solidFill>
                  <a:schemeClr val="tx1"/>
                </a:solidFill>
                <a:latin typeface="Arial" pitchFamily="34" charset="0"/>
                <a:ea typeface="黑体" pitchFamily="2" charset="-122"/>
                <a:cs typeface="+mn-cs"/>
              </a:defRPr>
            </a:lvl7pPr>
            <a:lvl8pPr marL="3200400" algn="l" defTabSz="914400" rtl="0" eaLnBrk="1" latinLnBrk="0" hangingPunct="1">
              <a:defRPr kern="1200">
                <a:solidFill>
                  <a:schemeClr val="tx1"/>
                </a:solidFill>
                <a:latin typeface="Arial" pitchFamily="34" charset="0"/>
                <a:ea typeface="黑体" pitchFamily="2" charset="-122"/>
                <a:cs typeface="+mn-cs"/>
              </a:defRPr>
            </a:lvl8pPr>
            <a:lvl9pPr marL="3657600" algn="l" defTabSz="914400" rtl="0" eaLnBrk="1" latinLnBrk="0" hangingPunct="1">
              <a:defRPr kern="1200">
                <a:solidFill>
                  <a:schemeClr val="tx1"/>
                </a:solidFill>
                <a:latin typeface="Arial" pitchFamily="34" charset="0"/>
                <a:ea typeface="黑体" pitchFamily="2" charset="-122"/>
                <a:cs typeface="+mn-cs"/>
              </a:defRPr>
            </a:lvl9pPr>
          </a:lstStyle>
          <a:p>
            <a:pPr algn="ctr"/>
            <a:r>
              <a:rPr lang="zh-CN" altLang="en-US" sz="1200" dirty="0">
                <a:latin typeface="Arial" charset="0"/>
              </a:rPr>
              <a:t>数据权限</a:t>
            </a:r>
          </a:p>
        </p:txBody>
      </p:sp>
      <p:sp>
        <p:nvSpPr>
          <p:cNvPr id="119" name="圆角矩形 118"/>
          <p:cNvSpPr/>
          <p:nvPr/>
        </p:nvSpPr>
        <p:spPr bwMode="auto">
          <a:xfrm>
            <a:off x="3157217" y="5492010"/>
            <a:ext cx="1571636" cy="279570"/>
          </a:xfrm>
          <a:prstGeom prst="roundRect">
            <a:avLst/>
          </a:prstGeom>
          <a:solidFill>
            <a:schemeClr val="accent5">
              <a:lumMod val="40000"/>
              <a:lumOff val="60000"/>
            </a:schemeClr>
          </a:solidFill>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none" lIns="91440" tIns="45720" rIns="91440" bIns="45720" numCol="1" rtlCol="0" anchor="t" anchorCtr="0" compatLnSpc="1">
            <a:prstTxWarp prst="textNoShape">
              <a:avLst/>
            </a:prstTxWarp>
          </a:bodyPr>
          <a:lstStyle>
            <a:defPPr>
              <a:defRPr lang="zh-CN"/>
            </a:defPPr>
            <a:lvl1pPr algn="l" rtl="0" fontAlgn="base">
              <a:spcBef>
                <a:spcPct val="0"/>
              </a:spcBef>
              <a:spcAft>
                <a:spcPct val="0"/>
              </a:spcAft>
              <a:defRPr kern="1200">
                <a:solidFill>
                  <a:schemeClr val="tx1"/>
                </a:solidFill>
                <a:latin typeface="Arial" pitchFamily="34" charset="0"/>
                <a:ea typeface="黑体" pitchFamily="2" charset="-122"/>
                <a:cs typeface="+mn-cs"/>
              </a:defRPr>
            </a:lvl1pPr>
            <a:lvl2pPr marL="457200" algn="l" rtl="0" fontAlgn="base">
              <a:spcBef>
                <a:spcPct val="0"/>
              </a:spcBef>
              <a:spcAft>
                <a:spcPct val="0"/>
              </a:spcAft>
              <a:defRPr kern="1200">
                <a:solidFill>
                  <a:schemeClr val="tx1"/>
                </a:solidFill>
                <a:latin typeface="Arial" pitchFamily="34" charset="0"/>
                <a:ea typeface="黑体" pitchFamily="2" charset="-122"/>
                <a:cs typeface="+mn-cs"/>
              </a:defRPr>
            </a:lvl2pPr>
            <a:lvl3pPr marL="914400" algn="l" rtl="0" fontAlgn="base">
              <a:spcBef>
                <a:spcPct val="0"/>
              </a:spcBef>
              <a:spcAft>
                <a:spcPct val="0"/>
              </a:spcAft>
              <a:defRPr kern="1200">
                <a:solidFill>
                  <a:schemeClr val="tx1"/>
                </a:solidFill>
                <a:latin typeface="Arial" pitchFamily="34" charset="0"/>
                <a:ea typeface="黑体" pitchFamily="2" charset="-122"/>
                <a:cs typeface="+mn-cs"/>
              </a:defRPr>
            </a:lvl3pPr>
            <a:lvl4pPr marL="1371600" algn="l" rtl="0" fontAlgn="base">
              <a:spcBef>
                <a:spcPct val="0"/>
              </a:spcBef>
              <a:spcAft>
                <a:spcPct val="0"/>
              </a:spcAft>
              <a:defRPr kern="1200">
                <a:solidFill>
                  <a:schemeClr val="tx1"/>
                </a:solidFill>
                <a:latin typeface="Arial" pitchFamily="34" charset="0"/>
                <a:ea typeface="黑体" pitchFamily="2" charset="-122"/>
                <a:cs typeface="+mn-cs"/>
              </a:defRPr>
            </a:lvl4pPr>
            <a:lvl5pPr marL="1828800" algn="l" rtl="0" fontAlgn="base">
              <a:spcBef>
                <a:spcPct val="0"/>
              </a:spcBef>
              <a:spcAft>
                <a:spcPct val="0"/>
              </a:spcAft>
              <a:defRPr kern="1200">
                <a:solidFill>
                  <a:schemeClr val="tx1"/>
                </a:solidFill>
                <a:latin typeface="Arial" pitchFamily="34" charset="0"/>
                <a:ea typeface="黑体" pitchFamily="2" charset="-122"/>
                <a:cs typeface="+mn-cs"/>
              </a:defRPr>
            </a:lvl5pPr>
            <a:lvl6pPr marL="2286000" algn="l" defTabSz="914400" rtl="0" eaLnBrk="1" latinLnBrk="0" hangingPunct="1">
              <a:defRPr kern="1200">
                <a:solidFill>
                  <a:schemeClr val="tx1"/>
                </a:solidFill>
                <a:latin typeface="Arial" pitchFamily="34" charset="0"/>
                <a:ea typeface="黑体" pitchFamily="2" charset="-122"/>
                <a:cs typeface="+mn-cs"/>
              </a:defRPr>
            </a:lvl6pPr>
            <a:lvl7pPr marL="2743200" algn="l" defTabSz="914400" rtl="0" eaLnBrk="1" latinLnBrk="0" hangingPunct="1">
              <a:defRPr kern="1200">
                <a:solidFill>
                  <a:schemeClr val="tx1"/>
                </a:solidFill>
                <a:latin typeface="Arial" pitchFamily="34" charset="0"/>
                <a:ea typeface="黑体" pitchFamily="2" charset="-122"/>
                <a:cs typeface="+mn-cs"/>
              </a:defRPr>
            </a:lvl7pPr>
            <a:lvl8pPr marL="3200400" algn="l" defTabSz="914400" rtl="0" eaLnBrk="1" latinLnBrk="0" hangingPunct="1">
              <a:defRPr kern="1200">
                <a:solidFill>
                  <a:schemeClr val="tx1"/>
                </a:solidFill>
                <a:latin typeface="Arial" pitchFamily="34" charset="0"/>
                <a:ea typeface="黑体" pitchFamily="2" charset="-122"/>
                <a:cs typeface="+mn-cs"/>
              </a:defRPr>
            </a:lvl8pPr>
            <a:lvl9pPr marL="3657600" algn="l" defTabSz="914400" rtl="0" eaLnBrk="1" latinLnBrk="0" hangingPunct="1">
              <a:defRPr kern="1200">
                <a:solidFill>
                  <a:schemeClr val="tx1"/>
                </a:solidFill>
                <a:latin typeface="Arial" pitchFamily="34" charset="0"/>
                <a:ea typeface="黑体" pitchFamily="2" charset="-122"/>
                <a:cs typeface="+mn-cs"/>
              </a:defRPr>
            </a:lvl9pPr>
          </a:lstStyle>
          <a:p>
            <a:pPr marL="0" marR="0" indent="0" algn="ctr" defTabSz="914400" rtl="0" eaLnBrk="1" fontAlgn="base" latinLnBrk="0" hangingPunct="1">
              <a:lnSpc>
                <a:spcPct val="100000"/>
              </a:lnSpc>
              <a:spcBef>
                <a:spcPct val="0"/>
              </a:spcBef>
              <a:spcAft>
                <a:spcPct val="0"/>
              </a:spcAft>
              <a:buClrTx/>
              <a:buSzTx/>
              <a:buFontTx/>
              <a:buNone/>
              <a:tabLst/>
            </a:pPr>
            <a:r>
              <a:rPr lang="zh-CN" altLang="en-US" sz="1200" dirty="0" smtClean="0">
                <a:latin typeface="Arial" charset="0"/>
              </a:rPr>
              <a:t>组件部署</a:t>
            </a:r>
            <a:endParaRPr kumimoji="0" lang="zh-CN" altLang="en-US" sz="1200" i="0" u="none" strike="noStrike" cap="none" normalizeH="0" baseline="0" dirty="0" smtClean="0">
              <a:ln>
                <a:noFill/>
              </a:ln>
              <a:solidFill>
                <a:schemeClr val="tx1"/>
              </a:solidFill>
              <a:effectLst/>
              <a:latin typeface="Arial" charset="0"/>
              <a:ea typeface="黑体" pitchFamily="2" charset="-122"/>
            </a:endParaRPr>
          </a:p>
        </p:txBody>
      </p:sp>
      <p:sp>
        <p:nvSpPr>
          <p:cNvPr id="120" name="圆角矩形 119"/>
          <p:cNvSpPr/>
          <p:nvPr/>
        </p:nvSpPr>
        <p:spPr bwMode="auto">
          <a:xfrm>
            <a:off x="5086043" y="5492010"/>
            <a:ext cx="1571636" cy="279570"/>
          </a:xfrm>
          <a:prstGeom prst="roundRect">
            <a:avLst/>
          </a:prstGeom>
          <a:solidFill>
            <a:schemeClr val="accent5">
              <a:lumMod val="40000"/>
              <a:lumOff val="60000"/>
            </a:schemeClr>
          </a:solidFill>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none" lIns="91440" tIns="45720" rIns="91440" bIns="45720" numCol="1" rtlCol="0" anchor="t" anchorCtr="0" compatLnSpc="1">
            <a:prstTxWarp prst="textNoShape">
              <a:avLst/>
            </a:prstTxWarp>
          </a:bodyPr>
          <a:lstStyle>
            <a:defPPr>
              <a:defRPr lang="zh-CN"/>
            </a:defPPr>
            <a:lvl1pPr algn="l" rtl="0" fontAlgn="base">
              <a:spcBef>
                <a:spcPct val="0"/>
              </a:spcBef>
              <a:spcAft>
                <a:spcPct val="0"/>
              </a:spcAft>
              <a:defRPr kern="1200">
                <a:solidFill>
                  <a:schemeClr val="tx1"/>
                </a:solidFill>
                <a:latin typeface="Arial" pitchFamily="34" charset="0"/>
                <a:ea typeface="黑体" pitchFamily="2" charset="-122"/>
                <a:cs typeface="+mn-cs"/>
              </a:defRPr>
            </a:lvl1pPr>
            <a:lvl2pPr marL="457200" algn="l" rtl="0" fontAlgn="base">
              <a:spcBef>
                <a:spcPct val="0"/>
              </a:spcBef>
              <a:spcAft>
                <a:spcPct val="0"/>
              </a:spcAft>
              <a:defRPr kern="1200">
                <a:solidFill>
                  <a:schemeClr val="tx1"/>
                </a:solidFill>
                <a:latin typeface="Arial" pitchFamily="34" charset="0"/>
                <a:ea typeface="黑体" pitchFamily="2" charset="-122"/>
                <a:cs typeface="+mn-cs"/>
              </a:defRPr>
            </a:lvl2pPr>
            <a:lvl3pPr marL="914400" algn="l" rtl="0" fontAlgn="base">
              <a:spcBef>
                <a:spcPct val="0"/>
              </a:spcBef>
              <a:spcAft>
                <a:spcPct val="0"/>
              </a:spcAft>
              <a:defRPr kern="1200">
                <a:solidFill>
                  <a:schemeClr val="tx1"/>
                </a:solidFill>
                <a:latin typeface="Arial" pitchFamily="34" charset="0"/>
                <a:ea typeface="黑体" pitchFamily="2" charset="-122"/>
                <a:cs typeface="+mn-cs"/>
              </a:defRPr>
            </a:lvl3pPr>
            <a:lvl4pPr marL="1371600" algn="l" rtl="0" fontAlgn="base">
              <a:spcBef>
                <a:spcPct val="0"/>
              </a:spcBef>
              <a:spcAft>
                <a:spcPct val="0"/>
              </a:spcAft>
              <a:defRPr kern="1200">
                <a:solidFill>
                  <a:schemeClr val="tx1"/>
                </a:solidFill>
                <a:latin typeface="Arial" pitchFamily="34" charset="0"/>
                <a:ea typeface="黑体" pitchFamily="2" charset="-122"/>
                <a:cs typeface="+mn-cs"/>
              </a:defRPr>
            </a:lvl4pPr>
            <a:lvl5pPr marL="1828800" algn="l" rtl="0" fontAlgn="base">
              <a:spcBef>
                <a:spcPct val="0"/>
              </a:spcBef>
              <a:spcAft>
                <a:spcPct val="0"/>
              </a:spcAft>
              <a:defRPr kern="1200">
                <a:solidFill>
                  <a:schemeClr val="tx1"/>
                </a:solidFill>
                <a:latin typeface="Arial" pitchFamily="34" charset="0"/>
                <a:ea typeface="黑体" pitchFamily="2" charset="-122"/>
                <a:cs typeface="+mn-cs"/>
              </a:defRPr>
            </a:lvl5pPr>
            <a:lvl6pPr marL="2286000" algn="l" defTabSz="914400" rtl="0" eaLnBrk="1" latinLnBrk="0" hangingPunct="1">
              <a:defRPr kern="1200">
                <a:solidFill>
                  <a:schemeClr val="tx1"/>
                </a:solidFill>
                <a:latin typeface="Arial" pitchFamily="34" charset="0"/>
                <a:ea typeface="黑体" pitchFamily="2" charset="-122"/>
                <a:cs typeface="+mn-cs"/>
              </a:defRPr>
            </a:lvl6pPr>
            <a:lvl7pPr marL="2743200" algn="l" defTabSz="914400" rtl="0" eaLnBrk="1" latinLnBrk="0" hangingPunct="1">
              <a:defRPr kern="1200">
                <a:solidFill>
                  <a:schemeClr val="tx1"/>
                </a:solidFill>
                <a:latin typeface="Arial" pitchFamily="34" charset="0"/>
                <a:ea typeface="黑体" pitchFamily="2" charset="-122"/>
                <a:cs typeface="+mn-cs"/>
              </a:defRPr>
            </a:lvl7pPr>
            <a:lvl8pPr marL="3200400" algn="l" defTabSz="914400" rtl="0" eaLnBrk="1" latinLnBrk="0" hangingPunct="1">
              <a:defRPr kern="1200">
                <a:solidFill>
                  <a:schemeClr val="tx1"/>
                </a:solidFill>
                <a:latin typeface="Arial" pitchFamily="34" charset="0"/>
                <a:ea typeface="黑体" pitchFamily="2" charset="-122"/>
                <a:cs typeface="+mn-cs"/>
              </a:defRPr>
            </a:lvl8pPr>
            <a:lvl9pPr marL="3657600" algn="l" defTabSz="914400" rtl="0" eaLnBrk="1" latinLnBrk="0" hangingPunct="1">
              <a:defRPr kern="1200">
                <a:solidFill>
                  <a:schemeClr val="tx1"/>
                </a:solidFill>
                <a:latin typeface="Arial" pitchFamily="34" charset="0"/>
                <a:ea typeface="黑体" pitchFamily="2" charset="-122"/>
                <a:cs typeface="+mn-cs"/>
              </a:defRPr>
            </a:lvl9pPr>
          </a:lstStyle>
          <a:p>
            <a:pPr marL="0" marR="0" indent="0" algn="ctr" defTabSz="914400" eaLnBrk="1" latinLnBrk="0" hangingPunct="1">
              <a:lnSpc>
                <a:spcPct val="100000"/>
              </a:lnSpc>
              <a:buClrTx/>
              <a:buSzTx/>
              <a:buFontTx/>
              <a:buNone/>
              <a:tabLst/>
            </a:pPr>
            <a:r>
              <a:rPr lang="zh-CN" altLang="en-US" sz="1200" dirty="0" smtClean="0">
                <a:latin typeface="Arial" charset="0"/>
              </a:rPr>
              <a:t>工作流引擎</a:t>
            </a:r>
          </a:p>
        </p:txBody>
      </p:sp>
      <p:sp>
        <p:nvSpPr>
          <p:cNvPr id="197" name="TextBox 196"/>
          <p:cNvSpPr txBox="1"/>
          <p:nvPr/>
        </p:nvSpPr>
        <p:spPr>
          <a:xfrm>
            <a:off x="989635" y="1859585"/>
            <a:ext cx="1278109" cy="278609"/>
          </a:xfrm>
          <a:prstGeom prst="rect">
            <a:avLst/>
          </a:prstGeom>
          <a:gradFill>
            <a:gsLst>
              <a:gs pos="0">
                <a:schemeClr val="tx2">
                  <a:lumMod val="60000"/>
                  <a:lumOff val="40000"/>
                </a:schemeClr>
              </a:gs>
              <a:gs pos="80000">
                <a:schemeClr val="tx2">
                  <a:lumMod val="40000"/>
                  <a:lumOff val="60000"/>
                </a:schemeClr>
              </a:gs>
              <a:gs pos="100000">
                <a:schemeClr val="tx2">
                  <a:lumMod val="40000"/>
                  <a:lumOff val="60000"/>
                </a:schemeClr>
              </a:gs>
            </a:gsLst>
          </a:gradFill>
          <a:ln/>
        </p:spPr>
        <p:style>
          <a:lnRef idx="0">
            <a:schemeClr val="accent4"/>
          </a:lnRef>
          <a:fillRef idx="3">
            <a:schemeClr val="accent4"/>
          </a:fillRef>
          <a:effectRef idx="3">
            <a:schemeClr val="accent4"/>
          </a:effectRef>
          <a:fontRef idx="minor">
            <a:schemeClr val="lt1"/>
          </a:fontRef>
        </p:style>
        <p:txBody>
          <a:bodyPr wrap="square" rtlCol="0">
            <a:spAutoFit/>
          </a:bodyPr>
          <a:lstStyle/>
          <a:p>
            <a:pPr algn="ctr"/>
            <a:r>
              <a:rPr lang="zh-CN" altLang="en-US" sz="1200" dirty="0" smtClean="0">
                <a:solidFill>
                  <a:schemeClr val="tx1"/>
                </a:solidFill>
              </a:rPr>
              <a:t>工具库</a:t>
            </a:r>
          </a:p>
        </p:txBody>
      </p:sp>
      <p:sp>
        <p:nvSpPr>
          <p:cNvPr id="114" name="圆角矩形 113"/>
          <p:cNvSpPr/>
          <p:nvPr/>
        </p:nvSpPr>
        <p:spPr bwMode="auto">
          <a:xfrm>
            <a:off x="986120" y="2320379"/>
            <a:ext cx="1281624" cy="248276"/>
          </a:xfrm>
          <a:prstGeom prst="roundRect">
            <a:avLst/>
          </a:prstGeom>
          <a:solidFill>
            <a:schemeClr val="accent5">
              <a:lumMod val="40000"/>
              <a:lumOff val="60000"/>
            </a:schemeClr>
          </a:solidFill>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none" lIns="91440" tIns="45720" rIns="91440" bIns="45720" numCol="1" rtlCol="0" anchor="t" anchorCtr="0" compatLnSpc="1">
            <a:prstTxWarp prst="textNoShape">
              <a:avLst/>
            </a:prstTxWarp>
          </a:bodyPr>
          <a:lstStyle>
            <a:defPPr>
              <a:defRPr lang="zh-CN"/>
            </a:defPPr>
            <a:lvl1pPr algn="l" rtl="0" fontAlgn="base">
              <a:spcBef>
                <a:spcPct val="0"/>
              </a:spcBef>
              <a:spcAft>
                <a:spcPct val="0"/>
              </a:spcAft>
              <a:defRPr kern="1200">
                <a:solidFill>
                  <a:schemeClr val="tx1"/>
                </a:solidFill>
                <a:latin typeface="Arial" pitchFamily="34" charset="0"/>
                <a:ea typeface="黑体" pitchFamily="2" charset="-122"/>
                <a:cs typeface="+mn-cs"/>
              </a:defRPr>
            </a:lvl1pPr>
            <a:lvl2pPr marL="457200" algn="l" rtl="0" fontAlgn="base">
              <a:spcBef>
                <a:spcPct val="0"/>
              </a:spcBef>
              <a:spcAft>
                <a:spcPct val="0"/>
              </a:spcAft>
              <a:defRPr kern="1200">
                <a:solidFill>
                  <a:schemeClr val="tx1"/>
                </a:solidFill>
                <a:latin typeface="Arial" pitchFamily="34" charset="0"/>
                <a:ea typeface="黑体" pitchFamily="2" charset="-122"/>
                <a:cs typeface="+mn-cs"/>
              </a:defRPr>
            </a:lvl2pPr>
            <a:lvl3pPr marL="914400" algn="l" rtl="0" fontAlgn="base">
              <a:spcBef>
                <a:spcPct val="0"/>
              </a:spcBef>
              <a:spcAft>
                <a:spcPct val="0"/>
              </a:spcAft>
              <a:defRPr kern="1200">
                <a:solidFill>
                  <a:schemeClr val="tx1"/>
                </a:solidFill>
                <a:latin typeface="Arial" pitchFamily="34" charset="0"/>
                <a:ea typeface="黑体" pitchFamily="2" charset="-122"/>
                <a:cs typeface="+mn-cs"/>
              </a:defRPr>
            </a:lvl3pPr>
            <a:lvl4pPr marL="1371600" algn="l" rtl="0" fontAlgn="base">
              <a:spcBef>
                <a:spcPct val="0"/>
              </a:spcBef>
              <a:spcAft>
                <a:spcPct val="0"/>
              </a:spcAft>
              <a:defRPr kern="1200">
                <a:solidFill>
                  <a:schemeClr val="tx1"/>
                </a:solidFill>
                <a:latin typeface="Arial" pitchFamily="34" charset="0"/>
                <a:ea typeface="黑体" pitchFamily="2" charset="-122"/>
                <a:cs typeface="+mn-cs"/>
              </a:defRPr>
            </a:lvl4pPr>
            <a:lvl5pPr marL="1828800" algn="l" rtl="0" fontAlgn="base">
              <a:spcBef>
                <a:spcPct val="0"/>
              </a:spcBef>
              <a:spcAft>
                <a:spcPct val="0"/>
              </a:spcAft>
              <a:defRPr kern="1200">
                <a:solidFill>
                  <a:schemeClr val="tx1"/>
                </a:solidFill>
                <a:latin typeface="Arial" pitchFamily="34" charset="0"/>
                <a:ea typeface="黑体" pitchFamily="2" charset="-122"/>
                <a:cs typeface="+mn-cs"/>
              </a:defRPr>
            </a:lvl5pPr>
            <a:lvl6pPr marL="2286000" algn="l" defTabSz="914400" rtl="0" eaLnBrk="1" latinLnBrk="0" hangingPunct="1">
              <a:defRPr kern="1200">
                <a:solidFill>
                  <a:schemeClr val="tx1"/>
                </a:solidFill>
                <a:latin typeface="Arial" pitchFamily="34" charset="0"/>
                <a:ea typeface="黑体" pitchFamily="2" charset="-122"/>
                <a:cs typeface="+mn-cs"/>
              </a:defRPr>
            </a:lvl6pPr>
            <a:lvl7pPr marL="2743200" algn="l" defTabSz="914400" rtl="0" eaLnBrk="1" latinLnBrk="0" hangingPunct="1">
              <a:defRPr kern="1200">
                <a:solidFill>
                  <a:schemeClr val="tx1"/>
                </a:solidFill>
                <a:latin typeface="Arial" pitchFamily="34" charset="0"/>
                <a:ea typeface="黑体" pitchFamily="2" charset="-122"/>
                <a:cs typeface="+mn-cs"/>
              </a:defRPr>
            </a:lvl7pPr>
            <a:lvl8pPr marL="3200400" algn="l" defTabSz="914400" rtl="0" eaLnBrk="1" latinLnBrk="0" hangingPunct="1">
              <a:defRPr kern="1200">
                <a:solidFill>
                  <a:schemeClr val="tx1"/>
                </a:solidFill>
                <a:latin typeface="Arial" pitchFamily="34" charset="0"/>
                <a:ea typeface="黑体" pitchFamily="2" charset="-122"/>
                <a:cs typeface="+mn-cs"/>
              </a:defRPr>
            </a:lvl8pPr>
            <a:lvl9pPr marL="3657600" algn="l" defTabSz="914400" rtl="0" eaLnBrk="1" latinLnBrk="0" hangingPunct="1">
              <a:defRPr kern="1200">
                <a:solidFill>
                  <a:schemeClr val="tx1"/>
                </a:solidFill>
                <a:latin typeface="Arial" pitchFamily="34" charset="0"/>
                <a:ea typeface="黑体" pitchFamily="2" charset="-122"/>
                <a:cs typeface="+mn-cs"/>
              </a:defRPr>
            </a:lvl9pPr>
          </a:lstStyle>
          <a:p>
            <a:pPr algn="ctr"/>
            <a:r>
              <a:rPr lang="zh-CN" altLang="en-US" sz="1200" dirty="0" smtClean="0">
                <a:latin typeface="Arial" charset="0"/>
              </a:rPr>
              <a:t>工具检索</a:t>
            </a:r>
            <a:endParaRPr lang="zh-CN" altLang="en-US" sz="1200" dirty="0">
              <a:latin typeface="Arial" charset="0"/>
            </a:endParaRPr>
          </a:p>
        </p:txBody>
      </p:sp>
      <p:sp>
        <p:nvSpPr>
          <p:cNvPr id="124" name="圆角矩形 123"/>
          <p:cNvSpPr/>
          <p:nvPr/>
        </p:nvSpPr>
        <p:spPr bwMode="auto">
          <a:xfrm>
            <a:off x="986120" y="2680419"/>
            <a:ext cx="1281624" cy="285751"/>
          </a:xfrm>
          <a:prstGeom prst="roundRect">
            <a:avLst/>
          </a:prstGeom>
          <a:solidFill>
            <a:schemeClr val="accent5">
              <a:lumMod val="40000"/>
              <a:lumOff val="60000"/>
            </a:schemeClr>
          </a:solidFill>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none" lIns="91440" tIns="45720" rIns="91440" bIns="45720" numCol="1" rtlCol="0" anchor="t" anchorCtr="0" compatLnSpc="1">
            <a:prstTxWarp prst="textNoShape">
              <a:avLst/>
            </a:prstTxWarp>
          </a:bodyPr>
          <a:lstStyle>
            <a:defPPr>
              <a:defRPr lang="zh-CN"/>
            </a:defPPr>
            <a:lvl1pPr algn="l" rtl="0" fontAlgn="base">
              <a:spcBef>
                <a:spcPct val="0"/>
              </a:spcBef>
              <a:spcAft>
                <a:spcPct val="0"/>
              </a:spcAft>
              <a:defRPr kern="1200">
                <a:solidFill>
                  <a:schemeClr val="tx1"/>
                </a:solidFill>
                <a:latin typeface="Arial" pitchFamily="34" charset="0"/>
                <a:ea typeface="黑体" pitchFamily="2" charset="-122"/>
                <a:cs typeface="+mn-cs"/>
              </a:defRPr>
            </a:lvl1pPr>
            <a:lvl2pPr marL="457200" algn="l" rtl="0" fontAlgn="base">
              <a:spcBef>
                <a:spcPct val="0"/>
              </a:spcBef>
              <a:spcAft>
                <a:spcPct val="0"/>
              </a:spcAft>
              <a:defRPr kern="1200">
                <a:solidFill>
                  <a:schemeClr val="tx1"/>
                </a:solidFill>
                <a:latin typeface="Arial" pitchFamily="34" charset="0"/>
                <a:ea typeface="黑体" pitchFamily="2" charset="-122"/>
                <a:cs typeface="+mn-cs"/>
              </a:defRPr>
            </a:lvl2pPr>
            <a:lvl3pPr marL="914400" algn="l" rtl="0" fontAlgn="base">
              <a:spcBef>
                <a:spcPct val="0"/>
              </a:spcBef>
              <a:spcAft>
                <a:spcPct val="0"/>
              </a:spcAft>
              <a:defRPr kern="1200">
                <a:solidFill>
                  <a:schemeClr val="tx1"/>
                </a:solidFill>
                <a:latin typeface="Arial" pitchFamily="34" charset="0"/>
                <a:ea typeface="黑体" pitchFamily="2" charset="-122"/>
                <a:cs typeface="+mn-cs"/>
              </a:defRPr>
            </a:lvl3pPr>
            <a:lvl4pPr marL="1371600" algn="l" rtl="0" fontAlgn="base">
              <a:spcBef>
                <a:spcPct val="0"/>
              </a:spcBef>
              <a:spcAft>
                <a:spcPct val="0"/>
              </a:spcAft>
              <a:defRPr kern="1200">
                <a:solidFill>
                  <a:schemeClr val="tx1"/>
                </a:solidFill>
                <a:latin typeface="Arial" pitchFamily="34" charset="0"/>
                <a:ea typeface="黑体" pitchFamily="2" charset="-122"/>
                <a:cs typeface="+mn-cs"/>
              </a:defRPr>
            </a:lvl4pPr>
            <a:lvl5pPr marL="1828800" algn="l" rtl="0" fontAlgn="base">
              <a:spcBef>
                <a:spcPct val="0"/>
              </a:spcBef>
              <a:spcAft>
                <a:spcPct val="0"/>
              </a:spcAft>
              <a:defRPr kern="1200">
                <a:solidFill>
                  <a:schemeClr val="tx1"/>
                </a:solidFill>
                <a:latin typeface="Arial" pitchFamily="34" charset="0"/>
                <a:ea typeface="黑体" pitchFamily="2" charset="-122"/>
                <a:cs typeface="+mn-cs"/>
              </a:defRPr>
            </a:lvl5pPr>
            <a:lvl6pPr marL="2286000" algn="l" defTabSz="914400" rtl="0" eaLnBrk="1" latinLnBrk="0" hangingPunct="1">
              <a:defRPr kern="1200">
                <a:solidFill>
                  <a:schemeClr val="tx1"/>
                </a:solidFill>
                <a:latin typeface="Arial" pitchFamily="34" charset="0"/>
                <a:ea typeface="黑体" pitchFamily="2" charset="-122"/>
                <a:cs typeface="+mn-cs"/>
              </a:defRPr>
            </a:lvl6pPr>
            <a:lvl7pPr marL="2743200" algn="l" defTabSz="914400" rtl="0" eaLnBrk="1" latinLnBrk="0" hangingPunct="1">
              <a:defRPr kern="1200">
                <a:solidFill>
                  <a:schemeClr val="tx1"/>
                </a:solidFill>
                <a:latin typeface="Arial" pitchFamily="34" charset="0"/>
                <a:ea typeface="黑体" pitchFamily="2" charset="-122"/>
                <a:cs typeface="+mn-cs"/>
              </a:defRPr>
            </a:lvl7pPr>
            <a:lvl8pPr marL="3200400" algn="l" defTabSz="914400" rtl="0" eaLnBrk="1" latinLnBrk="0" hangingPunct="1">
              <a:defRPr kern="1200">
                <a:solidFill>
                  <a:schemeClr val="tx1"/>
                </a:solidFill>
                <a:latin typeface="Arial" pitchFamily="34" charset="0"/>
                <a:ea typeface="黑体" pitchFamily="2" charset="-122"/>
                <a:cs typeface="+mn-cs"/>
              </a:defRPr>
            </a:lvl8pPr>
            <a:lvl9pPr marL="3657600" algn="l" defTabSz="914400" rtl="0" eaLnBrk="1" latinLnBrk="0" hangingPunct="1">
              <a:defRPr kern="1200">
                <a:solidFill>
                  <a:schemeClr val="tx1"/>
                </a:solidFill>
                <a:latin typeface="Arial" pitchFamily="34" charset="0"/>
                <a:ea typeface="黑体" pitchFamily="2" charset="-122"/>
                <a:cs typeface="+mn-cs"/>
              </a:defRPr>
            </a:lvl9pPr>
          </a:lstStyle>
          <a:p>
            <a:pPr algn="ctr"/>
            <a:r>
              <a:rPr lang="zh-CN" altLang="en-US" sz="1200" dirty="0" smtClean="0">
                <a:latin typeface="Arial" charset="0"/>
              </a:rPr>
              <a:t>导入</a:t>
            </a:r>
            <a:r>
              <a:rPr lang="en-US" altLang="zh-CN" sz="1200" dirty="0" smtClean="0">
                <a:latin typeface="Arial" charset="0"/>
              </a:rPr>
              <a:t>/</a:t>
            </a:r>
            <a:r>
              <a:rPr lang="zh-CN" altLang="en-US" sz="1200" dirty="0" smtClean="0">
                <a:latin typeface="Arial" charset="0"/>
              </a:rPr>
              <a:t>导出</a:t>
            </a:r>
            <a:endParaRPr lang="zh-CN" altLang="en-US" sz="1200" dirty="0">
              <a:latin typeface="Arial" charset="0"/>
            </a:endParaRPr>
          </a:p>
        </p:txBody>
      </p:sp>
      <p:sp>
        <p:nvSpPr>
          <p:cNvPr id="130" name="圆角矩形 129"/>
          <p:cNvSpPr/>
          <p:nvPr/>
        </p:nvSpPr>
        <p:spPr bwMode="auto">
          <a:xfrm>
            <a:off x="980098" y="3040460"/>
            <a:ext cx="1287646" cy="285752"/>
          </a:xfrm>
          <a:prstGeom prst="roundRect">
            <a:avLst/>
          </a:prstGeom>
          <a:solidFill>
            <a:schemeClr val="accent5">
              <a:lumMod val="40000"/>
              <a:lumOff val="60000"/>
            </a:schemeClr>
          </a:solidFill>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none" lIns="91440" tIns="45720" rIns="91440" bIns="45720" numCol="1" rtlCol="0" anchor="t" anchorCtr="0" compatLnSpc="1">
            <a:prstTxWarp prst="textNoShape">
              <a:avLst/>
            </a:prstTxWarp>
          </a:bodyPr>
          <a:lstStyle>
            <a:defPPr>
              <a:defRPr lang="zh-CN"/>
            </a:defPPr>
            <a:lvl1pPr algn="l" rtl="0" fontAlgn="base">
              <a:spcBef>
                <a:spcPct val="0"/>
              </a:spcBef>
              <a:spcAft>
                <a:spcPct val="0"/>
              </a:spcAft>
              <a:defRPr kern="1200">
                <a:solidFill>
                  <a:schemeClr val="tx1"/>
                </a:solidFill>
                <a:latin typeface="Arial" pitchFamily="34" charset="0"/>
                <a:ea typeface="黑体" pitchFamily="2" charset="-122"/>
                <a:cs typeface="+mn-cs"/>
              </a:defRPr>
            </a:lvl1pPr>
            <a:lvl2pPr marL="457200" algn="l" rtl="0" fontAlgn="base">
              <a:spcBef>
                <a:spcPct val="0"/>
              </a:spcBef>
              <a:spcAft>
                <a:spcPct val="0"/>
              </a:spcAft>
              <a:defRPr kern="1200">
                <a:solidFill>
                  <a:schemeClr val="tx1"/>
                </a:solidFill>
                <a:latin typeface="Arial" pitchFamily="34" charset="0"/>
                <a:ea typeface="黑体" pitchFamily="2" charset="-122"/>
                <a:cs typeface="+mn-cs"/>
              </a:defRPr>
            </a:lvl2pPr>
            <a:lvl3pPr marL="914400" algn="l" rtl="0" fontAlgn="base">
              <a:spcBef>
                <a:spcPct val="0"/>
              </a:spcBef>
              <a:spcAft>
                <a:spcPct val="0"/>
              </a:spcAft>
              <a:defRPr kern="1200">
                <a:solidFill>
                  <a:schemeClr val="tx1"/>
                </a:solidFill>
                <a:latin typeface="Arial" pitchFamily="34" charset="0"/>
                <a:ea typeface="黑体" pitchFamily="2" charset="-122"/>
                <a:cs typeface="+mn-cs"/>
              </a:defRPr>
            </a:lvl3pPr>
            <a:lvl4pPr marL="1371600" algn="l" rtl="0" fontAlgn="base">
              <a:spcBef>
                <a:spcPct val="0"/>
              </a:spcBef>
              <a:spcAft>
                <a:spcPct val="0"/>
              </a:spcAft>
              <a:defRPr kern="1200">
                <a:solidFill>
                  <a:schemeClr val="tx1"/>
                </a:solidFill>
                <a:latin typeface="Arial" pitchFamily="34" charset="0"/>
                <a:ea typeface="黑体" pitchFamily="2" charset="-122"/>
                <a:cs typeface="+mn-cs"/>
              </a:defRPr>
            </a:lvl4pPr>
            <a:lvl5pPr marL="1828800" algn="l" rtl="0" fontAlgn="base">
              <a:spcBef>
                <a:spcPct val="0"/>
              </a:spcBef>
              <a:spcAft>
                <a:spcPct val="0"/>
              </a:spcAft>
              <a:defRPr kern="1200">
                <a:solidFill>
                  <a:schemeClr val="tx1"/>
                </a:solidFill>
                <a:latin typeface="Arial" pitchFamily="34" charset="0"/>
                <a:ea typeface="黑体" pitchFamily="2" charset="-122"/>
                <a:cs typeface="+mn-cs"/>
              </a:defRPr>
            </a:lvl5pPr>
            <a:lvl6pPr marL="2286000" algn="l" defTabSz="914400" rtl="0" eaLnBrk="1" latinLnBrk="0" hangingPunct="1">
              <a:defRPr kern="1200">
                <a:solidFill>
                  <a:schemeClr val="tx1"/>
                </a:solidFill>
                <a:latin typeface="Arial" pitchFamily="34" charset="0"/>
                <a:ea typeface="黑体" pitchFamily="2" charset="-122"/>
                <a:cs typeface="+mn-cs"/>
              </a:defRPr>
            </a:lvl6pPr>
            <a:lvl7pPr marL="2743200" algn="l" defTabSz="914400" rtl="0" eaLnBrk="1" latinLnBrk="0" hangingPunct="1">
              <a:defRPr kern="1200">
                <a:solidFill>
                  <a:schemeClr val="tx1"/>
                </a:solidFill>
                <a:latin typeface="Arial" pitchFamily="34" charset="0"/>
                <a:ea typeface="黑体" pitchFamily="2" charset="-122"/>
                <a:cs typeface="+mn-cs"/>
              </a:defRPr>
            </a:lvl7pPr>
            <a:lvl8pPr marL="3200400" algn="l" defTabSz="914400" rtl="0" eaLnBrk="1" latinLnBrk="0" hangingPunct="1">
              <a:defRPr kern="1200">
                <a:solidFill>
                  <a:schemeClr val="tx1"/>
                </a:solidFill>
                <a:latin typeface="Arial" pitchFamily="34" charset="0"/>
                <a:ea typeface="黑体" pitchFamily="2" charset="-122"/>
                <a:cs typeface="+mn-cs"/>
              </a:defRPr>
            </a:lvl8pPr>
            <a:lvl9pPr marL="3657600" algn="l" defTabSz="914400" rtl="0" eaLnBrk="1" latinLnBrk="0" hangingPunct="1">
              <a:defRPr kern="1200">
                <a:solidFill>
                  <a:schemeClr val="tx1"/>
                </a:solidFill>
                <a:latin typeface="Arial" pitchFamily="34" charset="0"/>
                <a:ea typeface="黑体" pitchFamily="2" charset="-122"/>
                <a:cs typeface="+mn-cs"/>
              </a:defRPr>
            </a:lvl9pPr>
          </a:lstStyle>
          <a:p>
            <a:pPr algn="ctr"/>
            <a:r>
              <a:rPr lang="zh-CN" altLang="en-US" sz="1200" dirty="0" smtClean="0">
                <a:latin typeface="Arial" charset="0"/>
              </a:rPr>
              <a:t>启动参数</a:t>
            </a:r>
            <a:endParaRPr lang="zh-CN" altLang="en-US" sz="1200" dirty="0">
              <a:latin typeface="Arial" charset="0"/>
            </a:endParaRPr>
          </a:p>
        </p:txBody>
      </p:sp>
      <p:sp>
        <p:nvSpPr>
          <p:cNvPr id="134" name="圆角矩形 133"/>
          <p:cNvSpPr/>
          <p:nvPr/>
        </p:nvSpPr>
        <p:spPr bwMode="auto">
          <a:xfrm>
            <a:off x="989634" y="3434741"/>
            <a:ext cx="1278109" cy="285752"/>
          </a:xfrm>
          <a:prstGeom prst="roundRect">
            <a:avLst/>
          </a:prstGeom>
          <a:solidFill>
            <a:schemeClr val="accent5">
              <a:lumMod val="40000"/>
              <a:lumOff val="60000"/>
            </a:schemeClr>
          </a:solidFill>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none" lIns="91440" tIns="45720" rIns="91440" bIns="45720" numCol="1" rtlCol="0" anchor="t" anchorCtr="0" compatLnSpc="1">
            <a:prstTxWarp prst="textNoShape">
              <a:avLst/>
            </a:prstTxWarp>
          </a:bodyPr>
          <a:lstStyle>
            <a:defPPr>
              <a:defRPr lang="zh-CN"/>
            </a:defPPr>
            <a:lvl1pPr algn="l" rtl="0" fontAlgn="base">
              <a:spcBef>
                <a:spcPct val="0"/>
              </a:spcBef>
              <a:spcAft>
                <a:spcPct val="0"/>
              </a:spcAft>
              <a:defRPr kern="1200">
                <a:solidFill>
                  <a:schemeClr val="tx1"/>
                </a:solidFill>
                <a:latin typeface="Arial" pitchFamily="34" charset="0"/>
                <a:ea typeface="黑体" pitchFamily="2" charset="-122"/>
                <a:cs typeface="+mn-cs"/>
              </a:defRPr>
            </a:lvl1pPr>
            <a:lvl2pPr marL="457200" algn="l" rtl="0" fontAlgn="base">
              <a:spcBef>
                <a:spcPct val="0"/>
              </a:spcBef>
              <a:spcAft>
                <a:spcPct val="0"/>
              </a:spcAft>
              <a:defRPr kern="1200">
                <a:solidFill>
                  <a:schemeClr val="tx1"/>
                </a:solidFill>
                <a:latin typeface="Arial" pitchFamily="34" charset="0"/>
                <a:ea typeface="黑体" pitchFamily="2" charset="-122"/>
                <a:cs typeface="+mn-cs"/>
              </a:defRPr>
            </a:lvl2pPr>
            <a:lvl3pPr marL="914400" algn="l" rtl="0" fontAlgn="base">
              <a:spcBef>
                <a:spcPct val="0"/>
              </a:spcBef>
              <a:spcAft>
                <a:spcPct val="0"/>
              </a:spcAft>
              <a:defRPr kern="1200">
                <a:solidFill>
                  <a:schemeClr val="tx1"/>
                </a:solidFill>
                <a:latin typeface="Arial" pitchFamily="34" charset="0"/>
                <a:ea typeface="黑体" pitchFamily="2" charset="-122"/>
                <a:cs typeface="+mn-cs"/>
              </a:defRPr>
            </a:lvl3pPr>
            <a:lvl4pPr marL="1371600" algn="l" rtl="0" fontAlgn="base">
              <a:spcBef>
                <a:spcPct val="0"/>
              </a:spcBef>
              <a:spcAft>
                <a:spcPct val="0"/>
              </a:spcAft>
              <a:defRPr kern="1200">
                <a:solidFill>
                  <a:schemeClr val="tx1"/>
                </a:solidFill>
                <a:latin typeface="Arial" pitchFamily="34" charset="0"/>
                <a:ea typeface="黑体" pitchFamily="2" charset="-122"/>
                <a:cs typeface="+mn-cs"/>
              </a:defRPr>
            </a:lvl4pPr>
            <a:lvl5pPr marL="1828800" algn="l" rtl="0" fontAlgn="base">
              <a:spcBef>
                <a:spcPct val="0"/>
              </a:spcBef>
              <a:spcAft>
                <a:spcPct val="0"/>
              </a:spcAft>
              <a:defRPr kern="1200">
                <a:solidFill>
                  <a:schemeClr val="tx1"/>
                </a:solidFill>
                <a:latin typeface="Arial" pitchFamily="34" charset="0"/>
                <a:ea typeface="黑体" pitchFamily="2" charset="-122"/>
                <a:cs typeface="+mn-cs"/>
              </a:defRPr>
            </a:lvl5pPr>
            <a:lvl6pPr marL="2286000" algn="l" defTabSz="914400" rtl="0" eaLnBrk="1" latinLnBrk="0" hangingPunct="1">
              <a:defRPr kern="1200">
                <a:solidFill>
                  <a:schemeClr val="tx1"/>
                </a:solidFill>
                <a:latin typeface="Arial" pitchFamily="34" charset="0"/>
                <a:ea typeface="黑体" pitchFamily="2" charset="-122"/>
                <a:cs typeface="+mn-cs"/>
              </a:defRPr>
            </a:lvl6pPr>
            <a:lvl7pPr marL="2743200" algn="l" defTabSz="914400" rtl="0" eaLnBrk="1" latinLnBrk="0" hangingPunct="1">
              <a:defRPr kern="1200">
                <a:solidFill>
                  <a:schemeClr val="tx1"/>
                </a:solidFill>
                <a:latin typeface="Arial" pitchFamily="34" charset="0"/>
                <a:ea typeface="黑体" pitchFamily="2" charset="-122"/>
                <a:cs typeface="+mn-cs"/>
              </a:defRPr>
            </a:lvl7pPr>
            <a:lvl8pPr marL="3200400" algn="l" defTabSz="914400" rtl="0" eaLnBrk="1" latinLnBrk="0" hangingPunct="1">
              <a:defRPr kern="1200">
                <a:solidFill>
                  <a:schemeClr val="tx1"/>
                </a:solidFill>
                <a:latin typeface="Arial" pitchFamily="34" charset="0"/>
                <a:ea typeface="黑体" pitchFamily="2" charset="-122"/>
                <a:cs typeface="+mn-cs"/>
              </a:defRPr>
            </a:lvl8pPr>
            <a:lvl9pPr marL="3657600" algn="l" defTabSz="914400" rtl="0" eaLnBrk="1" latinLnBrk="0" hangingPunct="1">
              <a:defRPr kern="1200">
                <a:solidFill>
                  <a:schemeClr val="tx1"/>
                </a:solidFill>
                <a:latin typeface="Arial" pitchFamily="34" charset="0"/>
                <a:ea typeface="黑体" pitchFamily="2" charset="-122"/>
                <a:cs typeface="+mn-cs"/>
              </a:defRPr>
            </a:lvl9pPr>
          </a:lstStyle>
          <a:p>
            <a:pPr algn="ctr"/>
            <a:r>
              <a:rPr lang="zh-CN" altLang="en-US" sz="1200" dirty="0" smtClean="0">
                <a:latin typeface="Arial" charset="0"/>
              </a:rPr>
              <a:t>软件类型</a:t>
            </a:r>
            <a:endParaRPr lang="zh-CN" altLang="en-US" sz="1200" dirty="0">
              <a:latin typeface="Arial" charset="0"/>
            </a:endParaRPr>
          </a:p>
        </p:txBody>
      </p:sp>
      <p:sp>
        <p:nvSpPr>
          <p:cNvPr id="138" name="圆角矩形 137"/>
          <p:cNvSpPr/>
          <p:nvPr/>
        </p:nvSpPr>
        <p:spPr bwMode="auto">
          <a:xfrm>
            <a:off x="2423887" y="2320379"/>
            <a:ext cx="1553256" cy="257799"/>
          </a:xfrm>
          <a:prstGeom prst="roundRect">
            <a:avLst/>
          </a:prstGeom>
          <a:solidFill>
            <a:schemeClr val="accent5">
              <a:lumMod val="40000"/>
              <a:lumOff val="60000"/>
            </a:schemeClr>
          </a:solidFill>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none" lIns="91440" tIns="45720" rIns="91440" bIns="45720" numCol="1" rtlCol="0" anchor="t" anchorCtr="0" compatLnSpc="1">
            <a:prstTxWarp prst="textNoShape">
              <a:avLst/>
            </a:prstTxWarp>
          </a:bodyPr>
          <a:lstStyle>
            <a:defPPr>
              <a:defRPr lang="zh-CN"/>
            </a:defPPr>
            <a:lvl1pPr algn="l" rtl="0" fontAlgn="base">
              <a:spcBef>
                <a:spcPct val="0"/>
              </a:spcBef>
              <a:spcAft>
                <a:spcPct val="0"/>
              </a:spcAft>
              <a:defRPr kern="1200">
                <a:solidFill>
                  <a:schemeClr val="tx1"/>
                </a:solidFill>
                <a:latin typeface="Arial" pitchFamily="34" charset="0"/>
                <a:ea typeface="黑体" pitchFamily="2" charset="-122"/>
                <a:cs typeface="+mn-cs"/>
              </a:defRPr>
            </a:lvl1pPr>
            <a:lvl2pPr marL="457200" algn="l" rtl="0" fontAlgn="base">
              <a:spcBef>
                <a:spcPct val="0"/>
              </a:spcBef>
              <a:spcAft>
                <a:spcPct val="0"/>
              </a:spcAft>
              <a:defRPr kern="1200">
                <a:solidFill>
                  <a:schemeClr val="tx1"/>
                </a:solidFill>
                <a:latin typeface="Arial" pitchFamily="34" charset="0"/>
                <a:ea typeface="黑体" pitchFamily="2" charset="-122"/>
                <a:cs typeface="+mn-cs"/>
              </a:defRPr>
            </a:lvl2pPr>
            <a:lvl3pPr marL="914400" algn="l" rtl="0" fontAlgn="base">
              <a:spcBef>
                <a:spcPct val="0"/>
              </a:spcBef>
              <a:spcAft>
                <a:spcPct val="0"/>
              </a:spcAft>
              <a:defRPr kern="1200">
                <a:solidFill>
                  <a:schemeClr val="tx1"/>
                </a:solidFill>
                <a:latin typeface="Arial" pitchFamily="34" charset="0"/>
                <a:ea typeface="黑体" pitchFamily="2" charset="-122"/>
                <a:cs typeface="+mn-cs"/>
              </a:defRPr>
            </a:lvl3pPr>
            <a:lvl4pPr marL="1371600" algn="l" rtl="0" fontAlgn="base">
              <a:spcBef>
                <a:spcPct val="0"/>
              </a:spcBef>
              <a:spcAft>
                <a:spcPct val="0"/>
              </a:spcAft>
              <a:defRPr kern="1200">
                <a:solidFill>
                  <a:schemeClr val="tx1"/>
                </a:solidFill>
                <a:latin typeface="Arial" pitchFamily="34" charset="0"/>
                <a:ea typeface="黑体" pitchFamily="2" charset="-122"/>
                <a:cs typeface="+mn-cs"/>
              </a:defRPr>
            </a:lvl4pPr>
            <a:lvl5pPr marL="1828800" algn="l" rtl="0" fontAlgn="base">
              <a:spcBef>
                <a:spcPct val="0"/>
              </a:spcBef>
              <a:spcAft>
                <a:spcPct val="0"/>
              </a:spcAft>
              <a:defRPr kern="1200">
                <a:solidFill>
                  <a:schemeClr val="tx1"/>
                </a:solidFill>
                <a:latin typeface="Arial" pitchFamily="34" charset="0"/>
                <a:ea typeface="黑体" pitchFamily="2" charset="-122"/>
                <a:cs typeface="+mn-cs"/>
              </a:defRPr>
            </a:lvl5pPr>
            <a:lvl6pPr marL="2286000" algn="l" defTabSz="914400" rtl="0" eaLnBrk="1" latinLnBrk="0" hangingPunct="1">
              <a:defRPr kern="1200">
                <a:solidFill>
                  <a:schemeClr val="tx1"/>
                </a:solidFill>
                <a:latin typeface="Arial" pitchFamily="34" charset="0"/>
                <a:ea typeface="黑体" pitchFamily="2" charset="-122"/>
                <a:cs typeface="+mn-cs"/>
              </a:defRPr>
            </a:lvl6pPr>
            <a:lvl7pPr marL="2743200" algn="l" defTabSz="914400" rtl="0" eaLnBrk="1" latinLnBrk="0" hangingPunct="1">
              <a:defRPr kern="1200">
                <a:solidFill>
                  <a:schemeClr val="tx1"/>
                </a:solidFill>
                <a:latin typeface="Arial" pitchFamily="34" charset="0"/>
                <a:ea typeface="黑体" pitchFamily="2" charset="-122"/>
                <a:cs typeface="+mn-cs"/>
              </a:defRPr>
            </a:lvl7pPr>
            <a:lvl8pPr marL="3200400" algn="l" defTabSz="914400" rtl="0" eaLnBrk="1" latinLnBrk="0" hangingPunct="1">
              <a:defRPr kern="1200">
                <a:solidFill>
                  <a:schemeClr val="tx1"/>
                </a:solidFill>
                <a:latin typeface="Arial" pitchFamily="34" charset="0"/>
                <a:ea typeface="黑体" pitchFamily="2" charset="-122"/>
                <a:cs typeface="+mn-cs"/>
              </a:defRPr>
            </a:lvl8pPr>
            <a:lvl9pPr marL="3657600" algn="l" defTabSz="914400" rtl="0" eaLnBrk="1" latinLnBrk="0" hangingPunct="1">
              <a:defRPr kern="1200">
                <a:solidFill>
                  <a:schemeClr val="tx1"/>
                </a:solidFill>
                <a:latin typeface="Arial" pitchFamily="34" charset="0"/>
                <a:ea typeface="黑体" pitchFamily="2" charset="-122"/>
                <a:cs typeface="+mn-cs"/>
              </a:defRPr>
            </a:lvl9pPr>
          </a:lstStyle>
          <a:p>
            <a:pPr algn="ctr"/>
            <a:r>
              <a:rPr lang="zh-CN" altLang="en-US" sz="1200" dirty="0" smtClean="0">
                <a:latin typeface="Arial" charset="0"/>
              </a:rPr>
              <a:t>个人模板</a:t>
            </a:r>
            <a:endParaRPr lang="zh-CN" altLang="en-US" sz="1200" dirty="0">
              <a:latin typeface="Arial" charset="0"/>
            </a:endParaRPr>
          </a:p>
        </p:txBody>
      </p:sp>
      <p:sp>
        <p:nvSpPr>
          <p:cNvPr id="139" name="圆角矩形 138"/>
          <p:cNvSpPr/>
          <p:nvPr/>
        </p:nvSpPr>
        <p:spPr bwMode="auto">
          <a:xfrm>
            <a:off x="2405507" y="2680420"/>
            <a:ext cx="1571636" cy="285752"/>
          </a:xfrm>
          <a:prstGeom prst="roundRect">
            <a:avLst/>
          </a:prstGeom>
          <a:solidFill>
            <a:schemeClr val="accent5">
              <a:lumMod val="40000"/>
              <a:lumOff val="60000"/>
            </a:schemeClr>
          </a:solidFill>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none" lIns="91440" tIns="45720" rIns="91440" bIns="45720" numCol="1" rtlCol="0" anchor="t" anchorCtr="0" compatLnSpc="1">
            <a:prstTxWarp prst="textNoShape">
              <a:avLst/>
            </a:prstTxWarp>
          </a:bodyPr>
          <a:lstStyle>
            <a:defPPr>
              <a:defRPr lang="zh-CN"/>
            </a:defPPr>
            <a:lvl1pPr algn="l" rtl="0" fontAlgn="base">
              <a:spcBef>
                <a:spcPct val="0"/>
              </a:spcBef>
              <a:spcAft>
                <a:spcPct val="0"/>
              </a:spcAft>
              <a:defRPr kern="1200">
                <a:solidFill>
                  <a:schemeClr val="tx1"/>
                </a:solidFill>
                <a:latin typeface="Arial" pitchFamily="34" charset="0"/>
                <a:ea typeface="黑体" pitchFamily="2" charset="-122"/>
                <a:cs typeface="+mn-cs"/>
              </a:defRPr>
            </a:lvl1pPr>
            <a:lvl2pPr marL="457200" algn="l" rtl="0" fontAlgn="base">
              <a:spcBef>
                <a:spcPct val="0"/>
              </a:spcBef>
              <a:spcAft>
                <a:spcPct val="0"/>
              </a:spcAft>
              <a:defRPr kern="1200">
                <a:solidFill>
                  <a:schemeClr val="tx1"/>
                </a:solidFill>
                <a:latin typeface="Arial" pitchFamily="34" charset="0"/>
                <a:ea typeface="黑体" pitchFamily="2" charset="-122"/>
                <a:cs typeface="+mn-cs"/>
              </a:defRPr>
            </a:lvl2pPr>
            <a:lvl3pPr marL="914400" algn="l" rtl="0" fontAlgn="base">
              <a:spcBef>
                <a:spcPct val="0"/>
              </a:spcBef>
              <a:spcAft>
                <a:spcPct val="0"/>
              </a:spcAft>
              <a:defRPr kern="1200">
                <a:solidFill>
                  <a:schemeClr val="tx1"/>
                </a:solidFill>
                <a:latin typeface="Arial" pitchFamily="34" charset="0"/>
                <a:ea typeface="黑体" pitchFamily="2" charset="-122"/>
                <a:cs typeface="+mn-cs"/>
              </a:defRPr>
            </a:lvl3pPr>
            <a:lvl4pPr marL="1371600" algn="l" rtl="0" fontAlgn="base">
              <a:spcBef>
                <a:spcPct val="0"/>
              </a:spcBef>
              <a:spcAft>
                <a:spcPct val="0"/>
              </a:spcAft>
              <a:defRPr kern="1200">
                <a:solidFill>
                  <a:schemeClr val="tx1"/>
                </a:solidFill>
                <a:latin typeface="Arial" pitchFamily="34" charset="0"/>
                <a:ea typeface="黑体" pitchFamily="2" charset="-122"/>
                <a:cs typeface="+mn-cs"/>
              </a:defRPr>
            </a:lvl4pPr>
            <a:lvl5pPr marL="1828800" algn="l" rtl="0" fontAlgn="base">
              <a:spcBef>
                <a:spcPct val="0"/>
              </a:spcBef>
              <a:spcAft>
                <a:spcPct val="0"/>
              </a:spcAft>
              <a:defRPr kern="1200">
                <a:solidFill>
                  <a:schemeClr val="tx1"/>
                </a:solidFill>
                <a:latin typeface="Arial" pitchFamily="34" charset="0"/>
                <a:ea typeface="黑体" pitchFamily="2" charset="-122"/>
                <a:cs typeface="+mn-cs"/>
              </a:defRPr>
            </a:lvl5pPr>
            <a:lvl6pPr marL="2286000" algn="l" defTabSz="914400" rtl="0" eaLnBrk="1" latinLnBrk="0" hangingPunct="1">
              <a:defRPr kern="1200">
                <a:solidFill>
                  <a:schemeClr val="tx1"/>
                </a:solidFill>
                <a:latin typeface="Arial" pitchFamily="34" charset="0"/>
                <a:ea typeface="黑体" pitchFamily="2" charset="-122"/>
                <a:cs typeface="+mn-cs"/>
              </a:defRPr>
            </a:lvl6pPr>
            <a:lvl7pPr marL="2743200" algn="l" defTabSz="914400" rtl="0" eaLnBrk="1" latinLnBrk="0" hangingPunct="1">
              <a:defRPr kern="1200">
                <a:solidFill>
                  <a:schemeClr val="tx1"/>
                </a:solidFill>
                <a:latin typeface="Arial" pitchFamily="34" charset="0"/>
                <a:ea typeface="黑体" pitchFamily="2" charset="-122"/>
                <a:cs typeface="+mn-cs"/>
              </a:defRPr>
            </a:lvl7pPr>
            <a:lvl8pPr marL="3200400" algn="l" defTabSz="914400" rtl="0" eaLnBrk="1" latinLnBrk="0" hangingPunct="1">
              <a:defRPr kern="1200">
                <a:solidFill>
                  <a:schemeClr val="tx1"/>
                </a:solidFill>
                <a:latin typeface="Arial" pitchFamily="34" charset="0"/>
                <a:ea typeface="黑体" pitchFamily="2" charset="-122"/>
                <a:cs typeface="+mn-cs"/>
              </a:defRPr>
            </a:lvl8pPr>
            <a:lvl9pPr marL="3657600" algn="l" defTabSz="914400" rtl="0" eaLnBrk="1" latinLnBrk="0" hangingPunct="1">
              <a:defRPr kern="1200">
                <a:solidFill>
                  <a:schemeClr val="tx1"/>
                </a:solidFill>
                <a:latin typeface="Arial" pitchFamily="34" charset="0"/>
                <a:ea typeface="黑体" pitchFamily="2" charset="-122"/>
                <a:cs typeface="+mn-cs"/>
              </a:defRPr>
            </a:lvl9pPr>
          </a:lstStyle>
          <a:p>
            <a:pPr algn="ctr"/>
            <a:r>
              <a:rPr lang="zh-CN" altLang="en-US" sz="1200" dirty="0" smtClean="0">
                <a:latin typeface="Arial" charset="0"/>
              </a:rPr>
              <a:t>公共模板</a:t>
            </a:r>
            <a:endParaRPr lang="zh-CN" altLang="en-US" sz="1200" dirty="0">
              <a:latin typeface="Arial" charset="0"/>
            </a:endParaRPr>
          </a:p>
        </p:txBody>
      </p:sp>
      <p:sp>
        <p:nvSpPr>
          <p:cNvPr id="141" name="圆角矩形 140"/>
          <p:cNvSpPr/>
          <p:nvPr/>
        </p:nvSpPr>
        <p:spPr bwMode="auto">
          <a:xfrm>
            <a:off x="2423887" y="3040460"/>
            <a:ext cx="1571636" cy="285752"/>
          </a:xfrm>
          <a:prstGeom prst="roundRect">
            <a:avLst/>
          </a:prstGeom>
          <a:solidFill>
            <a:schemeClr val="accent5">
              <a:lumMod val="40000"/>
              <a:lumOff val="60000"/>
            </a:schemeClr>
          </a:solidFill>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none" lIns="91440" tIns="45720" rIns="91440" bIns="45720" numCol="1" rtlCol="0" anchor="t" anchorCtr="0" compatLnSpc="1">
            <a:prstTxWarp prst="textNoShape">
              <a:avLst/>
            </a:prstTxWarp>
          </a:bodyPr>
          <a:lstStyle>
            <a:defPPr>
              <a:defRPr lang="zh-CN"/>
            </a:defPPr>
            <a:lvl1pPr algn="l" rtl="0" fontAlgn="base">
              <a:spcBef>
                <a:spcPct val="0"/>
              </a:spcBef>
              <a:spcAft>
                <a:spcPct val="0"/>
              </a:spcAft>
              <a:defRPr kern="1200">
                <a:solidFill>
                  <a:schemeClr val="tx1"/>
                </a:solidFill>
                <a:latin typeface="Arial" pitchFamily="34" charset="0"/>
                <a:ea typeface="黑体" pitchFamily="2" charset="-122"/>
                <a:cs typeface="+mn-cs"/>
              </a:defRPr>
            </a:lvl1pPr>
            <a:lvl2pPr marL="457200" algn="l" rtl="0" fontAlgn="base">
              <a:spcBef>
                <a:spcPct val="0"/>
              </a:spcBef>
              <a:spcAft>
                <a:spcPct val="0"/>
              </a:spcAft>
              <a:defRPr kern="1200">
                <a:solidFill>
                  <a:schemeClr val="tx1"/>
                </a:solidFill>
                <a:latin typeface="Arial" pitchFamily="34" charset="0"/>
                <a:ea typeface="黑体" pitchFamily="2" charset="-122"/>
                <a:cs typeface="+mn-cs"/>
              </a:defRPr>
            </a:lvl2pPr>
            <a:lvl3pPr marL="914400" algn="l" rtl="0" fontAlgn="base">
              <a:spcBef>
                <a:spcPct val="0"/>
              </a:spcBef>
              <a:spcAft>
                <a:spcPct val="0"/>
              </a:spcAft>
              <a:defRPr kern="1200">
                <a:solidFill>
                  <a:schemeClr val="tx1"/>
                </a:solidFill>
                <a:latin typeface="Arial" pitchFamily="34" charset="0"/>
                <a:ea typeface="黑体" pitchFamily="2" charset="-122"/>
                <a:cs typeface="+mn-cs"/>
              </a:defRPr>
            </a:lvl3pPr>
            <a:lvl4pPr marL="1371600" algn="l" rtl="0" fontAlgn="base">
              <a:spcBef>
                <a:spcPct val="0"/>
              </a:spcBef>
              <a:spcAft>
                <a:spcPct val="0"/>
              </a:spcAft>
              <a:defRPr kern="1200">
                <a:solidFill>
                  <a:schemeClr val="tx1"/>
                </a:solidFill>
                <a:latin typeface="Arial" pitchFamily="34" charset="0"/>
                <a:ea typeface="黑体" pitchFamily="2" charset="-122"/>
                <a:cs typeface="+mn-cs"/>
              </a:defRPr>
            </a:lvl4pPr>
            <a:lvl5pPr marL="1828800" algn="l" rtl="0" fontAlgn="base">
              <a:spcBef>
                <a:spcPct val="0"/>
              </a:spcBef>
              <a:spcAft>
                <a:spcPct val="0"/>
              </a:spcAft>
              <a:defRPr kern="1200">
                <a:solidFill>
                  <a:schemeClr val="tx1"/>
                </a:solidFill>
                <a:latin typeface="Arial" pitchFamily="34" charset="0"/>
                <a:ea typeface="黑体" pitchFamily="2" charset="-122"/>
                <a:cs typeface="+mn-cs"/>
              </a:defRPr>
            </a:lvl5pPr>
            <a:lvl6pPr marL="2286000" algn="l" defTabSz="914400" rtl="0" eaLnBrk="1" latinLnBrk="0" hangingPunct="1">
              <a:defRPr kern="1200">
                <a:solidFill>
                  <a:schemeClr val="tx1"/>
                </a:solidFill>
                <a:latin typeface="Arial" pitchFamily="34" charset="0"/>
                <a:ea typeface="黑体" pitchFamily="2" charset="-122"/>
                <a:cs typeface="+mn-cs"/>
              </a:defRPr>
            </a:lvl6pPr>
            <a:lvl7pPr marL="2743200" algn="l" defTabSz="914400" rtl="0" eaLnBrk="1" latinLnBrk="0" hangingPunct="1">
              <a:defRPr kern="1200">
                <a:solidFill>
                  <a:schemeClr val="tx1"/>
                </a:solidFill>
                <a:latin typeface="Arial" pitchFamily="34" charset="0"/>
                <a:ea typeface="黑体" pitchFamily="2" charset="-122"/>
                <a:cs typeface="+mn-cs"/>
              </a:defRPr>
            </a:lvl7pPr>
            <a:lvl8pPr marL="3200400" algn="l" defTabSz="914400" rtl="0" eaLnBrk="1" latinLnBrk="0" hangingPunct="1">
              <a:defRPr kern="1200">
                <a:solidFill>
                  <a:schemeClr val="tx1"/>
                </a:solidFill>
                <a:latin typeface="Arial" pitchFamily="34" charset="0"/>
                <a:ea typeface="黑体" pitchFamily="2" charset="-122"/>
                <a:cs typeface="+mn-cs"/>
              </a:defRPr>
            </a:lvl8pPr>
            <a:lvl9pPr marL="3657600" algn="l" defTabSz="914400" rtl="0" eaLnBrk="1" latinLnBrk="0" hangingPunct="1">
              <a:defRPr kern="1200">
                <a:solidFill>
                  <a:schemeClr val="tx1"/>
                </a:solidFill>
                <a:latin typeface="Arial" pitchFamily="34" charset="0"/>
                <a:ea typeface="黑体" pitchFamily="2" charset="-122"/>
                <a:cs typeface="+mn-cs"/>
              </a:defRPr>
            </a:lvl9pPr>
          </a:lstStyle>
          <a:p>
            <a:pPr algn="ctr"/>
            <a:r>
              <a:rPr lang="zh-CN" altLang="en-US" sz="1200" dirty="0" smtClean="0">
                <a:latin typeface="Arial" charset="0"/>
              </a:rPr>
              <a:t>关联工具</a:t>
            </a:r>
            <a:endParaRPr lang="zh-CN" altLang="en-US" sz="1200" dirty="0">
              <a:latin typeface="Arial" charset="0"/>
            </a:endParaRPr>
          </a:p>
        </p:txBody>
      </p:sp>
      <p:sp>
        <p:nvSpPr>
          <p:cNvPr id="142" name="圆角矩形 141"/>
          <p:cNvSpPr/>
          <p:nvPr/>
        </p:nvSpPr>
        <p:spPr bwMode="auto">
          <a:xfrm>
            <a:off x="2423887" y="3401801"/>
            <a:ext cx="1571636" cy="285752"/>
          </a:xfrm>
          <a:prstGeom prst="roundRect">
            <a:avLst/>
          </a:prstGeom>
          <a:solidFill>
            <a:schemeClr val="accent5">
              <a:lumMod val="40000"/>
              <a:lumOff val="60000"/>
            </a:schemeClr>
          </a:solidFill>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none" lIns="91440" tIns="45720" rIns="91440" bIns="45720" numCol="1" rtlCol="0" anchor="t" anchorCtr="0" compatLnSpc="1">
            <a:prstTxWarp prst="textNoShape">
              <a:avLst/>
            </a:prstTxWarp>
          </a:bodyPr>
          <a:lstStyle>
            <a:defPPr>
              <a:defRPr lang="zh-CN"/>
            </a:defPPr>
            <a:lvl1pPr algn="l" rtl="0" fontAlgn="base">
              <a:spcBef>
                <a:spcPct val="0"/>
              </a:spcBef>
              <a:spcAft>
                <a:spcPct val="0"/>
              </a:spcAft>
              <a:defRPr kern="1200">
                <a:solidFill>
                  <a:schemeClr val="tx1"/>
                </a:solidFill>
                <a:latin typeface="Arial" pitchFamily="34" charset="0"/>
                <a:ea typeface="黑体" pitchFamily="2" charset="-122"/>
                <a:cs typeface="+mn-cs"/>
              </a:defRPr>
            </a:lvl1pPr>
            <a:lvl2pPr marL="457200" algn="l" rtl="0" fontAlgn="base">
              <a:spcBef>
                <a:spcPct val="0"/>
              </a:spcBef>
              <a:spcAft>
                <a:spcPct val="0"/>
              </a:spcAft>
              <a:defRPr kern="1200">
                <a:solidFill>
                  <a:schemeClr val="tx1"/>
                </a:solidFill>
                <a:latin typeface="Arial" pitchFamily="34" charset="0"/>
                <a:ea typeface="黑体" pitchFamily="2" charset="-122"/>
                <a:cs typeface="+mn-cs"/>
              </a:defRPr>
            </a:lvl2pPr>
            <a:lvl3pPr marL="914400" algn="l" rtl="0" fontAlgn="base">
              <a:spcBef>
                <a:spcPct val="0"/>
              </a:spcBef>
              <a:spcAft>
                <a:spcPct val="0"/>
              </a:spcAft>
              <a:defRPr kern="1200">
                <a:solidFill>
                  <a:schemeClr val="tx1"/>
                </a:solidFill>
                <a:latin typeface="Arial" pitchFamily="34" charset="0"/>
                <a:ea typeface="黑体" pitchFamily="2" charset="-122"/>
                <a:cs typeface="+mn-cs"/>
              </a:defRPr>
            </a:lvl3pPr>
            <a:lvl4pPr marL="1371600" algn="l" rtl="0" fontAlgn="base">
              <a:spcBef>
                <a:spcPct val="0"/>
              </a:spcBef>
              <a:spcAft>
                <a:spcPct val="0"/>
              </a:spcAft>
              <a:defRPr kern="1200">
                <a:solidFill>
                  <a:schemeClr val="tx1"/>
                </a:solidFill>
                <a:latin typeface="Arial" pitchFamily="34" charset="0"/>
                <a:ea typeface="黑体" pitchFamily="2" charset="-122"/>
                <a:cs typeface="+mn-cs"/>
              </a:defRPr>
            </a:lvl4pPr>
            <a:lvl5pPr marL="1828800" algn="l" rtl="0" fontAlgn="base">
              <a:spcBef>
                <a:spcPct val="0"/>
              </a:spcBef>
              <a:spcAft>
                <a:spcPct val="0"/>
              </a:spcAft>
              <a:defRPr kern="1200">
                <a:solidFill>
                  <a:schemeClr val="tx1"/>
                </a:solidFill>
                <a:latin typeface="Arial" pitchFamily="34" charset="0"/>
                <a:ea typeface="黑体" pitchFamily="2" charset="-122"/>
                <a:cs typeface="+mn-cs"/>
              </a:defRPr>
            </a:lvl5pPr>
            <a:lvl6pPr marL="2286000" algn="l" defTabSz="914400" rtl="0" eaLnBrk="1" latinLnBrk="0" hangingPunct="1">
              <a:defRPr kern="1200">
                <a:solidFill>
                  <a:schemeClr val="tx1"/>
                </a:solidFill>
                <a:latin typeface="Arial" pitchFamily="34" charset="0"/>
                <a:ea typeface="黑体" pitchFamily="2" charset="-122"/>
                <a:cs typeface="+mn-cs"/>
              </a:defRPr>
            </a:lvl6pPr>
            <a:lvl7pPr marL="2743200" algn="l" defTabSz="914400" rtl="0" eaLnBrk="1" latinLnBrk="0" hangingPunct="1">
              <a:defRPr kern="1200">
                <a:solidFill>
                  <a:schemeClr val="tx1"/>
                </a:solidFill>
                <a:latin typeface="Arial" pitchFamily="34" charset="0"/>
                <a:ea typeface="黑体" pitchFamily="2" charset="-122"/>
                <a:cs typeface="+mn-cs"/>
              </a:defRPr>
            </a:lvl7pPr>
            <a:lvl8pPr marL="3200400" algn="l" defTabSz="914400" rtl="0" eaLnBrk="1" latinLnBrk="0" hangingPunct="1">
              <a:defRPr kern="1200">
                <a:solidFill>
                  <a:schemeClr val="tx1"/>
                </a:solidFill>
                <a:latin typeface="Arial" pitchFamily="34" charset="0"/>
                <a:ea typeface="黑体" pitchFamily="2" charset="-122"/>
                <a:cs typeface="+mn-cs"/>
              </a:defRPr>
            </a:lvl8pPr>
            <a:lvl9pPr marL="3657600" algn="l" defTabSz="914400" rtl="0" eaLnBrk="1" latinLnBrk="0" hangingPunct="1">
              <a:defRPr kern="1200">
                <a:solidFill>
                  <a:schemeClr val="tx1"/>
                </a:solidFill>
                <a:latin typeface="Arial" pitchFamily="34" charset="0"/>
                <a:ea typeface="黑体" pitchFamily="2" charset="-122"/>
                <a:cs typeface="+mn-cs"/>
              </a:defRPr>
            </a:lvl9pPr>
          </a:lstStyle>
          <a:p>
            <a:pPr algn="ctr"/>
            <a:r>
              <a:rPr lang="zh-CN" altLang="en-US" sz="1200" dirty="0" smtClean="0">
                <a:latin typeface="Arial" charset="0"/>
              </a:rPr>
              <a:t>启用</a:t>
            </a:r>
            <a:r>
              <a:rPr lang="en-US" altLang="zh-CN" sz="1200" dirty="0" smtClean="0">
                <a:latin typeface="Arial" charset="0"/>
              </a:rPr>
              <a:t>/</a:t>
            </a:r>
            <a:r>
              <a:rPr lang="zh-CN" altLang="en-US" sz="1200" dirty="0" smtClean="0">
                <a:latin typeface="Arial" charset="0"/>
              </a:rPr>
              <a:t>停用</a:t>
            </a:r>
            <a:r>
              <a:rPr lang="en-US" altLang="zh-CN" sz="1200" dirty="0" smtClean="0">
                <a:latin typeface="Arial" charset="0"/>
              </a:rPr>
              <a:t>/</a:t>
            </a:r>
            <a:r>
              <a:rPr lang="zh-CN" altLang="en-US" sz="1200" dirty="0" smtClean="0">
                <a:latin typeface="Arial" charset="0"/>
              </a:rPr>
              <a:t>驳回</a:t>
            </a:r>
            <a:r>
              <a:rPr lang="en-US" altLang="zh-CN" sz="1200" dirty="0" smtClean="0">
                <a:latin typeface="Arial" charset="0"/>
              </a:rPr>
              <a:t>/</a:t>
            </a:r>
            <a:r>
              <a:rPr lang="zh-CN" altLang="en-US" sz="1200" dirty="0" smtClean="0">
                <a:latin typeface="Arial" charset="0"/>
              </a:rPr>
              <a:t>删除</a:t>
            </a:r>
            <a:endParaRPr lang="zh-CN" altLang="en-US" sz="1200" dirty="0">
              <a:latin typeface="Arial" charset="0"/>
            </a:endParaRPr>
          </a:p>
        </p:txBody>
      </p:sp>
      <p:sp>
        <p:nvSpPr>
          <p:cNvPr id="143" name="圆角矩形 142"/>
          <p:cNvSpPr/>
          <p:nvPr/>
        </p:nvSpPr>
        <p:spPr bwMode="auto">
          <a:xfrm>
            <a:off x="4139539" y="2295422"/>
            <a:ext cx="1571636" cy="285752"/>
          </a:xfrm>
          <a:prstGeom prst="roundRect">
            <a:avLst/>
          </a:prstGeom>
          <a:solidFill>
            <a:schemeClr val="accent5">
              <a:lumMod val="40000"/>
              <a:lumOff val="60000"/>
            </a:schemeClr>
          </a:solidFill>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none" lIns="91440" tIns="45720" rIns="91440" bIns="45720" numCol="1" rtlCol="0" anchor="t" anchorCtr="0" compatLnSpc="1">
            <a:prstTxWarp prst="textNoShape">
              <a:avLst/>
            </a:prstTxWarp>
          </a:bodyPr>
          <a:lstStyle>
            <a:defPPr>
              <a:defRPr lang="zh-CN"/>
            </a:defPPr>
            <a:lvl1pPr algn="l" rtl="0" fontAlgn="base">
              <a:spcBef>
                <a:spcPct val="0"/>
              </a:spcBef>
              <a:spcAft>
                <a:spcPct val="0"/>
              </a:spcAft>
              <a:defRPr kern="1200">
                <a:solidFill>
                  <a:schemeClr val="tx1"/>
                </a:solidFill>
                <a:latin typeface="Arial" pitchFamily="34" charset="0"/>
                <a:ea typeface="黑体" pitchFamily="2" charset="-122"/>
                <a:cs typeface="+mn-cs"/>
              </a:defRPr>
            </a:lvl1pPr>
            <a:lvl2pPr marL="457200" algn="l" rtl="0" fontAlgn="base">
              <a:spcBef>
                <a:spcPct val="0"/>
              </a:spcBef>
              <a:spcAft>
                <a:spcPct val="0"/>
              </a:spcAft>
              <a:defRPr kern="1200">
                <a:solidFill>
                  <a:schemeClr val="tx1"/>
                </a:solidFill>
                <a:latin typeface="Arial" pitchFamily="34" charset="0"/>
                <a:ea typeface="黑体" pitchFamily="2" charset="-122"/>
                <a:cs typeface="+mn-cs"/>
              </a:defRPr>
            </a:lvl2pPr>
            <a:lvl3pPr marL="914400" algn="l" rtl="0" fontAlgn="base">
              <a:spcBef>
                <a:spcPct val="0"/>
              </a:spcBef>
              <a:spcAft>
                <a:spcPct val="0"/>
              </a:spcAft>
              <a:defRPr kern="1200">
                <a:solidFill>
                  <a:schemeClr val="tx1"/>
                </a:solidFill>
                <a:latin typeface="Arial" pitchFamily="34" charset="0"/>
                <a:ea typeface="黑体" pitchFamily="2" charset="-122"/>
                <a:cs typeface="+mn-cs"/>
              </a:defRPr>
            </a:lvl3pPr>
            <a:lvl4pPr marL="1371600" algn="l" rtl="0" fontAlgn="base">
              <a:spcBef>
                <a:spcPct val="0"/>
              </a:spcBef>
              <a:spcAft>
                <a:spcPct val="0"/>
              </a:spcAft>
              <a:defRPr kern="1200">
                <a:solidFill>
                  <a:schemeClr val="tx1"/>
                </a:solidFill>
                <a:latin typeface="Arial" pitchFamily="34" charset="0"/>
                <a:ea typeface="黑体" pitchFamily="2" charset="-122"/>
                <a:cs typeface="+mn-cs"/>
              </a:defRPr>
            </a:lvl4pPr>
            <a:lvl5pPr marL="1828800" algn="l" rtl="0" fontAlgn="base">
              <a:spcBef>
                <a:spcPct val="0"/>
              </a:spcBef>
              <a:spcAft>
                <a:spcPct val="0"/>
              </a:spcAft>
              <a:defRPr kern="1200">
                <a:solidFill>
                  <a:schemeClr val="tx1"/>
                </a:solidFill>
                <a:latin typeface="Arial" pitchFamily="34" charset="0"/>
                <a:ea typeface="黑体" pitchFamily="2" charset="-122"/>
                <a:cs typeface="+mn-cs"/>
              </a:defRPr>
            </a:lvl5pPr>
            <a:lvl6pPr marL="2286000" algn="l" defTabSz="914400" rtl="0" eaLnBrk="1" latinLnBrk="0" hangingPunct="1">
              <a:defRPr kern="1200">
                <a:solidFill>
                  <a:schemeClr val="tx1"/>
                </a:solidFill>
                <a:latin typeface="Arial" pitchFamily="34" charset="0"/>
                <a:ea typeface="黑体" pitchFamily="2" charset="-122"/>
                <a:cs typeface="+mn-cs"/>
              </a:defRPr>
            </a:lvl6pPr>
            <a:lvl7pPr marL="2743200" algn="l" defTabSz="914400" rtl="0" eaLnBrk="1" latinLnBrk="0" hangingPunct="1">
              <a:defRPr kern="1200">
                <a:solidFill>
                  <a:schemeClr val="tx1"/>
                </a:solidFill>
                <a:latin typeface="Arial" pitchFamily="34" charset="0"/>
                <a:ea typeface="黑体" pitchFamily="2" charset="-122"/>
                <a:cs typeface="+mn-cs"/>
              </a:defRPr>
            </a:lvl7pPr>
            <a:lvl8pPr marL="3200400" algn="l" defTabSz="914400" rtl="0" eaLnBrk="1" latinLnBrk="0" hangingPunct="1">
              <a:defRPr kern="1200">
                <a:solidFill>
                  <a:schemeClr val="tx1"/>
                </a:solidFill>
                <a:latin typeface="Arial" pitchFamily="34" charset="0"/>
                <a:ea typeface="黑体" pitchFamily="2" charset="-122"/>
                <a:cs typeface="+mn-cs"/>
              </a:defRPr>
            </a:lvl8pPr>
            <a:lvl9pPr marL="3657600" algn="l" defTabSz="914400" rtl="0" eaLnBrk="1" latinLnBrk="0" hangingPunct="1">
              <a:defRPr kern="1200">
                <a:solidFill>
                  <a:schemeClr val="tx1"/>
                </a:solidFill>
                <a:latin typeface="Arial" pitchFamily="34" charset="0"/>
                <a:ea typeface="黑体" pitchFamily="2" charset="-122"/>
                <a:cs typeface="+mn-cs"/>
              </a:defRPr>
            </a:lvl9pPr>
          </a:lstStyle>
          <a:p>
            <a:pPr algn="ctr"/>
            <a:r>
              <a:rPr lang="zh-CN" altLang="en-US" sz="1200" dirty="0" smtClean="0">
                <a:latin typeface="Arial" charset="0"/>
              </a:rPr>
              <a:t>个人组件</a:t>
            </a:r>
            <a:endParaRPr lang="zh-CN" altLang="en-US" sz="1200" dirty="0">
              <a:latin typeface="Arial" charset="0"/>
            </a:endParaRPr>
          </a:p>
        </p:txBody>
      </p:sp>
      <p:sp>
        <p:nvSpPr>
          <p:cNvPr id="145" name="圆角矩形 144"/>
          <p:cNvSpPr/>
          <p:nvPr/>
        </p:nvSpPr>
        <p:spPr bwMode="auto">
          <a:xfrm>
            <a:off x="4139539" y="2680419"/>
            <a:ext cx="1571636" cy="285752"/>
          </a:xfrm>
          <a:prstGeom prst="roundRect">
            <a:avLst/>
          </a:prstGeom>
          <a:solidFill>
            <a:schemeClr val="accent5">
              <a:lumMod val="40000"/>
              <a:lumOff val="60000"/>
            </a:schemeClr>
          </a:solidFill>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none" lIns="91440" tIns="45720" rIns="91440" bIns="45720" numCol="1" rtlCol="0" anchor="t" anchorCtr="0" compatLnSpc="1">
            <a:prstTxWarp prst="textNoShape">
              <a:avLst/>
            </a:prstTxWarp>
          </a:bodyPr>
          <a:lstStyle>
            <a:defPPr>
              <a:defRPr lang="zh-CN"/>
            </a:defPPr>
            <a:lvl1pPr algn="l" rtl="0" fontAlgn="base">
              <a:spcBef>
                <a:spcPct val="0"/>
              </a:spcBef>
              <a:spcAft>
                <a:spcPct val="0"/>
              </a:spcAft>
              <a:defRPr kern="1200">
                <a:solidFill>
                  <a:schemeClr val="tx1"/>
                </a:solidFill>
                <a:latin typeface="Arial" pitchFamily="34" charset="0"/>
                <a:ea typeface="黑体" pitchFamily="2" charset="-122"/>
                <a:cs typeface="+mn-cs"/>
              </a:defRPr>
            </a:lvl1pPr>
            <a:lvl2pPr marL="457200" algn="l" rtl="0" fontAlgn="base">
              <a:spcBef>
                <a:spcPct val="0"/>
              </a:spcBef>
              <a:spcAft>
                <a:spcPct val="0"/>
              </a:spcAft>
              <a:defRPr kern="1200">
                <a:solidFill>
                  <a:schemeClr val="tx1"/>
                </a:solidFill>
                <a:latin typeface="Arial" pitchFamily="34" charset="0"/>
                <a:ea typeface="黑体" pitchFamily="2" charset="-122"/>
                <a:cs typeface="+mn-cs"/>
              </a:defRPr>
            </a:lvl2pPr>
            <a:lvl3pPr marL="914400" algn="l" rtl="0" fontAlgn="base">
              <a:spcBef>
                <a:spcPct val="0"/>
              </a:spcBef>
              <a:spcAft>
                <a:spcPct val="0"/>
              </a:spcAft>
              <a:defRPr kern="1200">
                <a:solidFill>
                  <a:schemeClr val="tx1"/>
                </a:solidFill>
                <a:latin typeface="Arial" pitchFamily="34" charset="0"/>
                <a:ea typeface="黑体" pitchFamily="2" charset="-122"/>
                <a:cs typeface="+mn-cs"/>
              </a:defRPr>
            </a:lvl3pPr>
            <a:lvl4pPr marL="1371600" algn="l" rtl="0" fontAlgn="base">
              <a:spcBef>
                <a:spcPct val="0"/>
              </a:spcBef>
              <a:spcAft>
                <a:spcPct val="0"/>
              </a:spcAft>
              <a:defRPr kern="1200">
                <a:solidFill>
                  <a:schemeClr val="tx1"/>
                </a:solidFill>
                <a:latin typeface="Arial" pitchFamily="34" charset="0"/>
                <a:ea typeface="黑体" pitchFamily="2" charset="-122"/>
                <a:cs typeface="+mn-cs"/>
              </a:defRPr>
            </a:lvl4pPr>
            <a:lvl5pPr marL="1828800" algn="l" rtl="0" fontAlgn="base">
              <a:spcBef>
                <a:spcPct val="0"/>
              </a:spcBef>
              <a:spcAft>
                <a:spcPct val="0"/>
              </a:spcAft>
              <a:defRPr kern="1200">
                <a:solidFill>
                  <a:schemeClr val="tx1"/>
                </a:solidFill>
                <a:latin typeface="Arial" pitchFamily="34" charset="0"/>
                <a:ea typeface="黑体" pitchFamily="2" charset="-122"/>
                <a:cs typeface="+mn-cs"/>
              </a:defRPr>
            </a:lvl5pPr>
            <a:lvl6pPr marL="2286000" algn="l" defTabSz="914400" rtl="0" eaLnBrk="1" latinLnBrk="0" hangingPunct="1">
              <a:defRPr kern="1200">
                <a:solidFill>
                  <a:schemeClr val="tx1"/>
                </a:solidFill>
                <a:latin typeface="Arial" pitchFamily="34" charset="0"/>
                <a:ea typeface="黑体" pitchFamily="2" charset="-122"/>
                <a:cs typeface="+mn-cs"/>
              </a:defRPr>
            </a:lvl6pPr>
            <a:lvl7pPr marL="2743200" algn="l" defTabSz="914400" rtl="0" eaLnBrk="1" latinLnBrk="0" hangingPunct="1">
              <a:defRPr kern="1200">
                <a:solidFill>
                  <a:schemeClr val="tx1"/>
                </a:solidFill>
                <a:latin typeface="Arial" pitchFamily="34" charset="0"/>
                <a:ea typeface="黑体" pitchFamily="2" charset="-122"/>
                <a:cs typeface="+mn-cs"/>
              </a:defRPr>
            </a:lvl7pPr>
            <a:lvl8pPr marL="3200400" algn="l" defTabSz="914400" rtl="0" eaLnBrk="1" latinLnBrk="0" hangingPunct="1">
              <a:defRPr kern="1200">
                <a:solidFill>
                  <a:schemeClr val="tx1"/>
                </a:solidFill>
                <a:latin typeface="Arial" pitchFamily="34" charset="0"/>
                <a:ea typeface="黑体" pitchFamily="2" charset="-122"/>
                <a:cs typeface="+mn-cs"/>
              </a:defRPr>
            </a:lvl8pPr>
            <a:lvl9pPr marL="3657600" algn="l" defTabSz="914400" rtl="0" eaLnBrk="1" latinLnBrk="0" hangingPunct="1">
              <a:defRPr kern="1200">
                <a:solidFill>
                  <a:schemeClr val="tx1"/>
                </a:solidFill>
                <a:latin typeface="Arial" pitchFamily="34" charset="0"/>
                <a:ea typeface="黑体" pitchFamily="2" charset="-122"/>
                <a:cs typeface="+mn-cs"/>
              </a:defRPr>
            </a:lvl9pPr>
          </a:lstStyle>
          <a:p>
            <a:pPr algn="ctr"/>
            <a:r>
              <a:rPr lang="zh-CN" altLang="en-US" sz="1200" dirty="0" smtClean="0">
                <a:latin typeface="Arial" charset="0"/>
              </a:rPr>
              <a:t>公共组件</a:t>
            </a:r>
            <a:endParaRPr lang="zh-CN" altLang="en-US" sz="1200" dirty="0">
              <a:latin typeface="Arial" charset="0"/>
            </a:endParaRPr>
          </a:p>
        </p:txBody>
      </p:sp>
      <p:sp>
        <p:nvSpPr>
          <p:cNvPr id="146" name="圆角矩形 145"/>
          <p:cNvSpPr/>
          <p:nvPr/>
        </p:nvSpPr>
        <p:spPr bwMode="auto">
          <a:xfrm>
            <a:off x="4152492" y="3040460"/>
            <a:ext cx="1571636" cy="285752"/>
          </a:xfrm>
          <a:prstGeom prst="roundRect">
            <a:avLst/>
          </a:prstGeom>
          <a:solidFill>
            <a:schemeClr val="accent5">
              <a:lumMod val="40000"/>
              <a:lumOff val="60000"/>
            </a:schemeClr>
          </a:solidFill>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none" lIns="91440" tIns="45720" rIns="91440" bIns="45720" numCol="1" rtlCol="0" anchor="t" anchorCtr="0" compatLnSpc="1">
            <a:prstTxWarp prst="textNoShape">
              <a:avLst/>
            </a:prstTxWarp>
          </a:bodyPr>
          <a:lstStyle>
            <a:defPPr>
              <a:defRPr lang="zh-CN"/>
            </a:defPPr>
            <a:lvl1pPr algn="l" rtl="0" fontAlgn="base">
              <a:spcBef>
                <a:spcPct val="0"/>
              </a:spcBef>
              <a:spcAft>
                <a:spcPct val="0"/>
              </a:spcAft>
              <a:defRPr kern="1200">
                <a:solidFill>
                  <a:schemeClr val="tx1"/>
                </a:solidFill>
                <a:latin typeface="Arial" pitchFamily="34" charset="0"/>
                <a:ea typeface="黑体" pitchFamily="2" charset="-122"/>
                <a:cs typeface="+mn-cs"/>
              </a:defRPr>
            </a:lvl1pPr>
            <a:lvl2pPr marL="457200" algn="l" rtl="0" fontAlgn="base">
              <a:spcBef>
                <a:spcPct val="0"/>
              </a:spcBef>
              <a:spcAft>
                <a:spcPct val="0"/>
              </a:spcAft>
              <a:defRPr kern="1200">
                <a:solidFill>
                  <a:schemeClr val="tx1"/>
                </a:solidFill>
                <a:latin typeface="Arial" pitchFamily="34" charset="0"/>
                <a:ea typeface="黑体" pitchFamily="2" charset="-122"/>
                <a:cs typeface="+mn-cs"/>
              </a:defRPr>
            </a:lvl2pPr>
            <a:lvl3pPr marL="914400" algn="l" rtl="0" fontAlgn="base">
              <a:spcBef>
                <a:spcPct val="0"/>
              </a:spcBef>
              <a:spcAft>
                <a:spcPct val="0"/>
              </a:spcAft>
              <a:defRPr kern="1200">
                <a:solidFill>
                  <a:schemeClr val="tx1"/>
                </a:solidFill>
                <a:latin typeface="Arial" pitchFamily="34" charset="0"/>
                <a:ea typeface="黑体" pitchFamily="2" charset="-122"/>
                <a:cs typeface="+mn-cs"/>
              </a:defRPr>
            </a:lvl3pPr>
            <a:lvl4pPr marL="1371600" algn="l" rtl="0" fontAlgn="base">
              <a:spcBef>
                <a:spcPct val="0"/>
              </a:spcBef>
              <a:spcAft>
                <a:spcPct val="0"/>
              </a:spcAft>
              <a:defRPr kern="1200">
                <a:solidFill>
                  <a:schemeClr val="tx1"/>
                </a:solidFill>
                <a:latin typeface="Arial" pitchFamily="34" charset="0"/>
                <a:ea typeface="黑体" pitchFamily="2" charset="-122"/>
                <a:cs typeface="+mn-cs"/>
              </a:defRPr>
            </a:lvl4pPr>
            <a:lvl5pPr marL="1828800" algn="l" rtl="0" fontAlgn="base">
              <a:spcBef>
                <a:spcPct val="0"/>
              </a:spcBef>
              <a:spcAft>
                <a:spcPct val="0"/>
              </a:spcAft>
              <a:defRPr kern="1200">
                <a:solidFill>
                  <a:schemeClr val="tx1"/>
                </a:solidFill>
                <a:latin typeface="Arial" pitchFamily="34" charset="0"/>
                <a:ea typeface="黑体" pitchFamily="2" charset="-122"/>
                <a:cs typeface="+mn-cs"/>
              </a:defRPr>
            </a:lvl5pPr>
            <a:lvl6pPr marL="2286000" algn="l" defTabSz="914400" rtl="0" eaLnBrk="1" latinLnBrk="0" hangingPunct="1">
              <a:defRPr kern="1200">
                <a:solidFill>
                  <a:schemeClr val="tx1"/>
                </a:solidFill>
                <a:latin typeface="Arial" pitchFamily="34" charset="0"/>
                <a:ea typeface="黑体" pitchFamily="2" charset="-122"/>
                <a:cs typeface="+mn-cs"/>
              </a:defRPr>
            </a:lvl6pPr>
            <a:lvl7pPr marL="2743200" algn="l" defTabSz="914400" rtl="0" eaLnBrk="1" latinLnBrk="0" hangingPunct="1">
              <a:defRPr kern="1200">
                <a:solidFill>
                  <a:schemeClr val="tx1"/>
                </a:solidFill>
                <a:latin typeface="Arial" pitchFamily="34" charset="0"/>
                <a:ea typeface="黑体" pitchFamily="2" charset="-122"/>
                <a:cs typeface="+mn-cs"/>
              </a:defRPr>
            </a:lvl7pPr>
            <a:lvl8pPr marL="3200400" algn="l" defTabSz="914400" rtl="0" eaLnBrk="1" latinLnBrk="0" hangingPunct="1">
              <a:defRPr kern="1200">
                <a:solidFill>
                  <a:schemeClr val="tx1"/>
                </a:solidFill>
                <a:latin typeface="Arial" pitchFamily="34" charset="0"/>
                <a:ea typeface="黑体" pitchFamily="2" charset="-122"/>
                <a:cs typeface="+mn-cs"/>
              </a:defRPr>
            </a:lvl8pPr>
            <a:lvl9pPr marL="3657600" algn="l" defTabSz="914400" rtl="0" eaLnBrk="1" latinLnBrk="0" hangingPunct="1">
              <a:defRPr kern="1200">
                <a:solidFill>
                  <a:schemeClr val="tx1"/>
                </a:solidFill>
                <a:latin typeface="Arial" pitchFamily="34" charset="0"/>
                <a:ea typeface="黑体" pitchFamily="2" charset="-122"/>
                <a:cs typeface="+mn-cs"/>
              </a:defRPr>
            </a:lvl9pPr>
          </a:lstStyle>
          <a:p>
            <a:pPr algn="ctr"/>
            <a:r>
              <a:rPr lang="zh-CN" altLang="en-US" sz="1200" dirty="0" smtClean="0">
                <a:latin typeface="Arial" charset="0"/>
              </a:rPr>
              <a:t>组件编辑</a:t>
            </a:r>
            <a:endParaRPr lang="zh-CN" altLang="en-US" sz="1200" dirty="0">
              <a:latin typeface="Arial" charset="0"/>
            </a:endParaRPr>
          </a:p>
        </p:txBody>
      </p:sp>
      <p:sp>
        <p:nvSpPr>
          <p:cNvPr id="147" name="圆角矩形 146"/>
          <p:cNvSpPr/>
          <p:nvPr/>
        </p:nvSpPr>
        <p:spPr bwMode="auto">
          <a:xfrm>
            <a:off x="4152492" y="3391549"/>
            <a:ext cx="1571636" cy="285752"/>
          </a:xfrm>
          <a:prstGeom prst="roundRect">
            <a:avLst/>
          </a:prstGeom>
          <a:solidFill>
            <a:schemeClr val="accent5">
              <a:lumMod val="40000"/>
              <a:lumOff val="60000"/>
            </a:schemeClr>
          </a:solidFill>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none" lIns="91440" tIns="45720" rIns="91440" bIns="45720" numCol="1" rtlCol="0" anchor="t" anchorCtr="0" compatLnSpc="1">
            <a:prstTxWarp prst="textNoShape">
              <a:avLst/>
            </a:prstTxWarp>
          </a:bodyPr>
          <a:lstStyle>
            <a:defPPr>
              <a:defRPr lang="zh-CN"/>
            </a:defPPr>
            <a:lvl1pPr algn="l" rtl="0" fontAlgn="base">
              <a:spcBef>
                <a:spcPct val="0"/>
              </a:spcBef>
              <a:spcAft>
                <a:spcPct val="0"/>
              </a:spcAft>
              <a:defRPr kern="1200">
                <a:solidFill>
                  <a:schemeClr val="tx1"/>
                </a:solidFill>
                <a:latin typeface="Arial" pitchFamily="34" charset="0"/>
                <a:ea typeface="黑体" pitchFamily="2" charset="-122"/>
                <a:cs typeface="+mn-cs"/>
              </a:defRPr>
            </a:lvl1pPr>
            <a:lvl2pPr marL="457200" algn="l" rtl="0" fontAlgn="base">
              <a:spcBef>
                <a:spcPct val="0"/>
              </a:spcBef>
              <a:spcAft>
                <a:spcPct val="0"/>
              </a:spcAft>
              <a:defRPr kern="1200">
                <a:solidFill>
                  <a:schemeClr val="tx1"/>
                </a:solidFill>
                <a:latin typeface="Arial" pitchFamily="34" charset="0"/>
                <a:ea typeface="黑体" pitchFamily="2" charset="-122"/>
                <a:cs typeface="+mn-cs"/>
              </a:defRPr>
            </a:lvl2pPr>
            <a:lvl3pPr marL="914400" algn="l" rtl="0" fontAlgn="base">
              <a:spcBef>
                <a:spcPct val="0"/>
              </a:spcBef>
              <a:spcAft>
                <a:spcPct val="0"/>
              </a:spcAft>
              <a:defRPr kern="1200">
                <a:solidFill>
                  <a:schemeClr val="tx1"/>
                </a:solidFill>
                <a:latin typeface="Arial" pitchFamily="34" charset="0"/>
                <a:ea typeface="黑体" pitchFamily="2" charset="-122"/>
                <a:cs typeface="+mn-cs"/>
              </a:defRPr>
            </a:lvl3pPr>
            <a:lvl4pPr marL="1371600" algn="l" rtl="0" fontAlgn="base">
              <a:spcBef>
                <a:spcPct val="0"/>
              </a:spcBef>
              <a:spcAft>
                <a:spcPct val="0"/>
              </a:spcAft>
              <a:defRPr kern="1200">
                <a:solidFill>
                  <a:schemeClr val="tx1"/>
                </a:solidFill>
                <a:latin typeface="Arial" pitchFamily="34" charset="0"/>
                <a:ea typeface="黑体" pitchFamily="2" charset="-122"/>
                <a:cs typeface="+mn-cs"/>
              </a:defRPr>
            </a:lvl4pPr>
            <a:lvl5pPr marL="1828800" algn="l" rtl="0" fontAlgn="base">
              <a:spcBef>
                <a:spcPct val="0"/>
              </a:spcBef>
              <a:spcAft>
                <a:spcPct val="0"/>
              </a:spcAft>
              <a:defRPr kern="1200">
                <a:solidFill>
                  <a:schemeClr val="tx1"/>
                </a:solidFill>
                <a:latin typeface="Arial" pitchFamily="34" charset="0"/>
                <a:ea typeface="黑体" pitchFamily="2" charset="-122"/>
                <a:cs typeface="+mn-cs"/>
              </a:defRPr>
            </a:lvl5pPr>
            <a:lvl6pPr marL="2286000" algn="l" defTabSz="914400" rtl="0" eaLnBrk="1" latinLnBrk="0" hangingPunct="1">
              <a:defRPr kern="1200">
                <a:solidFill>
                  <a:schemeClr val="tx1"/>
                </a:solidFill>
                <a:latin typeface="Arial" pitchFamily="34" charset="0"/>
                <a:ea typeface="黑体" pitchFamily="2" charset="-122"/>
                <a:cs typeface="+mn-cs"/>
              </a:defRPr>
            </a:lvl6pPr>
            <a:lvl7pPr marL="2743200" algn="l" defTabSz="914400" rtl="0" eaLnBrk="1" latinLnBrk="0" hangingPunct="1">
              <a:defRPr kern="1200">
                <a:solidFill>
                  <a:schemeClr val="tx1"/>
                </a:solidFill>
                <a:latin typeface="Arial" pitchFamily="34" charset="0"/>
                <a:ea typeface="黑体" pitchFamily="2" charset="-122"/>
                <a:cs typeface="+mn-cs"/>
              </a:defRPr>
            </a:lvl7pPr>
            <a:lvl8pPr marL="3200400" algn="l" defTabSz="914400" rtl="0" eaLnBrk="1" latinLnBrk="0" hangingPunct="1">
              <a:defRPr kern="1200">
                <a:solidFill>
                  <a:schemeClr val="tx1"/>
                </a:solidFill>
                <a:latin typeface="Arial" pitchFamily="34" charset="0"/>
                <a:ea typeface="黑体" pitchFamily="2" charset="-122"/>
                <a:cs typeface="+mn-cs"/>
              </a:defRPr>
            </a:lvl8pPr>
            <a:lvl9pPr marL="3657600" algn="l" defTabSz="914400" rtl="0" eaLnBrk="1" latinLnBrk="0" hangingPunct="1">
              <a:defRPr kern="1200">
                <a:solidFill>
                  <a:schemeClr val="tx1"/>
                </a:solidFill>
                <a:latin typeface="Arial" pitchFamily="34" charset="0"/>
                <a:ea typeface="黑体" pitchFamily="2" charset="-122"/>
                <a:cs typeface="+mn-cs"/>
              </a:defRPr>
            </a:lvl9pPr>
          </a:lstStyle>
          <a:p>
            <a:pPr algn="ctr"/>
            <a:r>
              <a:rPr lang="zh-CN" altLang="en-US" sz="1200" dirty="0">
                <a:latin typeface="Arial" charset="0"/>
              </a:rPr>
              <a:t>启用</a:t>
            </a:r>
            <a:r>
              <a:rPr lang="en-US" altLang="zh-CN" sz="1200" dirty="0">
                <a:latin typeface="Arial" charset="0"/>
              </a:rPr>
              <a:t>/</a:t>
            </a:r>
            <a:r>
              <a:rPr lang="zh-CN" altLang="en-US" sz="1200" dirty="0">
                <a:latin typeface="Arial" charset="0"/>
              </a:rPr>
              <a:t>停用</a:t>
            </a:r>
            <a:r>
              <a:rPr lang="en-US" altLang="zh-CN" sz="1200" dirty="0">
                <a:latin typeface="Arial" charset="0"/>
              </a:rPr>
              <a:t>/</a:t>
            </a:r>
            <a:r>
              <a:rPr lang="zh-CN" altLang="en-US" sz="1200" dirty="0">
                <a:latin typeface="Arial" charset="0"/>
              </a:rPr>
              <a:t>驳回</a:t>
            </a:r>
            <a:r>
              <a:rPr lang="en-US" altLang="zh-CN" sz="1200" dirty="0">
                <a:latin typeface="Arial" charset="0"/>
              </a:rPr>
              <a:t>/</a:t>
            </a:r>
            <a:r>
              <a:rPr lang="zh-CN" altLang="en-US" sz="1200" dirty="0">
                <a:latin typeface="Arial" charset="0"/>
              </a:rPr>
              <a:t>删除</a:t>
            </a:r>
          </a:p>
        </p:txBody>
      </p:sp>
      <p:sp>
        <p:nvSpPr>
          <p:cNvPr id="148" name="圆角矩形 147"/>
          <p:cNvSpPr/>
          <p:nvPr/>
        </p:nvSpPr>
        <p:spPr bwMode="auto">
          <a:xfrm>
            <a:off x="5838456" y="2320379"/>
            <a:ext cx="1308477" cy="285753"/>
          </a:xfrm>
          <a:prstGeom prst="roundRect">
            <a:avLst/>
          </a:prstGeom>
          <a:solidFill>
            <a:schemeClr val="accent5">
              <a:lumMod val="40000"/>
              <a:lumOff val="60000"/>
            </a:schemeClr>
          </a:solidFill>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none" lIns="91440" tIns="45720" rIns="91440" bIns="45720" numCol="1" rtlCol="0" anchor="t" anchorCtr="0" compatLnSpc="1">
            <a:prstTxWarp prst="textNoShape">
              <a:avLst/>
            </a:prstTxWarp>
          </a:bodyPr>
          <a:lstStyle>
            <a:defPPr>
              <a:defRPr lang="zh-CN"/>
            </a:defPPr>
            <a:lvl1pPr algn="l" rtl="0" fontAlgn="base">
              <a:spcBef>
                <a:spcPct val="0"/>
              </a:spcBef>
              <a:spcAft>
                <a:spcPct val="0"/>
              </a:spcAft>
              <a:defRPr kern="1200">
                <a:solidFill>
                  <a:schemeClr val="tx1"/>
                </a:solidFill>
                <a:latin typeface="Arial" pitchFamily="34" charset="0"/>
                <a:ea typeface="黑体" pitchFamily="2" charset="-122"/>
                <a:cs typeface="+mn-cs"/>
              </a:defRPr>
            </a:lvl1pPr>
            <a:lvl2pPr marL="457200" algn="l" rtl="0" fontAlgn="base">
              <a:spcBef>
                <a:spcPct val="0"/>
              </a:spcBef>
              <a:spcAft>
                <a:spcPct val="0"/>
              </a:spcAft>
              <a:defRPr kern="1200">
                <a:solidFill>
                  <a:schemeClr val="tx1"/>
                </a:solidFill>
                <a:latin typeface="Arial" pitchFamily="34" charset="0"/>
                <a:ea typeface="黑体" pitchFamily="2" charset="-122"/>
                <a:cs typeface="+mn-cs"/>
              </a:defRPr>
            </a:lvl2pPr>
            <a:lvl3pPr marL="914400" algn="l" rtl="0" fontAlgn="base">
              <a:spcBef>
                <a:spcPct val="0"/>
              </a:spcBef>
              <a:spcAft>
                <a:spcPct val="0"/>
              </a:spcAft>
              <a:defRPr kern="1200">
                <a:solidFill>
                  <a:schemeClr val="tx1"/>
                </a:solidFill>
                <a:latin typeface="Arial" pitchFamily="34" charset="0"/>
                <a:ea typeface="黑体" pitchFamily="2" charset="-122"/>
                <a:cs typeface="+mn-cs"/>
              </a:defRPr>
            </a:lvl3pPr>
            <a:lvl4pPr marL="1371600" algn="l" rtl="0" fontAlgn="base">
              <a:spcBef>
                <a:spcPct val="0"/>
              </a:spcBef>
              <a:spcAft>
                <a:spcPct val="0"/>
              </a:spcAft>
              <a:defRPr kern="1200">
                <a:solidFill>
                  <a:schemeClr val="tx1"/>
                </a:solidFill>
                <a:latin typeface="Arial" pitchFamily="34" charset="0"/>
                <a:ea typeface="黑体" pitchFamily="2" charset="-122"/>
                <a:cs typeface="+mn-cs"/>
              </a:defRPr>
            </a:lvl4pPr>
            <a:lvl5pPr marL="1828800" algn="l" rtl="0" fontAlgn="base">
              <a:spcBef>
                <a:spcPct val="0"/>
              </a:spcBef>
              <a:spcAft>
                <a:spcPct val="0"/>
              </a:spcAft>
              <a:defRPr kern="1200">
                <a:solidFill>
                  <a:schemeClr val="tx1"/>
                </a:solidFill>
                <a:latin typeface="Arial" pitchFamily="34" charset="0"/>
                <a:ea typeface="黑体" pitchFamily="2" charset="-122"/>
                <a:cs typeface="+mn-cs"/>
              </a:defRPr>
            </a:lvl5pPr>
            <a:lvl6pPr marL="2286000" algn="l" defTabSz="914400" rtl="0" eaLnBrk="1" latinLnBrk="0" hangingPunct="1">
              <a:defRPr kern="1200">
                <a:solidFill>
                  <a:schemeClr val="tx1"/>
                </a:solidFill>
                <a:latin typeface="Arial" pitchFamily="34" charset="0"/>
                <a:ea typeface="黑体" pitchFamily="2" charset="-122"/>
                <a:cs typeface="+mn-cs"/>
              </a:defRPr>
            </a:lvl6pPr>
            <a:lvl7pPr marL="2743200" algn="l" defTabSz="914400" rtl="0" eaLnBrk="1" latinLnBrk="0" hangingPunct="1">
              <a:defRPr kern="1200">
                <a:solidFill>
                  <a:schemeClr val="tx1"/>
                </a:solidFill>
                <a:latin typeface="Arial" pitchFamily="34" charset="0"/>
                <a:ea typeface="黑体" pitchFamily="2" charset="-122"/>
                <a:cs typeface="+mn-cs"/>
              </a:defRPr>
            </a:lvl7pPr>
            <a:lvl8pPr marL="3200400" algn="l" defTabSz="914400" rtl="0" eaLnBrk="1" latinLnBrk="0" hangingPunct="1">
              <a:defRPr kern="1200">
                <a:solidFill>
                  <a:schemeClr val="tx1"/>
                </a:solidFill>
                <a:latin typeface="Arial" pitchFamily="34" charset="0"/>
                <a:ea typeface="黑体" pitchFamily="2" charset="-122"/>
                <a:cs typeface="+mn-cs"/>
              </a:defRPr>
            </a:lvl8pPr>
            <a:lvl9pPr marL="3657600" algn="l" defTabSz="914400" rtl="0" eaLnBrk="1" latinLnBrk="0" hangingPunct="1">
              <a:defRPr kern="1200">
                <a:solidFill>
                  <a:schemeClr val="tx1"/>
                </a:solidFill>
                <a:latin typeface="Arial" pitchFamily="34" charset="0"/>
                <a:ea typeface="黑体" pitchFamily="2" charset="-122"/>
                <a:cs typeface="+mn-cs"/>
              </a:defRPr>
            </a:lvl9pPr>
          </a:lstStyle>
          <a:p>
            <a:pPr algn="ctr"/>
            <a:r>
              <a:rPr lang="zh-CN" altLang="en-US" sz="1200" dirty="0" smtClean="0">
                <a:latin typeface="Arial" charset="0"/>
              </a:rPr>
              <a:t>应用管理</a:t>
            </a:r>
            <a:endParaRPr lang="zh-CN" altLang="en-US" sz="1200" dirty="0">
              <a:latin typeface="Arial" charset="0"/>
            </a:endParaRPr>
          </a:p>
        </p:txBody>
      </p:sp>
      <p:sp>
        <p:nvSpPr>
          <p:cNvPr id="149" name="圆角矩形 148"/>
          <p:cNvSpPr/>
          <p:nvPr/>
        </p:nvSpPr>
        <p:spPr bwMode="auto">
          <a:xfrm>
            <a:off x="5838456" y="2680420"/>
            <a:ext cx="1307944" cy="285752"/>
          </a:xfrm>
          <a:prstGeom prst="roundRect">
            <a:avLst/>
          </a:prstGeom>
          <a:solidFill>
            <a:schemeClr val="accent5">
              <a:lumMod val="40000"/>
              <a:lumOff val="60000"/>
            </a:schemeClr>
          </a:solidFill>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none" lIns="91440" tIns="45720" rIns="91440" bIns="45720" numCol="1" rtlCol="0" anchor="t" anchorCtr="0" compatLnSpc="1">
            <a:prstTxWarp prst="textNoShape">
              <a:avLst/>
            </a:prstTxWarp>
          </a:bodyPr>
          <a:lstStyle>
            <a:defPPr>
              <a:defRPr lang="zh-CN"/>
            </a:defPPr>
            <a:lvl1pPr algn="l" rtl="0" fontAlgn="base">
              <a:spcBef>
                <a:spcPct val="0"/>
              </a:spcBef>
              <a:spcAft>
                <a:spcPct val="0"/>
              </a:spcAft>
              <a:defRPr kern="1200">
                <a:solidFill>
                  <a:schemeClr val="tx1"/>
                </a:solidFill>
                <a:latin typeface="Arial" pitchFamily="34" charset="0"/>
                <a:ea typeface="黑体" pitchFamily="2" charset="-122"/>
                <a:cs typeface="+mn-cs"/>
              </a:defRPr>
            </a:lvl1pPr>
            <a:lvl2pPr marL="457200" algn="l" rtl="0" fontAlgn="base">
              <a:spcBef>
                <a:spcPct val="0"/>
              </a:spcBef>
              <a:spcAft>
                <a:spcPct val="0"/>
              </a:spcAft>
              <a:defRPr kern="1200">
                <a:solidFill>
                  <a:schemeClr val="tx1"/>
                </a:solidFill>
                <a:latin typeface="Arial" pitchFamily="34" charset="0"/>
                <a:ea typeface="黑体" pitchFamily="2" charset="-122"/>
                <a:cs typeface="+mn-cs"/>
              </a:defRPr>
            </a:lvl2pPr>
            <a:lvl3pPr marL="914400" algn="l" rtl="0" fontAlgn="base">
              <a:spcBef>
                <a:spcPct val="0"/>
              </a:spcBef>
              <a:spcAft>
                <a:spcPct val="0"/>
              </a:spcAft>
              <a:defRPr kern="1200">
                <a:solidFill>
                  <a:schemeClr val="tx1"/>
                </a:solidFill>
                <a:latin typeface="Arial" pitchFamily="34" charset="0"/>
                <a:ea typeface="黑体" pitchFamily="2" charset="-122"/>
                <a:cs typeface="+mn-cs"/>
              </a:defRPr>
            </a:lvl3pPr>
            <a:lvl4pPr marL="1371600" algn="l" rtl="0" fontAlgn="base">
              <a:spcBef>
                <a:spcPct val="0"/>
              </a:spcBef>
              <a:spcAft>
                <a:spcPct val="0"/>
              </a:spcAft>
              <a:defRPr kern="1200">
                <a:solidFill>
                  <a:schemeClr val="tx1"/>
                </a:solidFill>
                <a:latin typeface="Arial" pitchFamily="34" charset="0"/>
                <a:ea typeface="黑体" pitchFamily="2" charset="-122"/>
                <a:cs typeface="+mn-cs"/>
              </a:defRPr>
            </a:lvl4pPr>
            <a:lvl5pPr marL="1828800" algn="l" rtl="0" fontAlgn="base">
              <a:spcBef>
                <a:spcPct val="0"/>
              </a:spcBef>
              <a:spcAft>
                <a:spcPct val="0"/>
              </a:spcAft>
              <a:defRPr kern="1200">
                <a:solidFill>
                  <a:schemeClr val="tx1"/>
                </a:solidFill>
                <a:latin typeface="Arial" pitchFamily="34" charset="0"/>
                <a:ea typeface="黑体" pitchFamily="2" charset="-122"/>
                <a:cs typeface="+mn-cs"/>
              </a:defRPr>
            </a:lvl5pPr>
            <a:lvl6pPr marL="2286000" algn="l" defTabSz="914400" rtl="0" eaLnBrk="1" latinLnBrk="0" hangingPunct="1">
              <a:defRPr kern="1200">
                <a:solidFill>
                  <a:schemeClr val="tx1"/>
                </a:solidFill>
                <a:latin typeface="Arial" pitchFamily="34" charset="0"/>
                <a:ea typeface="黑体" pitchFamily="2" charset="-122"/>
                <a:cs typeface="+mn-cs"/>
              </a:defRPr>
            </a:lvl6pPr>
            <a:lvl7pPr marL="2743200" algn="l" defTabSz="914400" rtl="0" eaLnBrk="1" latinLnBrk="0" hangingPunct="1">
              <a:defRPr kern="1200">
                <a:solidFill>
                  <a:schemeClr val="tx1"/>
                </a:solidFill>
                <a:latin typeface="Arial" pitchFamily="34" charset="0"/>
                <a:ea typeface="黑体" pitchFamily="2" charset="-122"/>
                <a:cs typeface="+mn-cs"/>
              </a:defRPr>
            </a:lvl7pPr>
            <a:lvl8pPr marL="3200400" algn="l" defTabSz="914400" rtl="0" eaLnBrk="1" latinLnBrk="0" hangingPunct="1">
              <a:defRPr kern="1200">
                <a:solidFill>
                  <a:schemeClr val="tx1"/>
                </a:solidFill>
                <a:latin typeface="Arial" pitchFamily="34" charset="0"/>
                <a:ea typeface="黑体" pitchFamily="2" charset="-122"/>
                <a:cs typeface="+mn-cs"/>
              </a:defRPr>
            </a:lvl8pPr>
            <a:lvl9pPr marL="3657600" algn="l" defTabSz="914400" rtl="0" eaLnBrk="1" latinLnBrk="0" hangingPunct="1">
              <a:defRPr kern="1200">
                <a:solidFill>
                  <a:schemeClr val="tx1"/>
                </a:solidFill>
                <a:latin typeface="Arial" pitchFamily="34" charset="0"/>
                <a:ea typeface="黑体" pitchFamily="2" charset="-122"/>
                <a:cs typeface="+mn-cs"/>
              </a:defRPr>
            </a:lvl9pPr>
          </a:lstStyle>
          <a:p>
            <a:pPr algn="ctr"/>
            <a:r>
              <a:rPr lang="zh-CN" altLang="en-US" sz="1200" dirty="0" smtClean="0">
                <a:latin typeface="Arial" charset="0"/>
              </a:rPr>
              <a:t>授权</a:t>
            </a:r>
            <a:endParaRPr lang="zh-CN" altLang="en-US" sz="1200" dirty="0">
              <a:latin typeface="Arial" charset="0"/>
            </a:endParaRPr>
          </a:p>
        </p:txBody>
      </p:sp>
      <p:sp>
        <p:nvSpPr>
          <p:cNvPr id="155" name="圆角矩形 154"/>
          <p:cNvSpPr/>
          <p:nvPr/>
        </p:nvSpPr>
        <p:spPr bwMode="auto">
          <a:xfrm>
            <a:off x="5862226" y="3040460"/>
            <a:ext cx="1284174" cy="283472"/>
          </a:xfrm>
          <a:prstGeom prst="roundRect">
            <a:avLst/>
          </a:prstGeom>
          <a:solidFill>
            <a:schemeClr val="accent5">
              <a:lumMod val="40000"/>
              <a:lumOff val="60000"/>
            </a:schemeClr>
          </a:solidFill>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none" lIns="91440" tIns="45720" rIns="91440" bIns="45720" numCol="1" rtlCol="0" anchor="t" anchorCtr="0" compatLnSpc="1">
            <a:prstTxWarp prst="textNoShape">
              <a:avLst/>
            </a:prstTxWarp>
          </a:bodyPr>
          <a:lstStyle>
            <a:defPPr>
              <a:defRPr lang="zh-CN"/>
            </a:defPPr>
            <a:lvl1pPr algn="l" rtl="0" fontAlgn="base">
              <a:spcBef>
                <a:spcPct val="0"/>
              </a:spcBef>
              <a:spcAft>
                <a:spcPct val="0"/>
              </a:spcAft>
              <a:defRPr kern="1200">
                <a:solidFill>
                  <a:schemeClr val="tx1"/>
                </a:solidFill>
                <a:latin typeface="Arial" pitchFamily="34" charset="0"/>
                <a:ea typeface="黑体" pitchFamily="2" charset="-122"/>
                <a:cs typeface="+mn-cs"/>
              </a:defRPr>
            </a:lvl1pPr>
            <a:lvl2pPr marL="457200" algn="l" rtl="0" fontAlgn="base">
              <a:spcBef>
                <a:spcPct val="0"/>
              </a:spcBef>
              <a:spcAft>
                <a:spcPct val="0"/>
              </a:spcAft>
              <a:defRPr kern="1200">
                <a:solidFill>
                  <a:schemeClr val="tx1"/>
                </a:solidFill>
                <a:latin typeface="Arial" pitchFamily="34" charset="0"/>
                <a:ea typeface="黑体" pitchFamily="2" charset="-122"/>
                <a:cs typeface="+mn-cs"/>
              </a:defRPr>
            </a:lvl2pPr>
            <a:lvl3pPr marL="914400" algn="l" rtl="0" fontAlgn="base">
              <a:spcBef>
                <a:spcPct val="0"/>
              </a:spcBef>
              <a:spcAft>
                <a:spcPct val="0"/>
              </a:spcAft>
              <a:defRPr kern="1200">
                <a:solidFill>
                  <a:schemeClr val="tx1"/>
                </a:solidFill>
                <a:latin typeface="Arial" pitchFamily="34" charset="0"/>
                <a:ea typeface="黑体" pitchFamily="2" charset="-122"/>
                <a:cs typeface="+mn-cs"/>
              </a:defRPr>
            </a:lvl3pPr>
            <a:lvl4pPr marL="1371600" algn="l" rtl="0" fontAlgn="base">
              <a:spcBef>
                <a:spcPct val="0"/>
              </a:spcBef>
              <a:spcAft>
                <a:spcPct val="0"/>
              </a:spcAft>
              <a:defRPr kern="1200">
                <a:solidFill>
                  <a:schemeClr val="tx1"/>
                </a:solidFill>
                <a:latin typeface="Arial" pitchFamily="34" charset="0"/>
                <a:ea typeface="黑体" pitchFamily="2" charset="-122"/>
                <a:cs typeface="+mn-cs"/>
              </a:defRPr>
            </a:lvl4pPr>
            <a:lvl5pPr marL="1828800" algn="l" rtl="0" fontAlgn="base">
              <a:spcBef>
                <a:spcPct val="0"/>
              </a:spcBef>
              <a:spcAft>
                <a:spcPct val="0"/>
              </a:spcAft>
              <a:defRPr kern="1200">
                <a:solidFill>
                  <a:schemeClr val="tx1"/>
                </a:solidFill>
                <a:latin typeface="Arial" pitchFamily="34" charset="0"/>
                <a:ea typeface="黑体" pitchFamily="2" charset="-122"/>
                <a:cs typeface="+mn-cs"/>
              </a:defRPr>
            </a:lvl5pPr>
            <a:lvl6pPr marL="2286000" algn="l" defTabSz="914400" rtl="0" eaLnBrk="1" latinLnBrk="0" hangingPunct="1">
              <a:defRPr kern="1200">
                <a:solidFill>
                  <a:schemeClr val="tx1"/>
                </a:solidFill>
                <a:latin typeface="Arial" pitchFamily="34" charset="0"/>
                <a:ea typeface="黑体" pitchFamily="2" charset="-122"/>
                <a:cs typeface="+mn-cs"/>
              </a:defRPr>
            </a:lvl6pPr>
            <a:lvl7pPr marL="2743200" algn="l" defTabSz="914400" rtl="0" eaLnBrk="1" latinLnBrk="0" hangingPunct="1">
              <a:defRPr kern="1200">
                <a:solidFill>
                  <a:schemeClr val="tx1"/>
                </a:solidFill>
                <a:latin typeface="Arial" pitchFamily="34" charset="0"/>
                <a:ea typeface="黑体" pitchFamily="2" charset="-122"/>
                <a:cs typeface="+mn-cs"/>
              </a:defRPr>
            </a:lvl7pPr>
            <a:lvl8pPr marL="3200400" algn="l" defTabSz="914400" rtl="0" eaLnBrk="1" latinLnBrk="0" hangingPunct="1">
              <a:defRPr kern="1200">
                <a:solidFill>
                  <a:schemeClr val="tx1"/>
                </a:solidFill>
                <a:latin typeface="Arial" pitchFamily="34" charset="0"/>
                <a:ea typeface="黑体" pitchFamily="2" charset="-122"/>
                <a:cs typeface="+mn-cs"/>
              </a:defRPr>
            </a:lvl8pPr>
            <a:lvl9pPr marL="3657600" algn="l" defTabSz="914400" rtl="0" eaLnBrk="1" latinLnBrk="0" hangingPunct="1">
              <a:defRPr kern="1200">
                <a:solidFill>
                  <a:schemeClr val="tx1"/>
                </a:solidFill>
                <a:latin typeface="Arial" pitchFamily="34" charset="0"/>
                <a:ea typeface="黑体" pitchFamily="2" charset="-122"/>
                <a:cs typeface="+mn-cs"/>
              </a:defRPr>
            </a:lvl9pPr>
          </a:lstStyle>
          <a:p>
            <a:pPr algn="ctr"/>
            <a:r>
              <a:rPr lang="zh-CN" altLang="en-US" sz="1200" dirty="0" smtClean="0">
                <a:latin typeface="Arial" charset="0"/>
              </a:rPr>
              <a:t>关联工具</a:t>
            </a:r>
            <a:endParaRPr lang="zh-CN" altLang="en-US" sz="1200" dirty="0">
              <a:latin typeface="Arial" charset="0"/>
            </a:endParaRPr>
          </a:p>
        </p:txBody>
      </p:sp>
      <p:sp>
        <p:nvSpPr>
          <p:cNvPr id="156" name="圆角矩形 155"/>
          <p:cNvSpPr/>
          <p:nvPr/>
        </p:nvSpPr>
        <p:spPr bwMode="auto">
          <a:xfrm>
            <a:off x="5838455" y="3434741"/>
            <a:ext cx="1325833" cy="252812"/>
          </a:xfrm>
          <a:prstGeom prst="roundRect">
            <a:avLst/>
          </a:prstGeom>
          <a:solidFill>
            <a:schemeClr val="accent5">
              <a:lumMod val="40000"/>
              <a:lumOff val="60000"/>
            </a:schemeClr>
          </a:solidFill>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none" lIns="91440" tIns="45720" rIns="91440" bIns="45720" numCol="1" rtlCol="0" anchor="t" anchorCtr="0" compatLnSpc="1">
            <a:prstTxWarp prst="textNoShape">
              <a:avLst/>
            </a:prstTxWarp>
          </a:bodyPr>
          <a:lstStyle>
            <a:defPPr>
              <a:defRPr lang="zh-CN"/>
            </a:defPPr>
            <a:lvl1pPr algn="l" rtl="0" fontAlgn="base">
              <a:spcBef>
                <a:spcPct val="0"/>
              </a:spcBef>
              <a:spcAft>
                <a:spcPct val="0"/>
              </a:spcAft>
              <a:defRPr kern="1200">
                <a:solidFill>
                  <a:schemeClr val="tx1"/>
                </a:solidFill>
                <a:latin typeface="Arial" pitchFamily="34" charset="0"/>
                <a:ea typeface="黑体" pitchFamily="2" charset="-122"/>
                <a:cs typeface="+mn-cs"/>
              </a:defRPr>
            </a:lvl1pPr>
            <a:lvl2pPr marL="457200" algn="l" rtl="0" fontAlgn="base">
              <a:spcBef>
                <a:spcPct val="0"/>
              </a:spcBef>
              <a:spcAft>
                <a:spcPct val="0"/>
              </a:spcAft>
              <a:defRPr kern="1200">
                <a:solidFill>
                  <a:schemeClr val="tx1"/>
                </a:solidFill>
                <a:latin typeface="Arial" pitchFamily="34" charset="0"/>
                <a:ea typeface="黑体" pitchFamily="2" charset="-122"/>
                <a:cs typeface="+mn-cs"/>
              </a:defRPr>
            </a:lvl2pPr>
            <a:lvl3pPr marL="914400" algn="l" rtl="0" fontAlgn="base">
              <a:spcBef>
                <a:spcPct val="0"/>
              </a:spcBef>
              <a:spcAft>
                <a:spcPct val="0"/>
              </a:spcAft>
              <a:defRPr kern="1200">
                <a:solidFill>
                  <a:schemeClr val="tx1"/>
                </a:solidFill>
                <a:latin typeface="Arial" pitchFamily="34" charset="0"/>
                <a:ea typeface="黑体" pitchFamily="2" charset="-122"/>
                <a:cs typeface="+mn-cs"/>
              </a:defRPr>
            </a:lvl3pPr>
            <a:lvl4pPr marL="1371600" algn="l" rtl="0" fontAlgn="base">
              <a:spcBef>
                <a:spcPct val="0"/>
              </a:spcBef>
              <a:spcAft>
                <a:spcPct val="0"/>
              </a:spcAft>
              <a:defRPr kern="1200">
                <a:solidFill>
                  <a:schemeClr val="tx1"/>
                </a:solidFill>
                <a:latin typeface="Arial" pitchFamily="34" charset="0"/>
                <a:ea typeface="黑体" pitchFamily="2" charset="-122"/>
                <a:cs typeface="+mn-cs"/>
              </a:defRPr>
            </a:lvl4pPr>
            <a:lvl5pPr marL="1828800" algn="l" rtl="0" fontAlgn="base">
              <a:spcBef>
                <a:spcPct val="0"/>
              </a:spcBef>
              <a:spcAft>
                <a:spcPct val="0"/>
              </a:spcAft>
              <a:defRPr kern="1200">
                <a:solidFill>
                  <a:schemeClr val="tx1"/>
                </a:solidFill>
                <a:latin typeface="Arial" pitchFamily="34" charset="0"/>
                <a:ea typeface="黑体" pitchFamily="2" charset="-122"/>
                <a:cs typeface="+mn-cs"/>
              </a:defRPr>
            </a:lvl5pPr>
            <a:lvl6pPr marL="2286000" algn="l" defTabSz="914400" rtl="0" eaLnBrk="1" latinLnBrk="0" hangingPunct="1">
              <a:defRPr kern="1200">
                <a:solidFill>
                  <a:schemeClr val="tx1"/>
                </a:solidFill>
                <a:latin typeface="Arial" pitchFamily="34" charset="0"/>
                <a:ea typeface="黑体" pitchFamily="2" charset="-122"/>
                <a:cs typeface="+mn-cs"/>
              </a:defRPr>
            </a:lvl6pPr>
            <a:lvl7pPr marL="2743200" algn="l" defTabSz="914400" rtl="0" eaLnBrk="1" latinLnBrk="0" hangingPunct="1">
              <a:defRPr kern="1200">
                <a:solidFill>
                  <a:schemeClr val="tx1"/>
                </a:solidFill>
                <a:latin typeface="Arial" pitchFamily="34" charset="0"/>
                <a:ea typeface="黑体" pitchFamily="2" charset="-122"/>
                <a:cs typeface="+mn-cs"/>
              </a:defRPr>
            </a:lvl7pPr>
            <a:lvl8pPr marL="3200400" algn="l" defTabSz="914400" rtl="0" eaLnBrk="1" latinLnBrk="0" hangingPunct="1">
              <a:defRPr kern="1200">
                <a:solidFill>
                  <a:schemeClr val="tx1"/>
                </a:solidFill>
                <a:latin typeface="Arial" pitchFamily="34" charset="0"/>
                <a:ea typeface="黑体" pitchFamily="2" charset="-122"/>
                <a:cs typeface="+mn-cs"/>
              </a:defRPr>
            </a:lvl8pPr>
            <a:lvl9pPr marL="3657600" algn="l" defTabSz="914400" rtl="0" eaLnBrk="1" latinLnBrk="0" hangingPunct="1">
              <a:defRPr kern="1200">
                <a:solidFill>
                  <a:schemeClr val="tx1"/>
                </a:solidFill>
                <a:latin typeface="Arial" pitchFamily="34" charset="0"/>
                <a:ea typeface="黑体" pitchFamily="2" charset="-122"/>
                <a:cs typeface="+mn-cs"/>
              </a:defRPr>
            </a:lvl9pPr>
          </a:lstStyle>
          <a:p>
            <a:pPr algn="ctr"/>
            <a:r>
              <a:rPr lang="en-US" altLang="zh-CN" sz="1200" dirty="0" smtClean="0">
                <a:latin typeface="Arial" charset="0"/>
              </a:rPr>
              <a:t>……</a:t>
            </a:r>
            <a:endParaRPr lang="zh-CN" altLang="en-US" sz="1200" dirty="0">
              <a:latin typeface="Arial" charset="0"/>
            </a:endParaRPr>
          </a:p>
        </p:txBody>
      </p:sp>
      <p:sp>
        <p:nvSpPr>
          <p:cNvPr id="205" name="AutoShape 77"/>
          <p:cNvSpPr>
            <a:spLocks noChangeArrowheads="1"/>
          </p:cNvSpPr>
          <p:nvPr/>
        </p:nvSpPr>
        <p:spPr bwMode="auto">
          <a:xfrm>
            <a:off x="838141" y="714356"/>
            <a:ext cx="7982330" cy="928694"/>
          </a:xfrm>
          <a:prstGeom prst="roundRect">
            <a:avLst>
              <a:gd name="adj" fmla="val 26111"/>
            </a:avLst>
          </a:prstGeom>
          <a:solidFill>
            <a:schemeClr val="accent6">
              <a:lumMod val="40000"/>
              <a:lumOff val="60000"/>
            </a:schemeClr>
          </a:solidFill>
          <a:ln w="9525" algn="ctr">
            <a:noFill/>
            <a:round/>
            <a:headEnd/>
            <a:tailEnd/>
          </a:ln>
          <a:effectLst>
            <a:prstShdw prst="shdw17" dist="17961" dir="2700000">
              <a:srgbClr val="94A5BD">
                <a:gamma/>
                <a:shade val="60000"/>
                <a:invGamma/>
              </a:srgbClr>
            </a:prstShdw>
          </a:effectLst>
        </p:spPr>
        <p:txBody>
          <a:bodyPr/>
          <a:lstStyle/>
          <a:p>
            <a:endParaRPr lang="zh-CN" altLang="en-US"/>
          </a:p>
        </p:txBody>
      </p:sp>
      <p:sp>
        <p:nvSpPr>
          <p:cNvPr id="213" name="TextBox 212"/>
          <p:cNvSpPr txBox="1"/>
          <p:nvPr/>
        </p:nvSpPr>
        <p:spPr>
          <a:xfrm>
            <a:off x="3778971" y="816795"/>
            <a:ext cx="2119980" cy="280082"/>
          </a:xfrm>
          <a:prstGeom prst="rect">
            <a:avLst/>
          </a:prstGeom>
          <a:gradFill>
            <a:gsLst>
              <a:gs pos="0">
                <a:schemeClr val="accent6">
                  <a:lumMod val="75000"/>
                </a:schemeClr>
              </a:gs>
              <a:gs pos="80000">
                <a:schemeClr val="accent6">
                  <a:lumMod val="60000"/>
                  <a:lumOff val="40000"/>
                </a:schemeClr>
              </a:gs>
              <a:gs pos="100000">
                <a:schemeClr val="accent6">
                  <a:lumMod val="60000"/>
                  <a:lumOff val="40000"/>
                </a:schemeClr>
              </a:gs>
            </a:gsLst>
          </a:gradFill>
          <a:ln/>
        </p:spPr>
        <p:style>
          <a:lnRef idx="0">
            <a:schemeClr val="accent4"/>
          </a:lnRef>
          <a:fillRef idx="3">
            <a:schemeClr val="accent4"/>
          </a:fillRef>
          <a:effectRef idx="3">
            <a:schemeClr val="accent4"/>
          </a:effectRef>
          <a:fontRef idx="minor">
            <a:schemeClr val="lt1"/>
          </a:fontRef>
        </p:style>
        <p:txBody>
          <a:bodyPr wrap="square" rtlCol="0">
            <a:spAutoFit/>
          </a:bodyPr>
          <a:lstStyle/>
          <a:p>
            <a:pPr algn="ctr"/>
            <a:r>
              <a:rPr lang="zh-CN" altLang="en-US" sz="1200" dirty="0" smtClean="0">
                <a:solidFill>
                  <a:schemeClr val="tx1"/>
                </a:solidFill>
              </a:rPr>
              <a:t>系统工程</a:t>
            </a:r>
          </a:p>
        </p:txBody>
      </p:sp>
      <p:sp>
        <p:nvSpPr>
          <p:cNvPr id="225" name="矩形 224"/>
          <p:cNvSpPr/>
          <p:nvPr/>
        </p:nvSpPr>
        <p:spPr>
          <a:xfrm>
            <a:off x="448069" y="706376"/>
            <a:ext cx="266279" cy="936674"/>
          </a:xfrm>
          <a:prstGeom prst="rect">
            <a:avLst/>
          </a:prstGeom>
          <a:solidFill>
            <a:schemeClr val="accent6">
              <a:lumMod val="60000"/>
              <a:lumOff val="40000"/>
            </a:schemeClr>
          </a:solidFill>
          <a:ln/>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zh-CN" altLang="en-US" sz="1000" kern="0" noProof="0" dirty="0" smtClean="0">
                <a:solidFill>
                  <a:sysClr val="windowText" lastClr="000000"/>
                </a:solidFill>
                <a:latin typeface="Calibri"/>
                <a:ea typeface="宋体"/>
              </a:rPr>
              <a:t>外部系统</a:t>
            </a:r>
            <a:endParaRPr kumimoji="0" lang="en-US" altLang="zh-CN" sz="1000" b="0" i="0" u="none" strike="noStrike" kern="0" cap="none" spc="0" normalizeH="0" baseline="0" noProof="0" dirty="0" smtClean="0">
              <a:ln>
                <a:noFill/>
              </a:ln>
              <a:solidFill>
                <a:sysClr val="windowText" lastClr="000000"/>
              </a:solidFill>
              <a:effectLst/>
              <a:uLnTx/>
              <a:uFillTx/>
              <a:latin typeface="Calibri"/>
              <a:ea typeface="宋体"/>
              <a:cs typeface="+mn-cs"/>
            </a:endParaRPr>
          </a:p>
        </p:txBody>
      </p:sp>
      <p:sp>
        <p:nvSpPr>
          <p:cNvPr id="226" name="TextBox 225"/>
          <p:cNvSpPr txBox="1"/>
          <p:nvPr/>
        </p:nvSpPr>
        <p:spPr>
          <a:xfrm>
            <a:off x="6228184" y="1283133"/>
            <a:ext cx="2141082" cy="287339"/>
          </a:xfrm>
          <a:prstGeom prst="rect">
            <a:avLst/>
          </a:prstGeom>
          <a:gradFill>
            <a:gsLst>
              <a:gs pos="0">
                <a:schemeClr val="accent6">
                  <a:lumMod val="75000"/>
                </a:schemeClr>
              </a:gs>
              <a:gs pos="80000">
                <a:schemeClr val="accent6">
                  <a:lumMod val="60000"/>
                  <a:lumOff val="40000"/>
                </a:schemeClr>
              </a:gs>
              <a:gs pos="100000">
                <a:schemeClr val="accent6">
                  <a:lumMod val="60000"/>
                  <a:lumOff val="40000"/>
                </a:schemeClr>
              </a:gs>
            </a:gsLst>
          </a:gradFill>
          <a:ln/>
        </p:spPr>
        <p:style>
          <a:lnRef idx="0">
            <a:schemeClr val="accent4"/>
          </a:lnRef>
          <a:fillRef idx="3">
            <a:schemeClr val="accent4"/>
          </a:fillRef>
          <a:effectRef idx="3">
            <a:schemeClr val="accent4"/>
          </a:effectRef>
          <a:fontRef idx="minor">
            <a:schemeClr val="lt1"/>
          </a:fontRef>
        </p:style>
        <p:txBody>
          <a:bodyPr wrap="square" rtlCol="0">
            <a:spAutoFit/>
          </a:bodyPr>
          <a:lstStyle/>
          <a:p>
            <a:pPr algn="ctr"/>
            <a:r>
              <a:rPr lang="zh-CN" altLang="en-US" sz="1200" dirty="0" smtClean="0">
                <a:solidFill>
                  <a:schemeClr val="tx1"/>
                </a:solidFill>
              </a:rPr>
              <a:t>研发客户端</a:t>
            </a:r>
          </a:p>
        </p:txBody>
      </p:sp>
      <p:sp>
        <p:nvSpPr>
          <p:cNvPr id="227" name="TextBox 226"/>
          <p:cNvSpPr txBox="1"/>
          <p:nvPr/>
        </p:nvSpPr>
        <p:spPr>
          <a:xfrm>
            <a:off x="1187624" y="795023"/>
            <a:ext cx="2232248" cy="287339"/>
          </a:xfrm>
          <a:prstGeom prst="rect">
            <a:avLst/>
          </a:prstGeom>
          <a:gradFill>
            <a:gsLst>
              <a:gs pos="0">
                <a:schemeClr val="accent6">
                  <a:lumMod val="75000"/>
                </a:schemeClr>
              </a:gs>
              <a:gs pos="80000">
                <a:schemeClr val="accent6">
                  <a:lumMod val="60000"/>
                  <a:lumOff val="40000"/>
                </a:schemeClr>
              </a:gs>
              <a:gs pos="100000">
                <a:schemeClr val="accent6">
                  <a:lumMod val="60000"/>
                  <a:lumOff val="40000"/>
                </a:schemeClr>
              </a:gs>
            </a:gsLst>
          </a:gradFill>
          <a:ln/>
        </p:spPr>
        <p:style>
          <a:lnRef idx="0">
            <a:schemeClr val="accent4"/>
          </a:lnRef>
          <a:fillRef idx="3">
            <a:schemeClr val="accent4"/>
          </a:fillRef>
          <a:effectRef idx="3">
            <a:schemeClr val="accent4"/>
          </a:effectRef>
          <a:fontRef idx="minor">
            <a:schemeClr val="lt1"/>
          </a:fontRef>
        </p:style>
        <p:txBody>
          <a:bodyPr wrap="square" rtlCol="0">
            <a:spAutoFit/>
          </a:bodyPr>
          <a:lstStyle/>
          <a:p>
            <a:pPr algn="ctr"/>
            <a:r>
              <a:rPr lang="zh-CN" altLang="en-US" sz="1200" dirty="0" smtClean="0">
                <a:solidFill>
                  <a:schemeClr val="tx1"/>
                </a:solidFill>
              </a:rPr>
              <a:t>系统管理</a:t>
            </a:r>
          </a:p>
        </p:txBody>
      </p:sp>
      <p:sp>
        <p:nvSpPr>
          <p:cNvPr id="228" name="TextBox 227"/>
          <p:cNvSpPr txBox="1"/>
          <p:nvPr/>
        </p:nvSpPr>
        <p:spPr>
          <a:xfrm>
            <a:off x="1187624" y="1268684"/>
            <a:ext cx="2232248" cy="276999"/>
          </a:xfrm>
          <a:prstGeom prst="rect">
            <a:avLst/>
          </a:prstGeom>
          <a:gradFill>
            <a:gsLst>
              <a:gs pos="0">
                <a:schemeClr val="accent6">
                  <a:lumMod val="75000"/>
                </a:schemeClr>
              </a:gs>
              <a:gs pos="80000">
                <a:schemeClr val="accent6">
                  <a:lumMod val="60000"/>
                  <a:lumOff val="40000"/>
                </a:schemeClr>
              </a:gs>
              <a:gs pos="100000">
                <a:schemeClr val="accent6">
                  <a:lumMod val="60000"/>
                  <a:lumOff val="40000"/>
                </a:schemeClr>
              </a:gs>
            </a:gsLst>
          </a:gradFill>
          <a:ln/>
        </p:spPr>
        <p:style>
          <a:lnRef idx="0">
            <a:schemeClr val="accent4"/>
          </a:lnRef>
          <a:fillRef idx="3">
            <a:schemeClr val="accent4"/>
          </a:fillRef>
          <a:effectRef idx="3">
            <a:schemeClr val="accent4"/>
          </a:effectRef>
          <a:fontRef idx="minor">
            <a:schemeClr val="lt1"/>
          </a:fontRef>
        </p:style>
        <p:txBody>
          <a:bodyPr wrap="square" rtlCol="0">
            <a:spAutoFit/>
          </a:bodyPr>
          <a:lstStyle/>
          <a:p>
            <a:pPr algn="ctr"/>
            <a:r>
              <a:rPr lang="zh-CN" altLang="en-US" sz="1200" dirty="0" smtClean="0">
                <a:solidFill>
                  <a:schemeClr val="tx1"/>
                </a:solidFill>
              </a:rPr>
              <a:t>流程管理</a:t>
            </a:r>
          </a:p>
        </p:txBody>
      </p:sp>
      <p:sp>
        <p:nvSpPr>
          <p:cNvPr id="230" name="TextBox 229"/>
          <p:cNvSpPr txBox="1"/>
          <p:nvPr/>
        </p:nvSpPr>
        <p:spPr>
          <a:xfrm>
            <a:off x="6228184" y="861425"/>
            <a:ext cx="2137678" cy="276999"/>
          </a:xfrm>
          <a:prstGeom prst="rect">
            <a:avLst/>
          </a:prstGeom>
          <a:gradFill>
            <a:gsLst>
              <a:gs pos="0">
                <a:schemeClr val="accent6">
                  <a:lumMod val="75000"/>
                </a:schemeClr>
              </a:gs>
              <a:gs pos="80000">
                <a:schemeClr val="accent6">
                  <a:lumMod val="60000"/>
                  <a:lumOff val="40000"/>
                </a:schemeClr>
              </a:gs>
              <a:gs pos="100000">
                <a:schemeClr val="accent6">
                  <a:lumMod val="60000"/>
                  <a:lumOff val="40000"/>
                </a:schemeClr>
              </a:gs>
            </a:gsLst>
          </a:gradFill>
          <a:ln/>
        </p:spPr>
        <p:style>
          <a:lnRef idx="0">
            <a:schemeClr val="accent4"/>
          </a:lnRef>
          <a:fillRef idx="3">
            <a:schemeClr val="accent4"/>
          </a:fillRef>
          <a:effectRef idx="3">
            <a:schemeClr val="accent4"/>
          </a:effectRef>
          <a:fontRef idx="minor">
            <a:schemeClr val="lt1"/>
          </a:fontRef>
        </p:style>
        <p:txBody>
          <a:bodyPr wrap="square" rtlCol="0">
            <a:spAutoFit/>
          </a:bodyPr>
          <a:lstStyle/>
          <a:p>
            <a:pPr algn="ctr"/>
            <a:r>
              <a:rPr lang="zh-CN" altLang="en-US" sz="1200" dirty="0" smtClean="0">
                <a:solidFill>
                  <a:schemeClr val="tx1"/>
                </a:solidFill>
              </a:rPr>
              <a:t>组件部署管理</a:t>
            </a:r>
          </a:p>
        </p:txBody>
      </p:sp>
      <p:sp>
        <p:nvSpPr>
          <p:cNvPr id="233" name="TextBox 232"/>
          <p:cNvSpPr txBox="1"/>
          <p:nvPr/>
        </p:nvSpPr>
        <p:spPr>
          <a:xfrm>
            <a:off x="3778971" y="1268684"/>
            <a:ext cx="2092890" cy="276999"/>
          </a:xfrm>
          <a:prstGeom prst="rect">
            <a:avLst/>
          </a:prstGeom>
          <a:gradFill>
            <a:gsLst>
              <a:gs pos="0">
                <a:schemeClr val="accent6">
                  <a:lumMod val="75000"/>
                </a:schemeClr>
              </a:gs>
              <a:gs pos="80000">
                <a:schemeClr val="accent6">
                  <a:lumMod val="60000"/>
                  <a:lumOff val="40000"/>
                </a:schemeClr>
              </a:gs>
              <a:gs pos="100000">
                <a:schemeClr val="accent6">
                  <a:lumMod val="60000"/>
                  <a:lumOff val="40000"/>
                </a:schemeClr>
              </a:gs>
            </a:gsLst>
          </a:gradFill>
          <a:ln/>
        </p:spPr>
        <p:style>
          <a:lnRef idx="0">
            <a:schemeClr val="accent4"/>
          </a:lnRef>
          <a:fillRef idx="3">
            <a:schemeClr val="accent4"/>
          </a:fillRef>
          <a:effectRef idx="3">
            <a:schemeClr val="accent4"/>
          </a:effectRef>
          <a:fontRef idx="minor">
            <a:schemeClr val="lt1"/>
          </a:fontRef>
        </p:style>
        <p:txBody>
          <a:bodyPr wrap="square" rtlCol="0">
            <a:spAutoFit/>
          </a:bodyPr>
          <a:lstStyle/>
          <a:p>
            <a:pPr algn="ctr"/>
            <a:r>
              <a:rPr lang="zh-CN" altLang="en-US" sz="1200" dirty="0" smtClean="0">
                <a:solidFill>
                  <a:schemeClr val="tx1"/>
                </a:solidFill>
              </a:rPr>
              <a:t>研发流程</a:t>
            </a:r>
          </a:p>
        </p:txBody>
      </p:sp>
      <p:sp>
        <p:nvSpPr>
          <p:cNvPr id="79" name="TextBox 78"/>
          <p:cNvSpPr txBox="1"/>
          <p:nvPr/>
        </p:nvSpPr>
        <p:spPr>
          <a:xfrm>
            <a:off x="2405507" y="1859585"/>
            <a:ext cx="1600003" cy="278608"/>
          </a:xfrm>
          <a:prstGeom prst="rect">
            <a:avLst/>
          </a:prstGeom>
          <a:gradFill>
            <a:gsLst>
              <a:gs pos="0">
                <a:schemeClr val="tx2">
                  <a:lumMod val="60000"/>
                  <a:lumOff val="40000"/>
                </a:schemeClr>
              </a:gs>
              <a:gs pos="80000">
                <a:schemeClr val="tx2">
                  <a:lumMod val="40000"/>
                  <a:lumOff val="60000"/>
                </a:schemeClr>
              </a:gs>
              <a:gs pos="100000">
                <a:schemeClr val="tx2">
                  <a:lumMod val="40000"/>
                  <a:lumOff val="60000"/>
                </a:schemeClr>
              </a:gs>
            </a:gsLst>
          </a:gradFill>
          <a:ln/>
        </p:spPr>
        <p:style>
          <a:lnRef idx="0">
            <a:schemeClr val="accent4"/>
          </a:lnRef>
          <a:fillRef idx="3">
            <a:schemeClr val="accent4"/>
          </a:fillRef>
          <a:effectRef idx="3">
            <a:schemeClr val="accent4"/>
          </a:effectRef>
          <a:fontRef idx="minor">
            <a:schemeClr val="lt1"/>
          </a:fontRef>
        </p:style>
        <p:txBody>
          <a:bodyPr wrap="square" rtlCol="0">
            <a:spAutoFit/>
          </a:bodyPr>
          <a:lstStyle/>
          <a:p>
            <a:pPr algn="ctr"/>
            <a:r>
              <a:rPr lang="zh-CN" altLang="en-US" sz="1200" dirty="0" smtClean="0">
                <a:solidFill>
                  <a:schemeClr val="tx1"/>
                </a:solidFill>
              </a:rPr>
              <a:t>模板库</a:t>
            </a:r>
          </a:p>
        </p:txBody>
      </p:sp>
      <p:sp>
        <p:nvSpPr>
          <p:cNvPr id="80" name="TextBox 79"/>
          <p:cNvSpPr txBox="1"/>
          <p:nvPr/>
        </p:nvSpPr>
        <p:spPr>
          <a:xfrm>
            <a:off x="4152492" y="1859585"/>
            <a:ext cx="1529402" cy="278608"/>
          </a:xfrm>
          <a:prstGeom prst="rect">
            <a:avLst/>
          </a:prstGeom>
          <a:gradFill>
            <a:gsLst>
              <a:gs pos="0">
                <a:schemeClr val="tx2">
                  <a:lumMod val="60000"/>
                  <a:lumOff val="40000"/>
                </a:schemeClr>
              </a:gs>
              <a:gs pos="80000">
                <a:schemeClr val="tx2">
                  <a:lumMod val="40000"/>
                  <a:lumOff val="60000"/>
                </a:schemeClr>
              </a:gs>
              <a:gs pos="100000">
                <a:schemeClr val="tx2">
                  <a:lumMod val="40000"/>
                  <a:lumOff val="60000"/>
                </a:schemeClr>
              </a:gs>
            </a:gsLst>
          </a:gradFill>
          <a:ln/>
        </p:spPr>
        <p:style>
          <a:lnRef idx="0">
            <a:schemeClr val="accent4"/>
          </a:lnRef>
          <a:fillRef idx="3">
            <a:schemeClr val="accent4"/>
          </a:fillRef>
          <a:effectRef idx="3">
            <a:schemeClr val="accent4"/>
          </a:effectRef>
          <a:fontRef idx="minor">
            <a:schemeClr val="lt1"/>
          </a:fontRef>
        </p:style>
        <p:txBody>
          <a:bodyPr wrap="square" rtlCol="0">
            <a:spAutoFit/>
          </a:bodyPr>
          <a:lstStyle/>
          <a:p>
            <a:pPr algn="ctr"/>
            <a:r>
              <a:rPr lang="zh-CN" altLang="en-US" sz="1200" dirty="0" smtClean="0">
                <a:solidFill>
                  <a:schemeClr val="tx1"/>
                </a:solidFill>
              </a:rPr>
              <a:t>组件库</a:t>
            </a:r>
          </a:p>
        </p:txBody>
      </p:sp>
      <p:sp>
        <p:nvSpPr>
          <p:cNvPr id="82" name="TextBox 81"/>
          <p:cNvSpPr txBox="1"/>
          <p:nvPr/>
        </p:nvSpPr>
        <p:spPr>
          <a:xfrm>
            <a:off x="5838455" y="1859585"/>
            <a:ext cx="1309654" cy="276999"/>
          </a:xfrm>
          <a:prstGeom prst="rect">
            <a:avLst/>
          </a:prstGeom>
          <a:gradFill>
            <a:gsLst>
              <a:gs pos="0">
                <a:schemeClr val="tx2">
                  <a:lumMod val="60000"/>
                  <a:lumOff val="40000"/>
                </a:schemeClr>
              </a:gs>
              <a:gs pos="80000">
                <a:schemeClr val="tx2">
                  <a:lumMod val="40000"/>
                  <a:lumOff val="60000"/>
                </a:schemeClr>
              </a:gs>
              <a:gs pos="100000">
                <a:schemeClr val="tx2">
                  <a:lumMod val="40000"/>
                  <a:lumOff val="60000"/>
                </a:schemeClr>
              </a:gs>
            </a:gsLst>
          </a:gradFill>
          <a:ln/>
        </p:spPr>
        <p:style>
          <a:lnRef idx="0">
            <a:schemeClr val="accent4"/>
          </a:lnRef>
          <a:fillRef idx="3">
            <a:schemeClr val="accent4"/>
          </a:fillRef>
          <a:effectRef idx="3">
            <a:schemeClr val="accent4"/>
          </a:effectRef>
          <a:fontRef idx="minor">
            <a:schemeClr val="lt1"/>
          </a:fontRef>
        </p:style>
        <p:txBody>
          <a:bodyPr wrap="square" rtlCol="0">
            <a:spAutoFit/>
          </a:bodyPr>
          <a:lstStyle/>
          <a:p>
            <a:pPr algn="ctr"/>
            <a:r>
              <a:rPr lang="zh-CN" altLang="en-US" sz="1200" dirty="0" smtClean="0">
                <a:solidFill>
                  <a:schemeClr val="tx1"/>
                </a:solidFill>
              </a:rPr>
              <a:t>专业设计系统</a:t>
            </a:r>
          </a:p>
        </p:txBody>
      </p:sp>
      <p:sp>
        <p:nvSpPr>
          <p:cNvPr id="90" name="圆角矩形 89"/>
          <p:cNvSpPr/>
          <p:nvPr/>
        </p:nvSpPr>
        <p:spPr bwMode="auto">
          <a:xfrm>
            <a:off x="7308305" y="2304775"/>
            <a:ext cx="1308477" cy="285753"/>
          </a:xfrm>
          <a:prstGeom prst="roundRect">
            <a:avLst/>
          </a:prstGeom>
          <a:solidFill>
            <a:schemeClr val="accent5">
              <a:lumMod val="40000"/>
              <a:lumOff val="60000"/>
            </a:schemeClr>
          </a:solidFill>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none" lIns="91440" tIns="45720" rIns="91440" bIns="45720" numCol="1" rtlCol="0" anchor="t" anchorCtr="0" compatLnSpc="1">
            <a:prstTxWarp prst="textNoShape">
              <a:avLst/>
            </a:prstTxWarp>
          </a:bodyPr>
          <a:lstStyle>
            <a:defPPr>
              <a:defRPr lang="zh-CN"/>
            </a:defPPr>
            <a:lvl1pPr algn="l" rtl="0" fontAlgn="base">
              <a:spcBef>
                <a:spcPct val="0"/>
              </a:spcBef>
              <a:spcAft>
                <a:spcPct val="0"/>
              </a:spcAft>
              <a:defRPr kern="1200">
                <a:solidFill>
                  <a:schemeClr val="tx1"/>
                </a:solidFill>
                <a:latin typeface="Arial" pitchFamily="34" charset="0"/>
                <a:ea typeface="黑体" pitchFamily="2" charset="-122"/>
                <a:cs typeface="+mn-cs"/>
              </a:defRPr>
            </a:lvl1pPr>
            <a:lvl2pPr marL="457200" algn="l" rtl="0" fontAlgn="base">
              <a:spcBef>
                <a:spcPct val="0"/>
              </a:spcBef>
              <a:spcAft>
                <a:spcPct val="0"/>
              </a:spcAft>
              <a:defRPr kern="1200">
                <a:solidFill>
                  <a:schemeClr val="tx1"/>
                </a:solidFill>
                <a:latin typeface="Arial" pitchFamily="34" charset="0"/>
                <a:ea typeface="黑体" pitchFamily="2" charset="-122"/>
                <a:cs typeface="+mn-cs"/>
              </a:defRPr>
            </a:lvl2pPr>
            <a:lvl3pPr marL="914400" algn="l" rtl="0" fontAlgn="base">
              <a:spcBef>
                <a:spcPct val="0"/>
              </a:spcBef>
              <a:spcAft>
                <a:spcPct val="0"/>
              </a:spcAft>
              <a:defRPr kern="1200">
                <a:solidFill>
                  <a:schemeClr val="tx1"/>
                </a:solidFill>
                <a:latin typeface="Arial" pitchFamily="34" charset="0"/>
                <a:ea typeface="黑体" pitchFamily="2" charset="-122"/>
                <a:cs typeface="+mn-cs"/>
              </a:defRPr>
            </a:lvl3pPr>
            <a:lvl4pPr marL="1371600" algn="l" rtl="0" fontAlgn="base">
              <a:spcBef>
                <a:spcPct val="0"/>
              </a:spcBef>
              <a:spcAft>
                <a:spcPct val="0"/>
              </a:spcAft>
              <a:defRPr kern="1200">
                <a:solidFill>
                  <a:schemeClr val="tx1"/>
                </a:solidFill>
                <a:latin typeface="Arial" pitchFamily="34" charset="0"/>
                <a:ea typeface="黑体" pitchFamily="2" charset="-122"/>
                <a:cs typeface="+mn-cs"/>
              </a:defRPr>
            </a:lvl4pPr>
            <a:lvl5pPr marL="1828800" algn="l" rtl="0" fontAlgn="base">
              <a:spcBef>
                <a:spcPct val="0"/>
              </a:spcBef>
              <a:spcAft>
                <a:spcPct val="0"/>
              </a:spcAft>
              <a:defRPr kern="1200">
                <a:solidFill>
                  <a:schemeClr val="tx1"/>
                </a:solidFill>
                <a:latin typeface="Arial" pitchFamily="34" charset="0"/>
                <a:ea typeface="黑体" pitchFamily="2" charset="-122"/>
                <a:cs typeface="+mn-cs"/>
              </a:defRPr>
            </a:lvl5pPr>
            <a:lvl6pPr marL="2286000" algn="l" defTabSz="914400" rtl="0" eaLnBrk="1" latinLnBrk="0" hangingPunct="1">
              <a:defRPr kern="1200">
                <a:solidFill>
                  <a:schemeClr val="tx1"/>
                </a:solidFill>
                <a:latin typeface="Arial" pitchFamily="34" charset="0"/>
                <a:ea typeface="黑体" pitchFamily="2" charset="-122"/>
                <a:cs typeface="+mn-cs"/>
              </a:defRPr>
            </a:lvl6pPr>
            <a:lvl7pPr marL="2743200" algn="l" defTabSz="914400" rtl="0" eaLnBrk="1" latinLnBrk="0" hangingPunct="1">
              <a:defRPr kern="1200">
                <a:solidFill>
                  <a:schemeClr val="tx1"/>
                </a:solidFill>
                <a:latin typeface="Arial" pitchFamily="34" charset="0"/>
                <a:ea typeface="黑体" pitchFamily="2" charset="-122"/>
                <a:cs typeface="+mn-cs"/>
              </a:defRPr>
            </a:lvl7pPr>
            <a:lvl8pPr marL="3200400" algn="l" defTabSz="914400" rtl="0" eaLnBrk="1" latinLnBrk="0" hangingPunct="1">
              <a:defRPr kern="1200">
                <a:solidFill>
                  <a:schemeClr val="tx1"/>
                </a:solidFill>
                <a:latin typeface="Arial" pitchFamily="34" charset="0"/>
                <a:ea typeface="黑体" pitchFamily="2" charset="-122"/>
                <a:cs typeface="+mn-cs"/>
              </a:defRPr>
            </a:lvl8pPr>
            <a:lvl9pPr marL="3657600" algn="l" defTabSz="914400" rtl="0" eaLnBrk="1" latinLnBrk="0" hangingPunct="1">
              <a:defRPr kern="1200">
                <a:solidFill>
                  <a:schemeClr val="tx1"/>
                </a:solidFill>
                <a:latin typeface="Arial" pitchFamily="34" charset="0"/>
                <a:ea typeface="黑体" pitchFamily="2" charset="-122"/>
                <a:cs typeface="+mn-cs"/>
              </a:defRPr>
            </a:lvl9pPr>
          </a:lstStyle>
          <a:p>
            <a:pPr algn="ctr"/>
            <a:r>
              <a:rPr lang="zh-CN" altLang="en-US" sz="1200" dirty="0" smtClean="0">
                <a:latin typeface="Arial" charset="0"/>
              </a:rPr>
              <a:t>部署变量</a:t>
            </a:r>
            <a:endParaRPr lang="zh-CN" altLang="en-US" sz="1200" dirty="0">
              <a:latin typeface="Arial" charset="0"/>
            </a:endParaRPr>
          </a:p>
        </p:txBody>
      </p:sp>
      <p:sp>
        <p:nvSpPr>
          <p:cNvPr id="92" name="圆角矩形 91"/>
          <p:cNvSpPr/>
          <p:nvPr/>
        </p:nvSpPr>
        <p:spPr bwMode="auto">
          <a:xfrm>
            <a:off x="7308305" y="2664816"/>
            <a:ext cx="1307944" cy="285752"/>
          </a:xfrm>
          <a:prstGeom prst="roundRect">
            <a:avLst/>
          </a:prstGeom>
          <a:solidFill>
            <a:schemeClr val="accent5">
              <a:lumMod val="40000"/>
              <a:lumOff val="60000"/>
            </a:schemeClr>
          </a:solidFill>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none" lIns="91440" tIns="45720" rIns="91440" bIns="45720" numCol="1" rtlCol="0" anchor="t" anchorCtr="0" compatLnSpc="1">
            <a:prstTxWarp prst="textNoShape">
              <a:avLst/>
            </a:prstTxWarp>
          </a:bodyPr>
          <a:lstStyle>
            <a:defPPr>
              <a:defRPr lang="zh-CN"/>
            </a:defPPr>
            <a:lvl1pPr algn="l" rtl="0" fontAlgn="base">
              <a:spcBef>
                <a:spcPct val="0"/>
              </a:spcBef>
              <a:spcAft>
                <a:spcPct val="0"/>
              </a:spcAft>
              <a:defRPr kern="1200">
                <a:solidFill>
                  <a:schemeClr val="tx1"/>
                </a:solidFill>
                <a:latin typeface="Arial" pitchFamily="34" charset="0"/>
                <a:ea typeface="黑体" pitchFamily="2" charset="-122"/>
                <a:cs typeface="+mn-cs"/>
              </a:defRPr>
            </a:lvl1pPr>
            <a:lvl2pPr marL="457200" algn="l" rtl="0" fontAlgn="base">
              <a:spcBef>
                <a:spcPct val="0"/>
              </a:spcBef>
              <a:spcAft>
                <a:spcPct val="0"/>
              </a:spcAft>
              <a:defRPr kern="1200">
                <a:solidFill>
                  <a:schemeClr val="tx1"/>
                </a:solidFill>
                <a:latin typeface="Arial" pitchFamily="34" charset="0"/>
                <a:ea typeface="黑体" pitchFamily="2" charset="-122"/>
                <a:cs typeface="+mn-cs"/>
              </a:defRPr>
            </a:lvl2pPr>
            <a:lvl3pPr marL="914400" algn="l" rtl="0" fontAlgn="base">
              <a:spcBef>
                <a:spcPct val="0"/>
              </a:spcBef>
              <a:spcAft>
                <a:spcPct val="0"/>
              </a:spcAft>
              <a:defRPr kern="1200">
                <a:solidFill>
                  <a:schemeClr val="tx1"/>
                </a:solidFill>
                <a:latin typeface="Arial" pitchFamily="34" charset="0"/>
                <a:ea typeface="黑体" pitchFamily="2" charset="-122"/>
                <a:cs typeface="+mn-cs"/>
              </a:defRPr>
            </a:lvl3pPr>
            <a:lvl4pPr marL="1371600" algn="l" rtl="0" fontAlgn="base">
              <a:spcBef>
                <a:spcPct val="0"/>
              </a:spcBef>
              <a:spcAft>
                <a:spcPct val="0"/>
              </a:spcAft>
              <a:defRPr kern="1200">
                <a:solidFill>
                  <a:schemeClr val="tx1"/>
                </a:solidFill>
                <a:latin typeface="Arial" pitchFamily="34" charset="0"/>
                <a:ea typeface="黑体" pitchFamily="2" charset="-122"/>
                <a:cs typeface="+mn-cs"/>
              </a:defRPr>
            </a:lvl4pPr>
            <a:lvl5pPr marL="1828800" algn="l" rtl="0" fontAlgn="base">
              <a:spcBef>
                <a:spcPct val="0"/>
              </a:spcBef>
              <a:spcAft>
                <a:spcPct val="0"/>
              </a:spcAft>
              <a:defRPr kern="1200">
                <a:solidFill>
                  <a:schemeClr val="tx1"/>
                </a:solidFill>
                <a:latin typeface="Arial" pitchFamily="34" charset="0"/>
                <a:ea typeface="黑体" pitchFamily="2" charset="-122"/>
                <a:cs typeface="+mn-cs"/>
              </a:defRPr>
            </a:lvl5pPr>
            <a:lvl6pPr marL="2286000" algn="l" defTabSz="914400" rtl="0" eaLnBrk="1" latinLnBrk="0" hangingPunct="1">
              <a:defRPr kern="1200">
                <a:solidFill>
                  <a:schemeClr val="tx1"/>
                </a:solidFill>
                <a:latin typeface="Arial" pitchFamily="34" charset="0"/>
                <a:ea typeface="黑体" pitchFamily="2" charset="-122"/>
                <a:cs typeface="+mn-cs"/>
              </a:defRPr>
            </a:lvl6pPr>
            <a:lvl7pPr marL="2743200" algn="l" defTabSz="914400" rtl="0" eaLnBrk="1" latinLnBrk="0" hangingPunct="1">
              <a:defRPr kern="1200">
                <a:solidFill>
                  <a:schemeClr val="tx1"/>
                </a:solidFill>
                <a:latin typeface="Arial" pitchFamily="34" charset="0"/>
                <a:ea typeface="黑体" pitchFamily="2" charset="-122"/>
                <a:cs typeface="+mn-cs"/>
              </a:defRPr>
            </a:lvl7pPr>
            <a:lvl8pPr marL="3200400" algn="l" defTabSz="914400" rtl="0" eaLnBrk="1" latinLnBrk="0" hangingPunct="1">
              <a:defRPr kern="1200">
                <a:solidFill>
                  <a:schemeClr val="tx1"/>
                </a:solidFill>
                <a:latin typeface="Arial" pitchFamily="34" charset="0"/>
                <a:ea typeface="黑体" pitchFamily="2" charset="-122"/>
                <a:cs typeface="+mn-cs"/>
              </a:defRPr>
            </a:lvl8pPr>
            <a:lvl9pPr marL="3657600" algn="l" defTabSz="914400" rtl="0" eaLnBrk="1" latinLnBrk="0" hangingPunct="1">
              <a:defRPr kern="1200">
                <a:solidFill>
                  <a:schemeClr val="tx1"/>
                </a:solidFill>
                <a:latin typeface="Arial" pitchFamily="34" charset="0"/>
                <a:ea typeface="黑体" pitchFamily="2" charset="-122"/>
                <a:cs typeface="+mn-cs"/>
              </a:defRPr>
            </a:lvl9pPr>
          </a:lstStyle>
          <a:p>
            <a:pPr algn="ctr"/>
            <a:r>
              <a:rPr lang="zh-CN" altLang="en-US" sz="1200" dirty="0" smtClean="0">
                <a:latin typeface="Arial" charset="0"/>
              </a:rPr>
              <a:t>软件类型</a:t>
            </a:r>
            <a:endParaRPr lang="zh-CN" altLang="en-US" sz="1200" dirty="0">
              <a:latin typeface="Arial" charset="0"/>
            </a:endParaRPr>
          </a:p>
        </p:txBody>
      </p:sp>
      <p:sp>
        <p:nvSpPr>
          <p:cNvPr id="93" name="圆角矩形 92"/>
          <p:cNvSpPr/>
          <p:nvPr/>
        </p:nvSpPr>
        <p:spPr bwMode="auto">
          <a:xfrm>
            <a:off x="7332075" y="3024856"/>
            <a:ext cx="1284174" cy="283472"/>
          </a:xfrm>
          <a:prstGeom prst="roundRect">
            <a:avLst/>
          </a:prstGeom>
          <a:solidFill>
            <a:schemeClr val="accent5">
              <a:lumMod val="40000"/>
              <a:lumOff val="60000"/>
            </a:schemeClr>
          </a:solidFill>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none" lIns="91440" tIns="45720" rIns="91440" bIns="45720" numCol="1" rtlCol="0" anchor="t" anchorCtr="0" compatLnSpc="1">
            <a:prstTxWarp prst="textNoShape">
              <a:avLst/>
            </a:prstTxWarp>
          </a:bodyPr>
          <a:lstStyle>
            <a:defPPr>
              <a:defRPr lang="zh-CN"/>
            </a:defPPr>
            <a:lvl1pPr algn="l" rtl="0" fontAlgn="base">
              <a:spcBef>
                <a:spcPct val="0"/>
              </a:spcBef>
              <a:spcAft>
                <a:spcPct val="0"/>
              </a:spcAft>
              <a:defRPr kern="1200">
                <a:solidFill>
                  <a:schemeClr val="tx1"/>
                </a:solidFill>
                <a:latin typeface="Arial" pitchFamily="34" charset="0"/>
                <a:ea typeface="黑体" pitchFamily="2" charset="-122"/>
                <a:cs typeface="+mn-cs"/>
              </a:defRPr>
            </a:lvl1pPr>
            <a:lvl2pPr marL="457200" algn="l" rtl="0" fontAlgn="base">
              <a:spcBef>
                <a:spcPct val="0"/>
              </a:spcBef>
              <a:spcAft>
                <a:spcPct val="0"/>
              </a:spcAft>
              <a:defRPr kern="1200">
                <a:solidFill>
                  <a:schemeClr val="tx1"/>
                </a:solidFill>
                <a:latin typeface="Arial" pitchFamily="34" charset="0"/>
                <a:ea typeface="黑体" pitchFamily="2" charset="-122"/>
                <a:cs typeface="+mn-cs"/>
              </a:defRPr>
            </a:lvl2pPr>
            <a:lvl3pPr marL="914400" algn="l" rtl="0" fontAlgn="base">
              <a:spcBef>
                <a:spcPct val="0"/>
              </a:spcBef>
              <a:spcAft>
                <a:spcPct val="0"/>
              </a:spcAft>
              <a:defRPr kern="1200">
                <a:solidFill>
                  <a:schemeClr val="tx1"/>
                </a:solidFill>
                <a:latin typeface="Arial" pitchFamily="34" charset="0"/>
                <a:ea typeface="黑体" pitchFamily="2" charset="-122"/>
                <a:cs typeface="+mn-cs"/>
              </a:defRPr>
            </a:lvl3pPr>
            <a:lvl4pPr marL="1371600" algn="l" rtl="0" fontAlgn="base">
              <a:spcBef>
                <a:spcPct val="0"/>
              </a:spcBef>
              <a:spcAft>
                <a:spcPct val="0"/>
              </a:spcAft>
              <a:defRPr kern="1200">
                <a:solidFill>
                  <a:schemeClr val="tx1"/>
                </a:solidFill>
                <a:latin typeface="Arial" pitchFamily="34" charset="0"/>
                <a:ea typeface="黑体" pitchFamily="2" charset="-122"/>
                <a:cs typeface="+mn-cs"/>
              </a:defRPr>
            </a:lvl4pPr>
            <a:lvl5pPr marL="1828800" algn="l" rtl="0" fontAlgn="base">
              <a:spcBef>
                <a:spcPct val="0"/>
              </a:spcBef>
              <a:spcAft>
                <a:spcPct val="0"/>
              </a:spcAft>
              <a:defRPr kern="1200">
                <a:solidFill>
                  <a:schemeClr val="tx1"/>
                </a:solidFill>
                <a:latin typeface="Arial" pitchFamily="34" charset="0"/>
                <a:ea typeface="黑体" pitchFamily="2" charset="-122"/>
                <a:cs typeface="+mn-cs"/>
              </a:defRPr>
            </a:lvl5pPr>
            <a:lvl6pPr marL="2286000" algn="l" defTabSz="914400" rtl="0" eaLnBrk="1" latinLnBrk="0" hangingPunct="1">
              <a:defRPr kern="1200">
                <a:solidFill>
                  <a:schemeClr val="tx1"/>
                </a:solidFill>
                <a:latin typeface="Arial" pitchFamily="34" charset="0"/>
                <a:ea typeface="黑体" pitchFamily="2" charset="-122"/>
                <a:cs typeface="+mn-cs"/>
              </a:defRPr>
            </a:lvl6pPr>
            <a:lvl7pPr marL="2743200" algn="l" defTabSz="914400" rtl="0" eaLnBrk="1" latinLnBrk="0" hangingPunct="1">
              <a:defRPr kern="1200">
                <a:solidFill>
                  <a:schemeClr val="tx1"/>
                </a:solidFill>
                <a:latin typeface="Arial" pitchFamily="34" charset="0"/>
                <a:ea typeface="黑体" pitchFamily="2" charset="-122"/>
                <a:cs typeface="+mn-cs"/>
              </a:defRPr>
            </a:lvl7pPr>
            <a:lvl8pPr marL="3200400" algn="l" defTabSz="914400" rtl="0" eaLnBrk="1" latinLnBrk="0" hangingPunct="1">
              <a:defRPr kern="1200">
                <a:solidFill>
                  <a:schemeClr val="tx1"/>
                </a:solidFill>
                <a:latin typeface="Arial" pitchFamily="34" charset="0"/>
                <a:ea typeface="黑体" pitchFamily="2" charset="-122"/>
                <a:cs typeface="+mn-cs"/>
              </a:defRPr>
            </a:lvl8pPr>
            <a:lvl9pPr marL="3657600" algn="l" defTabSz="914400" rtl="0" eaLnBrk="1" latinLnBrk="0" hangingPunct="1">
              <a:defRPr kern="1200">
                <a:solidFill>
                  <a:schemeClr val="tx1"/>
                </a:solidFill>
                <a:latin typeface="Arial" pitchFamily="34" charset="0"/>
                <a:ea typeface="黑体" pitchFamily="2" charset="-122"/>
                <a:cs typeface="+mn-cs"/>
              </a:defRPr>
            </a:lvl9pPr>
          </a:lstStyle>
          <a:p>
            <a:pPr algn="ctr"/>
            <a:r>
              <a:rPr lang="zh-CN" altLang="en-US" sz="1200" dirty="0" smtClean="0">
                <a:latin typeface="Arial" charset="0"/>
              </a:rPr>
              <a:t>结构维护</a:t>
            </a:r>
            <a:endParaRPr lang="zh-CN" altLang="en-US" sz="1200" dirty="0">
              <a:latin typeface="Arial" charset="0"/>
            </a:endParaRPr>
          </a:p>
        </p:txBody>
      </p:sp>
      <p:sp>
        <p:nvSpPr>
          <p:cNvPr id="94" name="圆角矩形 93"/>
          <p:cNvSpPr/>
          <p:nvPr/>
        </p:nvSpPr>
        <p:spPr bwMode="auto">
          <a:xfrm>
            <a:off x="7308304" y="3419137"/>
            <a:ext cx="1325833" cy="252812"/>
          </a:xfrm>
          <a:prstGeom prst="roundRect">
            <a:avLst/>
          </a:prstGeom>
          <a:solidFill>
            <a:schemeClr val="accent5">
              <a:lumMod val="40000"/>
              <a:lumOff val="60000"/>
            </a:schemeClr>
          </a:solidFill>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none" lIns="91440" tIns="45720" rIns="91440" bIns="45720" numCol="1" rtlCol="0" anchor="t" anchorCtr="0" compatLnSpc="1">
            <a:prstTxWarp prst="textNoShape">
              <a:avLst/>
            </a:prstTxWarp>
          </a:bodyPr>
          <a:lstStyle>
            <a:defPPr>
              <a:defRPr lang="zh-CN"/>
            </a:defPPr>
            <a:lvl1pPr algn="l" rtl="0" fontAlgn="base">
              <a:spcBef>
                <a:spcPct val="0"/>
              </a:spcBef>
              <a:spcAft>
                <a:spcPct val="0"/>
              </a:spcAft>
              <a:defRPr kern="1200">
                <a:solidFill>
                  <a:schemeClr val="tx1"/>
                </a:solidFill>
                <a:latin typeface="Arial" pitchFamily="34" charset="0"/>
                <a:ea typeface="黑体" pitchFamily="2" charset="-122"/>
                <a:cs typeface="+mn-cs"/>
              </a:defRPr>
            </a:lvl1pPr>
            <a:lvl2pPr marL="457200" algn="l" rtl="0" fontAlgn="base">
              <a:spcBef>
                <a:spcPct val="0"/>
              </a:spcBef>
              <a:spcAft>
                <a:spcPct val="0"/>
              </a:spcAft>
              <a:defRPr kern="1200">
                <a:solidFill>
                  <a:schemeClr val="tx1"/>
                </a:solidFill>
                <a:latin typeface="Arial" pitchFamily="34" charset="0"/>
                <a:ea typeface="黑体" pitchFamily="2" charset="-122"/>
                <a:cs typeface="+mn-cs"/>
              </a:defRPr>
            </a:lvl2pPr>
            <a:lvl3pPr marL="914400" algn="l" rtl="0" fontAlgn="base">
              <a:spcBef>
                <a:spcPct val="0"/>
              </a:spcBef>
              <a:spcAft>
                <a:spcPct val="0"/>
              </a:spcAft>
              <a:defRPr kern="1200">
                <a:solidFill>
                  <a:schemeClr val="tx1"/>
                </a:solidFill>
                <a:latin typeface="Arial" pitchFamily="34" charset="0"/>
                <a:ea typeface="黑体" pitchFamily="2" charset="-122"/>
                <a:cs typeface="+mn-cs"/>
              </a:defRPr>
            </a:lvl3pPr>
            <a:lvl4pPr marL="1371600" algn="l" rtl="0" fontAlgn="base">
              <a:spcBef>
                <a:spcPct val="0"/>
              </a:spcBef>
              <a:spcAft>
                <a:spcPct val="0"/>
              </a:spcAft>
              <a:defRPr kern="1200">
                <a:solidFill>
                  <a:schemeClr val="tx1"/>
                </a:solidFill>
                <a:latin typeface="Arial" pitchFamily="34" charset="0"/>
                <a:ea typeface="黑体" pitchFamily="2" charset="-122"/>
                <a:cs typeface="+mn-cs"/>
              </a:defRPr>
            </a:lvl4pPr>
            <a:lvl5pPr marL="1828800" algn="l" rtl="0" fontAlgn="base">
              <a:spcBef>
                <a:spcPct val="0"/>
              </a:spcBef>
              <a:spcAft>
                <a:spcPct val="0"/>
              </a:spcAft>
              <a:defRPr kern="1200">
                <a:solidFill>
                  <a:schemeClr val="tx1"/>
                </a:solidFill>
                <a:latin typeface="Arial" pitchFamily="34" charset="0"/>
                <a:ea typeface="黑体" pitchFamily="2" charset="-122"/>
                <a:cs typeface="+mn-cs"/>
              </a:defRPr>
            </a:lvl5pPr>
            <a:lvl6pPr marL="2286000" algn="l" defTabSz="914400" rtl="0" eaLnBrk="1" latinLnBrk="0" hangingPunct="1">
              <a:defRPr kern="1200">
                <a:solidFill>
                  <a:schemeClr val="tx1"/>
                </a:solidFill>
                <a:latin typeface="Arial" pitchFamily="34" charset="0"/>
                <a:ea typeface="黑体" pitchFamily="2" charset="-122"/>
                <a:cs typeface="+mn-cs"/>
              </a:defRPr>
            </a:lvl6pPr>
            <a:lvl7pPr marL="2743200" algn="l" defTabSz="914400" rtl="0" eaLnBrk="1" latinLnBrk="0" hangingPunct="1">
              <a:defRPr kern="1200">
                <a:solidFill>
                  <a:schemeClr val="tx1"/>
                </a:solidFill>
                <a:latin typeface="Arial" pitchFamily="34" charset="0"/>
                <a:ea typeface="黑体" pitchFamily="2" charset="-122"/>
                <a:cs typeface="+mn-cs"/>
              </a:defRPr>
            </a:lvl7pPr>
            <a:lvl8pPr marL="3200400" algn="l" defTabSz="914400" rtl="0" eaLnBrk="1" latinLnBrk="0" hangingPunct="1">
              <a:defRPr kern="1200">
                <a:solidFill>
                  <a:schemeClr val="tx1"/>
                </a:solidFill>
                <a:latin typeface="Arial" pitchFamily="34" charset="0"/>
                <a:ea typeface="黑体" pitchFamily="2" charset="-122"/>
                <a:cs typeface="+mn-cs"/>
              </a:defRPr>
            </a:lvl8pPr>
            <a:lvl9pPr marL="3657600" algn="l" defTabSz="914400" rtl="0" eaLnBrk="1" latinLnBrk="0" hangingPunct="1">
              <a:defRPr kern="1200">
                <a:solidFill>
                  <a:schemeClr val="tx1"/>
                </a:solidFill>
                <a:latin typeface="Arial" pitchFamily="34" charset="0"/>
                <a:ea typeface="黑体" pitchFamily="2" charset="-122"/>
                <a:cs typeface="+mn-cs"/>
              </a:defRPr>
            </a:lvl9pPr>
          </a:lstStyle>
          <a:p>
            <a:pPr algn="ctr"/>
            <a:r>
              <a:rPr lang="en-US" altLang="zh-CN" sz="1200" dirty="0" smtClean="0">
                <a:latin typeface="Arial" charset="0"/>
              </a:rPr>
              <a:t>……</a:t>
            </a:r>
            <a:endParaRPr lang="zh-CN" altLang="en-US" sz="1200" dirty="0">
              <a:latin typeface="Arial" charset="0"/>
            </a:endParaRPr>
          </a:p>
        </p:txBody>
      </p:sp>
      <p:sp>
        <p:nvSpPr>
          <p:cNvPr id="95" name="TextBox 94"/>
          <p:cNvSpPr txBox="1"/>
          <p:nvPr/>
        </p:nvSpPr>
        <p:spPr>
          <a:xfrm>
            <a:off x="7308304" y="1843981"/>
            <a:ext cx="1309654" cy="276999"/>
          </a:xfrm>
          <a:prstGeom prst="rect">
            <a:avLst/>
          </a:prstGeom>
          <a:gradFill>
            <a:gsLst>
              <a:gs pos="0">
                <a:schemeClr val="tx2">
                  <a:lumMod val="60000"/>
                  <a:lumOff val="40000"/>
                </a:schemeClr>
              </a:gs>
              <a:gs pos="80000">
                <a:schemeClr val="tx2">
                  <a:lumMod val="40000"/>
                  <a:lumOff val="60000"/>
                </a:schemeClr>
              </a:gs>
              <a:gs pos="100000">
                <a:schemeClr val="tx2">
                  <a:lumMod val="40000"/>
                  <a:lumOff val="60000"/>
                </a:schemeClr>
              </a:gs>
            </a:gsLst>
          </a:gradFill>
          <a:ln/>
        </p:spPr>
        <p:style>
          <a:lnRef idx="0">
            <a:schemeClr val="accent4"/>
          </a:lnRef>
          <a:fillRef idx="3">
            <a:schemeClr val="accent4"/>
          </a:fillRef>
          <a:effectRef idx="3">
            <a:schemeClr val="accent4"/>
          </a:effectRef>
          <a:fontRef idx="minor">
            <a:schemeClr val="lt1"/>
          </a:fontRef>
        </p:style>
        <p:txBody>
          <a:bodyPr wrap="square" rtlCol="0">
            <a:spAutoFit/>
          </a:bodyPr>
          <a:lstStyle/>
          <a:p>
            <a:pPr algn="ctr"/>
            <a:r>
              <a:rPr lang="zh-CN" altLang="en-US" sz="1200" dirty="0" smtClean="0">
                <a:solidFill>
                  <a:schemeClr val="tx1"/>
                </a:solidFill>
              </a:rPr>
              <a:t>基础管理</a:t>
            </a:r>
          </a:p>
        </p:txBody>
      </p:sp>
      <p:sp>
        <p:nvSpPr>
          <p:cNvPr id="85" name="标题 1"/>
          <p:cNvSpPr>
            <a:spLocks noGrp="1"/>
          </p:cNvSpPr>
          <p:nvPr>
            <p:ph type="title"/>
          </p:nvPr>
        </p:nvSpPr>
        <p:spPr>
          <a:xfrm>
            <a:off x="0" y="-11289"/>
            <a:ext cx="8820472" cy="410172"/>
          </a:xfrm>
        </p:spPr>
        <p:txBody>
          <a:bodyPr>
            <a:noAutofit/>
          </a:bodyPr>
          <a:lstStyle/>
          <a:p>
            <a:r>
              <a:rPr lang="zh-CN" altLang="en-US" sz="2800" dirty="0" smtClean="0"/>
              <a:t>基础库功能架构</a:t>
            </a:r>
            <a:endParaRPr lang="zh-CN" altLang="en-US" sz="2800" dirty="0"/>
          </a:p>
        </p:txBody>
      </p:sp>
    </p:spTree>
    <p:extLst>
      <p:ext uri="{BB962C8B-B14F-4D97-AF65-F5344CB8AC3E}">
        <p14:creationId xmlns:p14="http://schemas.microsoft.com/office/powerpoint/2010/main" val="18839084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AutoShape 6"/>
          <p:cNvSpPr>
            <a:spLocks noChangeArrowheads="1"/>
          </p:cNvSpPr>
          <p:nvPr/>
        </p:nvSpPr>
        <p:spPr bwMode="auto">
          <a:xfrm>
            <a:off x="871200" y="908720"/>
            <a:ext cx="7949271" cy="2160240"/>
          </a:xfrm>
          <a:prstGeom prst="roundRect">
            <a:avLst>
              <a:gd name="adj" fmla="val 16667"/>
            </a:avLst>
          </a:prstGeom>
          <a:solidFill>
            <a:schemeClr val="tx2">
              <a:lumMod val="40000"/>
              <a:lumOff val="60000"/>
            </a:schemeClr>
          </a:solidFill>
          <a:ln w="34925">
            <a:solidFill>
              <a:schemeClr val="bg1"/>
            </a:solidFill>
            <a:headEnd/>
            <a:tailEnd/>
          </a:ln>
        </p:spPr>
        <p:style>
          <a:lnRef idx="1">
            <a:schemeClr val="accent5"/>
          </a:lnRef>
          <a:fillRef idx="2">
            <a:schemeClr val="accent5"/>
          </a:fillRef>
          <a:effectRef idx="1">
            <a:schemeClr val="accent5"/>
          </a:effectRef>
          <a:fontRef idx="minor">
            <a:schemeClr val="dk1"/>
          </a:fontRef>
        </p:style>
        <p:txBody>
          <a:bodyPr wrap="none" anchor="ctr"/>
          <a:lstStyle/>
          <a:p>
            <a:pPr algn="ctr" fontAlgn="auto">
              <a:spcBef>
                <a:spcPts val="0"/>
              </a:spcBef>
              <a:spcAft>
                <a:spcPts val="0"/>
              </a:spcAft>
              <a:defRPr/>
            </a:pPr>
            <a:endParaRPr lang="zh-CN" altLang="en-US" sz="1600" dirty="0">
              <a:cs typeface="Arial" charset="0"/>
            </a:endParaRPr>
          </a:p>
        </p:txBody>
      </p:sp>
      <p:sp>
        <p:nvSpPr>
          <p:cNvPr id="89" name="Rectangle 40"/>
          <p:cNvSpPr>
            <a:spLocks noChangeArrowheads="1"/>
          </p:cNvSpPr>
          <p:nvPr/>
        </p:nvSpPr>
        <p:spPr bwMode="auto">
          <a:xfrm>
            <a:off x="4714876" y="5774056"/>
            <a:ext cx="3332163" cy="223838"/>
          </a:xfrm>
          <a:prstGeom prst="rect">
            <a:avLst/>
          </a:prstGeom>
          <a:noFill/>
          <a:ln w="9525" algn="ctr">
            <a:noFill/>
            <a:miter lim="800000"/>
            <a:headEnd/>
            <a:tailEnd/>
          </a:ln>
          <a:effectLst/>
        </p:spPr>
        <p:txBody>
          <a:bodyPr wrap="none" anchor="ctr"/>
          <a:lstStyle/>
          <a:p>
            <a:pPr algn="ctr" fontAlgn="auto">
              <a:spcBef>
                <a:spcPts val="0"/>
              </a:spcBef>
              <a:spcAft>
                <a:spcPts val="0"/>
              </a:spcAft>
              <a:defRPr/>
            </a:pPr>
            <a:endParaRPr lang="en-US" altLang="zh-CN" sz="1600" dirty="0">
              <a:effectLst>
                <a:outerShdw blurRad="38100" dist="38100" dir="2700000" algn="tl">
                  <a:srgbClr val="C0C0C0"/>
                </a:outerShdw>
              </a:effectLst>
              <a:latin typeface="+mn-lt"/>
              <a:ea typeface="+mn-ea"/>
              <a:cs typeface="Arial" charset="0"/>
            </a:endParaRPr>
          </a:p>
        </p:txBody>
      </p:sp>
      <p:sp>
        <p:nvSpPr>
          <p:cNvPr id="90" name="AutoShape 74"/>
          <p:cNvSpPr>
            <a:spLocks noChangeArrowheads="1"/>
          </p:cNvSpPr>
          <p:nvPr/>
        </p:nvSpPr>
        <p:spPr bwMode="auto">
          <a:xfrm>
            <a:off x="799763" y="5367461"/>
            <a:ext cx="8020709" cy="1085875"/>
          </a:xfrm>
          <a:prstGeom prst="roundRect">
            <a:avLst>
              <a:gd name="adj" fmla="val 7819"/>
            </a:avLst>
          </a:prstGeom>
          <a:solidFill>
            <a:srgbClr val="C0CAD8"/>
          </a:solidFill>
          <a:ln w="9525" algn="ctr">
            <a:noFill/>
            <a:round/>
            <a:headEnd/>
            <a:tailEnd/>
          </a:ln>
          <a:effectLst>
            <a:prstShdw prst="shdw17" dist="17961" dir="2700000">
              <a:srgbClr val="C0CAD8">
                <a:gamma/>
                <a:shade val="60000"/>
                <a:invGamma/>
              </a:srgbClr>
            </a:prstShdw>
          </a:effectLst>
        </p:spPr>
        <p:txBody>
          <a:bodyPr/>
          <a:lstStyle/>
          <a:p>
            <a:endParaRPr lang="zh-CN" altLang="en-US"/>
          </a:p>
        </p:txBody>
      </p:sp>
      <p:sp>
        <p:nvSpPr>
          <p:cNvPr id="91" name="AutoShape 79"/>
          <p:cNvSpPr>
            <a:spLocks noChangeArrowheads="1"/>
          </p:cNvSpPr>
          <p:nvPr/>
        </p:nvSpPr>
        <p:spPr bwMode="auto">
          <a:xfrm>
            <a:off x="871201" y="5724652"/>
            <a:ext cx="5426438" cy="214314"/>
          </a:xfrm>
          <a:prstGeom prst="roundRect">
            <a:avLst>
              <a:gd name="adj" fmla="val 26667"/>
            </a:avLst>
          </a:prstGeom>
          <a:solidFill>
            <a:srgbClr val="94A5BD"/>
          </a:solidFill>
          <a:ln w="9525" algn="ctr">
            <a:noFill/>
            <a:round/>
            <a:headEnd/>
            <a:tailEnd/>
          </a:ln>
          <a:effectLst>
            <a:prstShdw prst="shdw17" dist="17961" dir="2700000">
              <a:srgbClr val="94A5BD">
                <a:gamma/>
                <a:shade val="60000"/>
                <a:invGamma/>
              </a:srgbClr>
            </a:prstShdw>
          </a:effectLst>
        </p:spPr>
        <p:txBody>
          <a:bodyPr/>
          <a:lstStyle/>
          <a:p>
            <a:endParaRPr lang="zh-CN" altLang="en-US"/>
          </a:p>
        </p:txBody>
      </p:sp>
      <p:sp>
        <p:nvSpPr>
          <p:cNvPr id="92" name="AutoShape 81"/>
          <p:cNvSpPr>
            <a:spLocks noChangeArrowheads="1"/>
          </p:cNvSpPr>
          <p:nvPr/>
        </p:nvSpPr>
        <p:spPr bwMode="auto">
          <a:xfrm>
            <a:off x="827584" y="5445224"/>
            <a:ext cx="5426439" cy="216000"/>
          </a:xfrm>
          <a:prstGeom prst="roundRect">
            <a:avLst>
              <a:gd name="adj" fmla="val 26111"/>
            </a:avLst>
          </a:prstGeom>
          <a:solidFill>
            <a:srgbClr val="94A5BD"/>
          </a:solidFill>
          <a:ln w="9525" algn="ctr">
            <a:noFill/>
            <a:round/>
            <a:headEnd/>
            <a:tailEnd/>
          </a:ln>
          <a:effectLst>
            <a:prstShdw prst="shdw17" dist="17961" dir="2700000">
              <a:srgbClr val="94A5BD">
                <a:gamma/>
                <a:shade val="60000"/>
                <a:invGamma/>
              </a:srgbClr>
            </a:prstShdw>
          </a:effectLst>
        </p:spPr>
        <p:txBody>
          <a:bodyPr/>
          <a:lstStyle/>
          <a:p>
            <a:endParaRPr lang="zh-CN" altLang="en-US" dirty="0"/>
          </a:p>
        </p:txBody>
      </p:sp>
      <p:sp>
        <p:nvSpPr>
          <p:cNvPr id="93" name="Text Box 78"/>
          <p:cNvSpPr txBox="1">
            <a:spLocks noChangeArrowheads="1"/>
          </p:cNvSpPr>
          <p:nvPr/>
        </p:nvSpPr>
        <p:spPr bwMode="auto">
          <a:xfrm>
            <a:off x="900264" y="5732590"/>
            <a:ext cx="5757415" cy="215444"/>
          </a:xfrm>
          <a:prstGeom prst="rect">
            <a:avLst/>
          </a:prstGeom>
          <a:noFill/>
          <a:ln w="9525">
            <a:noFill/>
            <a:miter lim="800000"/>
            <a:headEnd/>
            <a:tailEnd/>
          </a:ln>
          <a:effectLst/>
        </p:spPr>
        <p:txBody>
          <a:bodyPr wrap="square" lIns="0" tIns="0" rIns="0" bIns="0">
            <a:spAutoFit/>
          </a:bodyPr>
          <a:lstStyle/>
          <a:p>
            <a:r>
              <a:rPr lang="en-US" altLang="zh-CN" sz="1400" dirty="0" err="1" smtClean="0">
                <a:solidFill>
                  <a:srgbClr val="363D62"/>
                </a:solidFill>
                <a:latin typeface="宋体" charset="-122"/>
                <a:ea typeface="宋体" charset="-122"/>
              </a:rPr>
              <a:t>AvalonEdit</a:t>
            </a:r>
            <a:r>
              <a:rPr lang="zh-CN" altLang="en-US" sz="1400" dirty="0" smtClean="0">
                <a:solidFill>
                  <a:srgbClr val="363D62"/>
                </a:solidFill>
                <a:latin typeface="宋体" charset="-122"/>
                <a:ea typeface="宋体" charset="-122"/>
              </a:rPr>
              <a:t>控件、文件编码</a:t>
            </a:r>
            <a:r>
              <a:rPr lang="en-US" altLang="zh-CN" sz="1400" dirty="0" smtClean="0">
                <a:solidFill>
                  <a:srgbClr val="363D62"/>
                </a:solidFill>
                <a:latin typeface="宋体" charset="-122"/>
                <a:ea typeface="宋体" charset="-122"/>
              </a:rPr>
              <a:t>SDK                                      </a:t>
            </a:r>
            <a:endParaRPr lang="zh-CN" altLang="en-US" sz="1400" dirty="0">
              <a:solidFill>
                <a:srgbClr val="363D62"/>
              </a:solidFill>
              <a:latin typeface="宋体" charset="-122"/>
              <a:ea typeface="宋体" charset="-122"/>
            </a:endParaRPr>
          </a:p>
        </p:txBody>
      </p:sp>
      <p:sp>
        <p:nvSpPr>
          <p:cNvPr id="102" name="Text Box 78"/>
          <p:cNvSpPr txBox="1">
            <a:spLocks noChangeArrowheads="1"/>
          </p:cNvSpPr>
          <p:nvPr/>
        </p:nvSpPr>
        <p:spPr bwMode="auto">
          <a:xfrm>
            <a:off x="971600" y="5445224"/>
            <a:ext cx="5285545" cy="215444"/>
          </a:xfrm>
          <a:prstGeom prst="rect">
            <a:avLst/>
          </a:prstGeom>
          <a:noFill/>
          <a:ln w="9525">
            <a:noFill/>
            <a:miter lim="800000"/>
            <a:headEnd/>
            <a:tailEnd/>
          </a:ln>
          <a:effectLst/>
        </p:spPr>
        <p:txBody>
          <a:bodyPr wrap="square" lIns="0" tIns="0" rIns="0" bIns="0">
            <a:spAutoFit/>
          </a:bodyPr>
          <a:lstStyle/>
          <a:p>
            <a:r>
              <a:rPr lang="en-US" altLang="zh-CN" sz="1400" dirty="0" smtClean="0">
                <a:solidFill>
                  <a:srgbClr val="363D62"/>
                </a:solidFill>
                <a:latin typeface="宋体" charset="-122"/>
                <a:ea typeface="宋体" charset="-122"/>
              </a:rPr>
              <a:t>Microsoft .NET Framework SDK v4.0</a:t>
            </a:r>
            <a:r>
              <a:rPr lang="zh-CN" altLang="en-US" sz="1400" dirty="0" smtClean="0">
                <a:solidFill>
                  <a:srgbClr val="363D62"/>
                </a:solidFill>
                <a:latin typeface="宋体" charset="-122"/>
                <a:ea typeface="宋体" charset="-122"/>
              </a:rPr>
              <a:t>、</a:t>
            </a:r>
            <a:r>
              <a:rPr lang="en-US" altLang="zh-CN" sz="1400" dirty="0" err="1" smtClean="0">
                <a:solidFill>
                  <a:srgbClr val="363D62"/>
                </a:solidFill>
                <a:latin typeface="宋体" charset="-122"/>
                <a:ea typeface="宋体" charset="-122"/>
              </a:rPr>
              <a:t>SharpDevelop</a:t>
            </a:r>
            <a:r>
              <a:rPr lang="en-US" altLang="zh-CN" sz="1400" dirty="0" smtClean="0">
                <a:solidFill>
                  <a:srgbClr val="363D62"/>
                </a:solidFill>
                <a:latin typeface="宋体" charset="-122"/>
                <a:ea typeface="宋体" charset="-122"/>
              </a:rPr>
              <a:t> Framework</a:t>
            </a:r>
            <a:endParaRPr lang="zh-CN" altLang="en-US" sz="1400" dirty="0">
              <a:solidFill>
                <a:srgbClr val="363D62"/>
              </a:solidFill>
              <a:latin typeface="宋体" charset="-122"/>
              <a:ea typeface="宋体" charset="-122"/>
            </a:endParaRPr>
          </a:p>
        </p:txBody>
      </p:sp>
      <p:sp>
        <p:nvSpPr>
          <p:cNvPr id="103" name="矩形 102"/>
          <p:cNvSpPr/>
          <p:nvPr/>
        </p:nvSpPr>
        <p:spPr>
          <a:xfrm>
            <a:off x="442604" y="5153148"/>
            <a:ext cx="312971" cy="1300188"/>
          </a:xfrm>
          <a:prstGeom prst="rect">
            <a:avLst/>
          </a:prstGeom>
          <a:solidFill>
            <a:schemeClr val="bg1">
              <a:lumMod val="50000"/>
            </a:schemeClr>
          </a:solidFill>
          <a:ln/>
        </p:spPr>
        <p:style>
          <a:lnRef idx="1">
            <a:schemeClr val="accent5"/>
          </a:lnRef>
          <a:fillRef idx="3">
            <a:schemeClr val="accent5"/>
          </a:fillRef>
          <a:effectRef idx="2">
            <a:schemeClr val="accent5"/>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smtClean="0">
                <a:ln>
                  <a:noFill/>
                </a:ln>
                <a:solidFill>
                  <a:schemeClr val="tx1"/>
                </a:solidFill>
                <a:effectLst/>
                <a:uLnTx/>
                <a:uFillTx/>
                <a:latin typeface="Calibri"/>
                <a:ea typeface="宋体"/>
                <a:cs typeface="+mn-cs"/>
              </a:rPr>
              <a:t>基础支撑层</a:t>
            </a:r>
          </a:p>
        </p:txBody>
      </p:sp>
      <p:sp>
        <p:nvSpPr>
          <p:cNvPr id="106" name="AutoShape 53"/>
          <p:cNvSpPr>
            <a:spLocks noChangeArrowheads="1"/>
          </p:cNvSpPr>
          <p:nvPr/>
        </p:nvSpPr>
        <p:spPr bwMode="auto">
          <a:xfrm>
            <a:off x="799763" y="3140398"/>
            <a:ext cx="8020710" cy="1941312"/>
          </a:xfrm>
          <a:prstGeom prst="roundRect">
            <a:avLst>
              <a:gd name="adj" fmla="val 7819"/>
            </a:avLst>
          </a:prstGeom>
          <a:solidFill>
            <a:schemeClr val="accent4">
              <a:lumMod val="40000"/>
              <a:lumOff val="60000"/>
            </a:schemeClr>
          </a:solidFill>
          <a:ln w="9525" algn="ctr">
            <a:noFill/>
            <a:round/>
            <a:headEnd/>
            <a:tailEnd/>
          </a:ln>
          <a:effectLst>
            <a:prstShdw prst="shdw17" dist="17961" dir="2700000">
              <a:srgbClr val="C0CAD8">
                <a:gamma/>
                <a:shade val="60000"/>
                <a:invGamma/>
              </a:srgbClr>
            </a:prstShdw>
          </a:effectLst>
        </p:spPr>
        <p:txBody>
          <a:bodyPr/>
          <a:lstStyle/>
          <a:p>
            <a:endParaRPr lang="zh-CN" altLang="en-US"/>
          </a:p>
        </p:txBody>
      </p:sp>
      <p:sp>
        <p:nvSpPr>
          <p:cNvPr id="107" name="AutoShape 58"/>
          <p:cNvSpPr>
            <a:spLocks noChangeArrowheads="1"/>
          </p:cNvSpPr>
          <p:nvPr/>
        </p:nvSpPr>
        <p:spPr bwMode="auto">
          <a:xfrm flipV="1">
            <a:off x="871201" y="5153148"/>
            <a:ext cx="7949270" cy="71436"/>
          </a:xfrm>
          <a:prstGeom prst="roundRect">
            <a:avLst>
              <a:gd name="adj" fmla="val 16667"/>
            </a:avLst>
          </a:prstGeom>
          <a:solidFill>
            <a:srgbClr val="3B78B5"/>
          </a:solidFill>
          <a:ln w="9525">
            <a:noFill/>
            <a:round/>
            <a:headEnd/>
            <a:tailEnd/>
          </a:ln>
          <a:effectLst/>
        </p:spPr>
        <p:txBody>
          <a:bodyPr wrap="none" anchor="ctr"/>
          <a:lstStyle/>
          <a:p>
            <a:endParaRPr lang="zh-CN" altLang="en-US"/>
          </a:p>
        </p:txBody>
      </p:sp>
      <p:sp>
        <p:nvSpPr>
          <p:cNvPr id="108" name="矩形 107"/>
          <p:cNvSpPr/>
          <p:nvPr/>
        </p:nvSpPr>
        <p:spPr>
          <a:xfrm>
            <a:off x="442605" y="3140398"/>
            <a:ext cx="271743" cy="1941312"/>
          </a:xfrm>
          <a:prstGeom prst="rect">
            <a:avLst/>
          </a:prstGeom>
          <a:solidFill>
            <a:schemeClr val="accent4">
              <a:lumMod val="60000"/>
              <a:lumOff val="40000"/>
            </a:schemeClr>
          </a:solidFill>
          <a:ln/>
        </p:spPr>
        <p:style>
          <a:lnRef idx="1">
            <a:schemeClr val="accent5"/>
          </a:lnRef>
          <a:fillRef idx="3">
            <a:schemeClr val="accent5"/>
          </a:fillRef>
          <a:effectRef idx="2">
            <a:schemeClr val="accent5"/>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smtClean="0">
                <a:ln>
                  <a:noFill/>
                </a:ln>
                <a:solidFill>
                  <a:schemeClr val="tx1"/>
                </a:solidFill>
                <a:effectLst/>
                <a:uLnTx/>
                <a:uFillTx/>
                <a:latin typeface="Calibri"/>
                <a:ea typeface="宋体"/>
                <a:cs typeface="+mn-cs"/>
              </a:rPr>
              <a:t>设计时</a:t>
            </a:r>
          </a:p>
        </p:txBody>
      </p:sp>
      <p:sp>
        <p:nvSpPr>
          <p:cNvPr id="112" name="矩形 111"/>
          <p:cNvSpPr/>
          <p:nvPr/>
        </p:nvSpPr>
        <p:spPr>
          <a:xfrm>
            <a:off x="448069" y="984202"/>
            <a:ext cx="266279" cy="2013320"/>
          </a:xfrm>
          <a:prstGeom prst="rect">
            <a:avLst/>
          </a:prstGeom>
          <a:solidFill>
            <a:schemeClr val="accent1">
              <a:lumMod val="60000"/>
              <a:lumOff val="40000"/>
            </a:schemeClr>
          </a:solidFill>
          <a:ln w="9525" cap="flat" cmpd="sng" algn="ctr">
            <a:solidFill>
              <a:srgbClr val="9BBB59">
                <a:shade val="95000"/>
                <a:satMod val="105000"/>
              </a:srgbClr>
            </a:solidFill>
            <a:prstDash val="solid"/>
          </a:ln>
          <a:effectLst>
            <a:outerShdw blurRad="40000" dist="20000" dir="5400000" rotWithShape="0">
              <a:srgbClr val="000000">
                <a:alpha val="38000"/>
              </a:srgbClr>
            </a:outerShdw>
          </a:effectLst>
        </p:spPr>
        <p:txBody>
          <a:bodyPr vert="horz" rtlCol="0" anchor="ctr" anchorCtr="1"/>
          <a:lstStyle/>
          <a:p>
            <a:pPr marL="0" marR="0" lvl="0" indent="0" algn="ctr" defTabSz="914400" eaLnBrk="1" fontAlgn="auto" latinLnBrk="0" hangingPunct="1">
              <a:lnSpc>
                <a:spcPct val="100000"/>
              </a:lnSpc>
              <a:spcBef>
                <a:spcPts val="0"/>
              </a:spcBef>
              <a:spcAft>
                <a:spcPts val="0"/>
              </a:spcAft>
              <a:buClrTx/>
              <a:buSzTx/>
              <a:buFontTx/>
              <a:buNone/>
              <a:tabLst/>
              <a:defRPr/>
            </a:pPr>
            <a:r>
              <a:rPr lang="zh-CN" altLang="en-US" sz="1400" kern="0" dirty="0" smtClean="0">
                <a:solidFill>
                  <a:sysClr val="windowText" lastClr="000000"/>
                </a:solidFill>
                <a:latin typeface="Calibri"/>
                <a:ea typeface="宋体"/>
              </a:rPr>
              <a:t>运行时</a:t>
            </a:r>
          </a:p>
        </p:txBody>
      </p:sp>
      <p:sp>
        <p:nvSpPr>
          <p:cNvPr id="113" name="TextBox 112"/>
          <p:cNvSpPr txBox="1"/>
          <p:nvPr/>
        </p:nvSpPr>
        <p:spPr>
          <a:xfrm>
            <a:off x="1043608" y="3224323"/>
            <a:ext cx="3719906" cy="307777"/>
          </a:xfrm>
          <a:prstGeom prst="rect">
            <a:avLst/>
          </a:prstGeom>
          <a:ln/>
        </p:spPr>
        <p:style>
          <a:lnRef idx="0">
            <a:schemeClr val="accent4"/>
          </a:lnRef>
          <a:fillRef idx="3">
            <a:schemeClr val="accent4"/>
          </a:fillRef>
          <a:effectRef idx="3">
            <a:schemeClr val="accent4"/>
          </a:effectRef>
          <a:fontRef idx="minor">
            <a:schemeClr val="lt1"/>
          </a:fontRef>
        </p:style>
        <p:txBody>
          <a:bodyPr wrap="square" rtlCol="0">
            <a:spAutoFit/>
          </a:bodyPr>
          <a:lstStyle/>
          <a:p>
            <a:pPr algn="ctr"/>
            <a:r>
              <a:rPr lang="zh-CN" altLang="en-US" sz="1400" dirty="0" smtClean="0"/>
              <a:t>读模式</a:t>
            </a:r>
          </a:p>
        </p:txBody>
      </p:sp>
      <p:sp>
        <p:nvSpPr>
          <p:cNvPr id="114" name="TextBox 113"/>
          <p:cNvSpPr txBox="1"/>
          <p:nvPr/>
        </p:nvSpPr>
        <p:spPr>
          <a:xfrm>
            <a:off x="4906390" y="3224323"/>
            <a:ext cx="3698058" cy="307777"/>
          </a:xfrm>
          <a:prstGeom prst="rect">
            <a:avLst/>
          </a:prstGeom>
          <a:ln/>
        </p:spPr>
        <p:style>
          <a:lnRef idx="0">
            <a:schemeClr val="accent4"/>
          </a:lnRef>
          <a:fillRef idx="3">
            <a:schemeClr val="accent4"/>
          </a:fillRef>
          <a:effectRef idx="3">
            <a:schemeClr val="accent4"/>
          </a:effectRef>
          <a:fontRef idx="minor">
            <a:schemeClr val="lt1"/>
          </a:fontRef>
        </p:style>
        <p:txBody>
          <a:bodyPr wrap="square" rtlCol="0">
            <a:spAutoFit/>
          </a:bodyPr>
          <a:lstStyle/>
          <a:p>
            <a:pPr algn="ctr"/>
            <a:r>
              <a:rPr lang="zh-CN" altLang="en-US" sz="1400" dirty="0" smtClean="0">
                <a:solidFill>
                  <a:schemeClr val="bg1"/>
                </a:solidFill>
              </a:rPr>
              <a:t>写模式</a:t>
            </a:r>
          </a:p>
        </p:txBody>
      </p:sp>
      <p:cxnSp>
        <p:nvCxnSpPr>
          <p:cNvPr id="115" name="直接连接符 114"/>
          <p:cNvCxnSpPr/>
          <p:nvPr/>
        </p:nvCxnSpPr>
        <p:spPr>
          <a:xfrm>
            <a:off x="1043608" y="3501008"/>
            <a:ext cx="7560840" cy="0"/>
          </a:xfrm>
          <a:prstGeom prst="line">
            <a:avLst/>
          </a:prstGeom>
          <a:ln>
            <a:prstDash val="dash"/>
            <a:tailEnd type="none"/>
          </a:ln>
        </p:spPr>
        <p:style>
          <a:lnRef idx="3">
            <a:schemeClr val="accent4"/>
          </a:lnRef>
          <a:fillRef idx="0">
            <a:schemeClr val="accent4"/>
          </a:fillRef>
          <a:effectRef idx="2">
            <a:schemeClr val="accent4"/>
          </a:effectRef>
          <a:fontRef idx="minor">
            <a:schemeClr val="tx1"/>
          </a:fontRef>
        </p:style>
      </p:cxnSp>
      <p:sp>
        <p:nvSpPr>
          <p:cNvPr id="126" name="圆角矩形 125"/>
          <p:cNvSpPr/>
          <p:nvPr/>
        </p:nvSpPr>
        <p:spPr bwMode="auto">
          <a:xfrm>
            <a:off x="1228391" y="3659132"/>
            <a:ext cx="1571636" cy="285752"/>
          </a:xfrm>
          <a:prstGeom prst="roundRect">
            <a:avLst/>
          </a:prstGeom>
          <a:solidFill>
            <a:schemeClr val="accent5">
              <a:lumMod val="40000"/>
              <a:lumOff val="60000"/>
            </a:schemeClr>
          </a:solidFill>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none" lIns="91440" tIns="45720" rIns="91440" bIns="45720" numCol="1" rtlCol="0" anchor="t" anchorCtr="0" compatLnSpc="1">
            <a:prstTxWarp prst="textNoShape">
              <a:avLst/>
            </a:prstTxWarp>
          </a:bodyPr>
          <a:lstStyle>
            <a:defPPr>
              <a:defRPr lang="zh-CN"/>
            </a:defPPr>
            <a:lvl1pPr algn="l" rtl="0" fontAlgn="base">
              <a:spcBef>
                <a:spcPct val="0"/>
              </a:spcBef>
              <a:spcAft>
                <a:spcPct val="0"/>
              </a:spcAft>
              <a:defRPr kern="1200">
                <a:solidFill>
                  <a:schemeClr val="tx1"/>
                </a:solidFill>
                <a:latin typeface="Arial" pitchFamily="34" charset="0"/>
                <a:ea typeface="黑体" pitchFamily="2" charset="-122"/>
                <a:cs typeface="+mn-cs"/>
              </a:defRPr>
            </a:lvl1pPr>
            <a:lvl2pPr marL="457200" algn="l" rtl="0" fontAlgn="base">
              <a:spcBef>
                <a:spcPct val="0"/>
              </a:spcBef>
              <a:spcAft>
                <a:spcPct val="0"/>
              </a:spcAft>
              <a:defRPr kern="1200">
                <a:solidFill>
                  <a:schemeClr val="tx1"/>
                </a:solidFill>
                <a:latin typeface="Arial" pitchFamily="34" charset="0"/>
                <a:ea typeface="黑体" pitchFamily="2" charset="-122"/>
                <a:cs typeface="+mn-cs"/>
              </a:defRPr>
            </a:lvl2pPr>
            <a:lvl3pPr marL="914400" algn="l" rtl="0" fontAlgn="base">
              <a:spcBef>
                <a:spcPct val="0"/>
              </a:spcBef>
              <a:spcAft>
                <a:spcPct val="0"/>
              </a:spcAft>
              <a:defRPr kern="1200">
                <a:solidFill>
                  <a:schemeClr val="tx1"/>
                </a:solidFill>
                <a:latin typeface="Arial" pitchFamily="34" charset="0"/>
                <a:ea typeface="黑体" pitchFamily="2" charset="-122"/>
                <a:cs typeface="+mn-cs"/>
              </a:defRPr>
            </a:lvl3pPr>
            <a:lvl4pPr marL="1371600" algn="l" rtl="0" fontAlgn="base">
              <a:spcBef>
                <a:spcPct val="0"/>
              </a:spcBef>
              <a:spcAft>
                <a:spcPct val="0"/>
              </a:spcAft>
              <a:defRPr kern="1200">
                <a:solidFill>
                  <a:schemeClr val="tx1"/>
                </a:solidFill>
                <a:latin typeface="Arial" pitchFamily="34" charset="0"/>
                <a:ea typeface="黑体" pitchFamily="2" charset="-122"/>
                <a:cs typeface="+mn-cs"/>
              </a:defRPr>
            </a:lvl4pPr>
            <a:lvl5pPr marL="1828800" algn="l" rtl="0" fontAlgn="base">
              <a:spcBef>
                <a:spcPct val="0"/>
              </a:spcBef>
              <a:spcAft>
                <a:spcPct val="0"/>
              </a:spcAft>
              <a:defRPr kern="1200">
                <a:solidFill>
                  <a:schemeClr val="tx1"/>
                </a:solidFill>
                <a:latin typeface="Arial" pitchFamily="34" charset="0"/>
                <a:ea typeface="黑体" pitchFamily="2" charset="-122"/>
                <a:cs typeface="+mn-cs"/>
              </a:defRPr>
            </a:lvl5pPr>
            <a:lvl6pPr marL="2286000" algn="l" defTabSz="914400" rtl="0" eaLnBrk="1" latinLnBrk="0" hangingPunct="1">
              <a:defRPr kern="1200">
                <a:solidFill>
                  <a:schemeClr val="tx1"/>
                </a:solidFill>
                <a:latin typeface="Arial" pitchFamily="34" charset="0"/>
                <a:ea typeface="黑体" pitchFamily="2" charset="-122"/>
                <a:cs typeface="+mn-cs"/>
              </a:defRPr>
            </a:lvl6pPr>
            <a:lvl7pPr marL="2743200" algn="l" defTabSz="914400" rtl="0" eaLnBrk="1" latinLnBrk="0" hangingPunct="1">
              <a:defRPr kern="1200">
                <a:solidFill>
                  <a:schemeClr val="tx1"/>
                </a:solidFill>
                <a:latin typeface="Arial" pitchFamily="34" charset="0"/>
                <a:ea typeface="黑体" pitchFamily="2" charset="-122"/>
                <a:cs typeface="+mn-cs"/>
              </a:defRPr>
            </a:lvl7pPr>
            <a:lvl8pPr marL="3200400" algn="l" defTabSz="914400" rtl="0" eaLnBrk="1" latinLnBrk="0" hangingPunct="1">
              <a:defRPr kern="1200">
                <a:solidFill>
                  <a:schemeClr val="tx1"/>
                </a:solidFill>
                <a:latin typeface="Arial" pitchFamily="34" charset="0"/>
                <a:ea typeface="黑体" pitchFamily="2" charset="-122"/>
                <a:cs typeface="+mn-cs"/>
              </a:defRPr>
            </a:lvl8pPr>
            <a:lvl9pPr marL="3657600" algn="l" defTabSz="914400" rtl="0" eaLnBrk="1" latinLnBrk="0" hangingPunct="1">
              <a:defRPr kern="1200">
                <a:solidFill>
                  <a:schemeClr val="tx1"/>
                </a:solidFill>
                <a:latin typeface="Arial" pitchFamily="34" charset="0"/>
                <a:ea typeface="黑体" pitchFamily="2" charset="-122"/>
                <a:cs typeface="+mn-cs"/>
              </a:defRPr>
            </a:lvl9pPr>
          </a:lstStyle>
          <a:p>
            <a:pPr algn="ctr"/>
            <a:r>
              <a:rPr lang="zh-CN" altLang="en-US" sz="1400" dirty="0" smtClean="0">
                <a:latin typeface="Arial" charset="0"/>
              </a:rPr>
              <a:t>文件编码设置</a:t>
            </a:r>
            <a:endParaRPr lang="zh-CN" altLang="en-US" sz="1400" dirty="0">
              <a:latin typeface="Arial" charset="0"/>
            </a:endParaRPr>
          </a:p>
        </p:txBody>
      </p:sp>
      <p:sp>
        <p:nvSpPr>
          <p:cNvPr id="127" name="圆角矩形 126"/>
          <p:cNvSpPr/>
          <p:nvPr/>
        </p:nvSpPr>
        <p:spPr bwMode="auto">
          <a:xfrm>
            <a:off x="1228391" y="4016322"/>
            <a:ext cx="1571636" cy="279570"/>
          </a:xfrm>
          <a:prstGeom prst="roundRect">
            <a:avLst/>
          </a:prstGeom>
          <a:solidFill>
            <a:schemeClr val="accent5">
              <a:lumMod val="40000"/>
              <a:lumOff val="60000"/>
            </a:schemeClr>
          </a:solidFill>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none" lIns="91440" tIns="45720" rIns="91440" bIns="45720" numCol="1" rtlCol="0" anchor="t" anchorCtr="0" compatLnSpc="1">
            <a:prstTxWarp prst="textNoShape">
              <a:avLst/>
            </a:prstTxWarp>
          </a:bodyPr>
          <a:lstStyle>
            <a:defPPr>
              <a:defRPr lang="zh-CN"/>
            </a:defPPr>
            <a:lvl1pPr algn="l" rtl="0" fontAlgn="base">
              <a:spcBef>
                <a:spcPct val="0"/>
              </a:spcBef>
              <a:spcAft>
                <a:spcPct val="0"/>
              </a:spcAft>
              <a:defRPr kern="1200">
                <a:solidFill>
                  <a:schemeClr val="tx1"/>
                </a:solidFill>
                <a:latin typeface="Arial" pitchFamily="34" charset="0"/>
                <a:ea typeface="黑体" pitchFamily="2" charset="-122"/>
                <a:cs typeface="+mn-cs"/>
              </a:defRPr>
            </a:lvl1pPr>
            <a:lvl2pPr marL="457200" algn="l" rtl="0" fontAlgn="base">
              <a:spcBef>
                <a:spcPct val="0"/>
              </a:spcBef>
              <a:spcAft>
                <a:spcPct val="0"/>
              </a:spcAft>
              <a:defRPr kern="1200">
                <a:solidFill>
                  <a:schemeClr val="tx1"/>
                </a:solidFill>
                <a:latin typeface="Arial" pitchFamily="34" charset="0"/>
                <a:ea typeface="黑体" pitchFamily="2" charset="-122"/>
                <a:cs typeface="+mn-cs"/>
              </a:defRPr>
            </a:lvl2pPr>
            <a:lvl3pPr marL="914400" algn="l" rtl="0" fontAlgn="base">
              <a:spcBef>
                <a:spcPct val="0"/>
              </a:spcBef>
              <a:spcAft>
                <a:spcPct val="0"/>
              </a:spcAft>
              <a:defRPr kern="1200">
                <a:solidFill>
                  <a:schemeClr val="tx1"/>
                </a:solidFill>
                <a:latin typeface="Arial" pitchFamily="34" charset="0"/>
                <a:ea typeface="黑体" pitchFamily="2" charset="-122"/>
                <a:cs typeface="+mn-cs"/>
              </a:defRPr>
            </a:lvl3pPr>
            <a:lvl4pPr marL="1371600" algn="l" rtl="0" fontAlgn="base">
              <a:spcBef>
                <a:spcPct val="0"/>
              </a:spcBef>
              <a:spcAft>
                <a:spcPct val="0"/>
              </a:spcAft>
              <a:defRPr kern="1200">
                <a:solidFill>
                  <a:schemeClr val="tx1"/>
                </a:solidFill>
                <a:latin typeface="Arial" pitchFamily="34" charset="0"/>
                <a:ea typeface="黑体" pitchFamily="2" charset="-122"/>
                <a:cs typeface="+mn-cs"/>
              </a:defRPr>
            </a:lvl4pPr>
            <a:lvl5pPr marL="1828800" algn="l" rtl="0" fontAlgn="base">
              <a:spcBef>
                <a:spcPct val="0"/>
              </a:spcBef>
              <a:spcAft>
                <a:spcPct val="0"/>
              </a:spcAft>
              <a:defRPr kern="1200">
                <a:solidFill>
                  <a:schemeClr val="tx1"/>
                </a:solidFill>
                <a:latin typeface="Arial" pitchFamily="34" charset="0"/>
                <a:ea typeface="黑体" pitchFamily="2" charset="-122"/>
                <a:cs typeface="+mn-cs"/>
              </a:defRPr>
            </a:lvl5pPr>
            <a:lvl6pPr marL="2286000" algn="l" defTabSz="914400" rtl="0" eaLnBrk="1" latinLnBrk="0" hangingPunct="1">
              <a:defRPr kern="1200">
                <a:solidFill>
                  <a:schemeClr val="tx1"/>
                </a:solidFill>
                <a:latin typeface="Arial" pitchFamily="34" charset="0"/>
                <a:ea typeface="黑体" pitchFamily="2" charset="-122"/>
                <a:cs typeface="+mn-cs"/>
              </a:defRPr>
            </a:lvl6pPr>
            <a:lvl7pPr marL="2743200" algn="l" defTabSz="914400" rtl="0" eaLnBrk="1" latinLnBrk="0" hangingPunct="1">
              <a:defRPr kern="1200">
                <a:solidFill>
                  <a:schemeClr val="tx1"/>
                </a:solidFill>
                <a:latin typeface="Arial" pitchFamily="34" charset="0"/>
                <a:ea typeface="黑体" pitchFamily="2" charset="-122"/>
                <a:cs typeface="+mn-cs"/>
              </a:defRPr>
            </a:lvl7pPr>
            <a:lvl8pPr marL="3200400" algn="l" defTabSz="914400" rtl="0" eaLnBrk="1" latinLnBrk="0" hangingPunct="1">
              <a:defRPr kern="1200">
                <a:solidFill>
                  <a:schemeClr val="tx1"/>
                </a:solidFill>
                <a:latin typeface="Arial" pitchFamily="34" charset="0"/>
                <a:ea typeface="黑体" pitchFamily="2" charset="-122"/>
                <a:cs typeface="+mn-cs"/>
              </a:defRPr>
            </a:lvl8pPr>
            <a:lvl9pPr marL="3657600" algn="l" defTabSz="914400" rtl="0" eaLnBrk="1" latinLnBrk="0" hangingPunct="1">
              <a:defRPr kern="1200">
                <a:solidFill>
                  <a:schemeClr val="tx1"/>
                </a:solidFill>
                <a:latin typeface="Arial" pitchFamily="34" charset="0"/>
                <a:ea typeface="黑体" pitchFamily="2" charset="-122"/>
                <a:cs typeface="+mn-cs"/>
              </a:defRPr>
            </a:lvl9pPr>
          </a:lstStyle>
          <a:p>
            <a:pPr marL="0" marR="0" indent="0" algn="ctr" defTabSz="914400" eaLnBrk="1" latinLnBrk="0" hangingPunct="1">
              <a:lnSpc>
                <a:spcPct val="100000"/>
              </a:lnSpc>
              <a:buClrTx/>
              <a:buSzTx/>
              <a:buFontTx/>
              <a:buNone/>
              <a:tabLst/>
            </a:pPr>
            <a:r>
              <a:rPr lang="zh-CN" altLang="en-US" sz="1400" dirty="0" smtClean="0">
                <a:latin typeface="Arial" charset="0"/>
              </a:rPr>
              <a:t>模版文件读取</a:t>
            </a:r>
            <a:r>
              <a:rPr lang="en-US" altLang="zh-CN" sz="1400" dirty="0" smtClean="0">
                <a:latin typeface="Arial" charset="0"/>
              </a:rPr>
              <a:t>(</a:t>
            </a:r>
            <a:r>
              <a:rPr lang="zh-CN" altLang="en-US" sz="1400" dirty="0" smtClean="0">
                <a:latin typeface="Arial" charset="0"/>
              </a:rPr>
              <a:t>多</a:t>
            </a:r>
            <a:r>
              <a:rPr lang="en-US" altLang="zh-CN" sz="1400" dirty="0" smtClean="0">
                <a:latin typeface="Arial" charset="0"/>
              </a:rPr>
              <a:t>)</a:t>
            </a:r>
            <a:endParaRPr lang="zh-CN" altLang="en-US" sz="1400" dirty="0" smtClean="0">
              <a:latin typeface="Arial" charset="0"/>
            </a:endParaRPr>
          </a:p>
        </p:txBody>
      </p:sp>
      <p:sp>
        <p:nvSpPr>
          <p:cNvPr id="128" name="圆角矩形 127"/>
          <p:cNvSpPr/>
          <p:nvPr/>
        </p:nvSpPr>
        <p:spPr bwMode="auto">
          <a:xfrm>
            <a:off x="3157217" y="4010140"/>
            <a:ext cx="1571636" cy="279570"/>
          </a:xfrm>
          <a:prstGeom prst="roundRect">
            <a:avLst/>
          </a:prstGeom>
          <a:solidFill>
            <a:schemeClr val="accent5">
              <a:lumMod val="40000"/>
              <a:lumOff val="60000"/>
            </a:schemeClr>
          </a:solidFill>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none" lIns="91440" tIns="45720" rIns="91440" bIns="45720" numCol="1" rtlCol="0" anchor="t" anchorCtr="0" compatLnSpc="1">
            <a:prstTxWarp prst="textNoShape">
              <a:avLst/>
            </a:prstTxWarp>
          </a:bodyPr>
          <a:lstStyle>
            <a:defPPr>
              <a:defRPr lang="zh-CN"/>
            </a:defPPr>
            <a:lvl1pPr algn="l" rtl="0" fontAlgn="base">
              <a:spcBef>
                <a:spcPct val="0"/>
              </a:spcBef>
              <a:spcAft>
                <a:spcPct val="0"/>
              </a:spcAft>
              <a:defRPr kern="1200">
                <a:solidFill>
                  <a:schemeClr val="tx1"/>
                </a:solidFill>
                <a:latin typeface="Arial" pitchFamily="34" charset="0"/>
                <a:ea typeface="黑体" pitchFamily="2" charset="-122"/>
                <a:cs typeface="+mn-cs"/>
              </a:defRPr>
            </a:lvl1pPr>
            <a:lvl2pPr marL="457200" algn="l" rtl="0" fontAlgn="base">
              <a:spcBef>
                <a:spcPct val="0"/>
              </a:spcBef>
              <a:spcAft>
                <a:spcPct val="0"/>
              </a:spcAft>
              <a:defRPr kern="1200">
                <a:solidFill>
                  <a:schemeClr val="tx1"/>
                </a:solidFill>
                <a:latin typeface="Arial" pitchFamily="34" charset="0"/>
                <a:ea typeface="黑体" pitchFamily="2" charset="-122"/>
                <a:cs typeface="+mn-cs"/>
              </a:defRPr>
            </a:lvl2pPr>
            <a:lvl3pPr marL="914400" algn="l" rtl="0" fontAlgn="base">
              <a:spcBef>
                <a:spcPct val="0"/>
              </a:spcBef>
              <a:spcAft>
                <a:spcPct val="0"/>
              </a:spcAft>
              <a:defRPr kern="1200">
                <a:solidFill>
                  <a:schemeClr val="tx1"/>
                </a:solidFill>
                <a:latin typeface="Arial" pitchFamily="34" charset="0"/>
                <a:ea typeface="黑体" pitchFamily="2" charset="-122"/>
                <a:cs typeface="+mn-cs"/>
              </a:defRPr>
            </a:lvl3pPr>
            <a:lvl4pPr marL="1371600" algn="l" rtl="0" fontAlgn="base">
              <a:spcBef>
                <a:spcPct val="0"/>
              </a:spcBef>
              <a:spcAft>
                <a:spcPct val="0"/>
              </a:spcAft>
              <a:defRPr kern="1200">
                <a:solidFill>
                  <a:schemeClr val="tx1"/>
                </a:solidFill>
                <a:latin typeface="Arial" pitchFamily="34" charset="0"/>
                <a:ea typeface="黑体" pitchFamily="2" charset="-122"/>
                <a:cs typeface="+mn-cs"/>
              </a:defRPr>
            </a:lvl4pPr>
            <a:lvl5pPr marL="1828800" algn="l" rtl="0" fontAlgn="base">
              <a:spcBef>
                <a:spcPct val="0"/>
              </a:spcBef>
              <a:spcAft>
                <a:spcPct val="0"/>
              </a:spcAft>
              <a:defRPr kern="1200">
                <a:solidFill>
                  <a:schemeClr val="tx1"/>
                </a:solidFill>
                <a:latin typeface="Arial" pitchFamily="34" charset="0"/>
                <a:ea typeface="黑体" pitchFamily="2" charset="-122"/>
                <a:cs typeface="+mn-cs"/>
              </a:defRPr>
            </a:lvl5pPr>
            <a:lvl6pPr marL="2286000" algn="l" defTabSz="914400" rtl="0" eaLnBrk="1" latinLnBrk="0" hangingPunct="1">
              <a:defRPr kern="1200">
                <a:solidFill>
                  <a:schemeClr val="tx1"/>
                </a:solidFill>
                <a:latin typeface="Arial" pitchFamily="34" charset="0"/>
                <a:ea typeface="黑体" pitchFamily="2" charset="-122"/>
                <a:cs typeface="+mn-cs"/>
              </a:defRPr>
            </a:lvl6pPr>
            <a:lvl7pPr marL="2743200" algn="l" defTabSz="914400" rtl="0" eaLnBrk="1" latinLnBrk="0" hangingPunct="1">
              <a:defRPr kern="1200">
                <a:solidFill>
                  <a:schemeClr val="tx1"/>
                </a:solidFill>
                <a:latin typeface="Arial" pitchFamily="34" charset="0"/>
                <a:ea typeface="黑体" pitchFamily="2" charset="-122"/>
                <a:cs typeface="+mn-cs"/>
              </a:defRPr>
            </a:lvl7pPr>
            <a:lvl8pPr marL="3200400" algn="l" defTabSz="914400" rtl="0" eaLnBrk="1" latinLnBrk="0" hangingPunct="1">
              <a:defRPr kern="1200">
                <a:solidFill>
                  <a:schemeClr val="tx1"/>
                </a:solidFill>
                <a:latin typeface="Arial" pitchFamily="34" charset="0"/>
                <a:ea typeface="黑体" pitchFamily="2" charset="-122"/>
                <a:cs typeface="+mn-cs"/>
              </a:defRPr>
            </a:lvl8pPr>
            <a:lvl9pPr marL="3657600" algn="l" defTabSz="914400" rtl="0" eaLnBrk="1" latinLnBrk="0" hangingPunct="1">
              <a:defRPr kern="1200">
                <a:solidFill>
                  <a:schemeClr val="tx1"/>
                </a:solidFill>
                <a:latin typeface="Arial" pitchFamily="34" charset="0"/>
                <a:ea typeface="黑体" pitchFamily="2" charset="-122"/>
                <a:cs typeface="+mn-cs"/>
              </a:defRPr>
            </a:lvl9pPr>
          </a:lstStyle>
          <a:p>
            <a:pPr algn="ctr"/>
            <a:r>
              <a:rPr lang="zh-CN" altLang="en-US" sz="1400" dirty="0" smtClean="0">
                <a:latin typeface="Arial" charset="0"/>
              </a:rPr>
              <a:t>键值对工具提参</a:t>
            </a:r>
          </a:p>
        </p:txBody>
      </p:sp>
      <p:sp>
        <p:nvSpPr>
          <p:cNvPr id="129" name="圆角矩形 128"/>
          <p:cNvSpPr/>
          <p:nvPr/>
        </p:nvSpPr>
        <p:spPr bwMode="auto">
          <a:xfrm>
            <a:off x="3157217" y="3652950"/>
            <a:ext cx="1571636" cy="285752"/>
          </a:xfrm>
          <a:prstGeom prst="roundRect">
            <a:avLst/>
          </a:prstGeom>
          <a:solidFill>
            <a:schemeClr val="accent5">
              <a:lumMod val="40000"/>
              <a:lumOff val="60000"/>
            </a:schemeClr>
          </a:solidFill>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none" lIns="91440" tIns="45720" rIns="91440" bIns="45720" numCol="1" rtlCol="0" anchor="t" anchorCtr="0" compatLnSpc="1">
            <a:prstTxWarp prst="textNoShape">
              <a:avLst/>
            </a:prstTxWarp>
          </a:bodyPr>
          <a:lstStyle>
            <a:defPPr>
              <a:defRPr lang="zh-CN"/>
            </a:defPPr>
            <a:lvl1pPr algn="l" rtl="0" fontAlgn="base">
              <a:spcBef>
                <a:spcPct val="0"/>
              </a:spcBef>
              <a:spcAft>
                <a:spcPct val="0"/>
              </a:spcAft>
              <a:defRPr kern="1200">
                <a:solidFill>
                  <a:schemeClr val="tx1"/>
                </a:solidFill>
                <a:latin typeface="Arial" pitchFamily="34" charset="0"/>
                <a:ea typeface="黑体" pitchFamily="2" charset="-122"/>
                <a:cs typeface="+mn-cs"/>
              </a:defRPr>
            </a:lvl1pPr>
            <a:lvl2pPr marL="457200" algn="l" rtl="0" fontAlgn="base">
              <a:spcBef>
                <a:spcPct val="0"/>
              </a:spcBef>
              <a:spcAft>
                <a:spcPct val="0"/>
              </a:spcAft>
              <a:defRPr kern="1200">
                <a:solidFill>
                  <a:schemeClr val="tx1"/>
                </a:solidFill>
                <a:latin typeface="Arial" pitchFamily="34" charset="0"/>
                <a:ea typeface="黑体" pitchFamily="2" charset="-122"/>
                <a:cs typeface="+mn-cs"/>
              </a:defRPr>
            </a:lvl2pPr>
            <a:lvl3pPr marL="914400" algn="l" rtl="0" fontAlgn="base">
              <a:spcBef>
                <a:spcPct val="0"/>
              </a:spcBef>
              <a:spcAft>
                <a:spcPct val="0"/>
              </a:spcAft>
              <a:defRPr kern="1200">
                <a:solidFill>
                  <a:schemeClr val="tx1"/>
                </a:solidFill>
                <a:latin typeface="Arial" pitchFamily="34" charset="0"/>
                <a:ea typeface="黑体" pitchFamily="2" charset="-122"/>
                <a:cs typeface="+mn-cs"/>
              </a:defRPr>
            </a:lvl3pPr>
            <a:lvl4pPr marL="1371600" algn="l" rtl="0" fontAlgn="base">
              <a:spcBef>
                <a:spcPct val="0"/>
              </a:spcBef>
              <a:spcAft>
                <a:spcPct val="0"/>
              </a:spcAft>
              <a:defRPr kern="1200">
                <a:solidFill>
                  <a:schemeClr val="tx1"/>
                </a:solidFill>
                <a:latin typeface="Arial" pitchFamily="34" charset="0"/>
                <a:ea typeface="黑体" pitchFamily="2" charset="-122"/>
                <a:cs typeface="+mn-cs"/>
              </a:defRPr>
            </a:lvl4pPr>
            <a:lvl5pPr marL="1828800" algn="l" rtl="0" fontAlgn="base">
              <a:spcBef>
                <a:spcPct val="0"/>
              </a:spcBef>
              <a:spcAft>
                <a:spcPct val="0"/>
              </a:spcAft>
              <a:defRPr kern="1200">
                <a:solidFill>
                  <a:schemeClr val="tx1"/>
                </a:solidFill>
                <a:latin typeface="Arial" pitchFamily="34" charset="0"/>
                <a:ea typeface="黑体" pitchFamily="2" charset="-122"/>
                <a:cs typeface="+mn-cs"/>
              </a:defRPr>
            </a:lvl5pPr>
            <a:lvl6pPr marL="2286000" algn="l" defTabSz="914400" rtl="0" eaLnBrk="1" latinLnBrk="0" hangingPunct="1">
              <a:defRPr kern="1200">
                <a:solidFill>
                  <a:schemeClr val="tx1"/>
                </a:solidFill>
                <a:latin typeface="Arial" pitchFamily="34" charset="0"/>
                <a:ea typeface="黑体" pitchFamily="2" charset="-122"/>
                <a:cs typeface="+mn-cs"/>
              </a:defRPr>
            </a:lvl6pPr>
            <a:lvl7pPr marL="2743200" algn="l" defTabSz="914400" rtl="0" eaLnBrk="1" latinLnBrk="0" hangingPunct="1">
              <a:defRPr kern="1200">
                <a:solidFill>
                  <a:schemeClr val="tx1"/>
                </a:solidFill>
                <a:latin typeface="Arial" pitchFamily="34" charset="0"/>
                <a:ea typeface="黑体" pitchFamily="2" charset="-122"/>
                <a:cs typeface="+mn-cs"/>
              </a:defRPr>
            </a:lvl7pPr>
            <a:lvl8pPr marL="3200400" algn="l" defTabSz="914400" rtl="0" eaLnBrk="1" latinLnBrk="0" hangingPunct="1">
              <a:defRPr kern="1200">
                <a:solidFill>
                  <a:schemeClr val="tx1"/>
                </a:solidFill>
                <a:latin typeface="Arial" pitchFamily="34" charset="0"/>
                <a:ea typeface="黑体" pitchFamily="2" charset="-122"/>
                <a:cs typeface="+mn-cs"/>
              </a:defRPr>
            </a:lvl8pPr>
            <a:lvl9pPr marL="3657600" algn="l" defTabSz="914400" rtl="0" eaLnBrk="1" latinLnBrk="0" hangingPunct="1">
              <a:defRPr kern="1200">
                <a:solidFill>
                  <a:schemeClr val="tx1"/>
                </a:solidFill>
                <a:latin typeface="Arial" pitchFamily="34" charset="0"/>
                <a:ea typeface="黑体" pitchFamily="2" charset="-122"/>
                <a:cs typeface="+mn-cs"/>
              </a:defRPr>
            </a:lvl9pPr>
          </a:lstStyle>
          <a:p>
            <a:pPr marL="0" marR="0" indent="0" algn="ctr" defTabSz="914400" eaLnBrk="1" latinLnBrk="0" hangingPunct="1">
              <a:lnSpc>
                <a:spcPct val="100000"/>
              </a:lnSpc>
              <a:buClrTx/>
              <a:buSzTx/>
              <a:buFontTx/>
              <a:buNone/>
              <a:tabLst/>
            </a:pPr>
            <a:r>
              <a:rPr lang="zh-CN" altLang="en-US" sz="1400" dirty="0" smtClean="0">
                <a:latin typeface="Arial" charset="0"/>
              </a:rPr>
              <a:t>文本工具提参</a:t>
            </a:r>
          </a:p>
        </p:txBody>
      </p:sp>
      <p:sp>
        <p:nvSpPr>
          <p:cNvPr id="130" name="圆角矩形 129"/>
          <p:cNvSpPr/>
          <p:nvPr/>
        </p:nvSpPr>
        <p:spPr bwMode="auto">
          <a:xfrm>
            <a:off x="1228391" y="4373512"/>
            <a:ext cx="1571636" cy="279570"/>
          </a:xfrm>
          <a:prstGeom prst="roundRect">
            <a:avLst/>
          </a:prstGeom>
          <a:solidFill>
            <a:schemeClr val="accent5">
              <a:lumMod val="40000"/>
              <a:lumOff val="60000"/>
            </a:schemeClr>
          </a:solidFill>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none" lIns="91440" tIns="45720" rIns="91440" bIns="45720" numCol="1" rtlCol="0" anchor="t" anchorCtr="0" compatLnSpc="1">
            <a:prstTxWarp prst="textNoShape">
              <a:avLst/>
            </a:prstTxWarp>
          </a:bodyPr>
          <a:lstStyle>
            <a:defPPr>
              <a:defRPr lang="zh-CN"/>
            </a:defPPr>
            <a:lvl1pPr algn="l" rtl="0" fontAlgn="base">
              <a:spcBef>
                <a:spcPct val="0"/>
              </a:spcBef>
              <a:spcAft>
                <a:spcPct val="0"/>
              </a:spcAft>
              <a:defRPr kern="1200">
                <a:solidFill>
                  <a:schemeClr val="tx1"/>
                </a:solidFill>
                <a:latin typeface="Arial" pitchFamily="34" charset="0"/>
                <a:ea typeface="黑体" pitchFamily="2" charset="-122"/>
                <a:cs typeface="+mn-cs"/>
              </a:defRPr>
            </a:lvl1pPr>
            <a:lvl2pPr marL="457200" algn="l" rtl="0" fontAlgn="base">
              <a:spcBef>
                <a:spcPct val="0"/>
              </a:spcBef>
              <a:spcAft>
                <a:spcPct val="0"/>
              </a:spcAft>
              <a:defRPr kern="1200">
                <a:solidFill>
                  <a:schemeClr val="tx1"/>
                </a:solidFill>
                <a:latin typeface="Arial" pitchFamily="34" charset="0"/>
                <a:ea typeface="黑体" pitchFamily="2" charset="-122"/>
                <a:cs typeface="+mn-cs"/>
              </a:defRPr>
            </a:lvl2pPr>
            <a:lvl3pPr marL="914400" algn="l" rtl="0" fontAlgn="base">
              <a:spcBef>
                <a:spcPct val="0"/>
              </a:spcBef>
              <a:spcAft>
                <a:spcPct val="0"/>
              </a:spcAft>
              <a:defRPr kern="1200">
                <a:solidFill>
                  <a:schemeClr val="tx1"/>
                </a:solidFill>
                <a:latin typeface="Arial" pitchFamily="34" charset="0"/>
                <a:ea typeface="黑体" pitchFamily="2" charset="-122"/>
                <a:cs typeface="+mn-cs"/>
              </a:defRPr>
            </a:lvl3pPr>
            <a:lvl4pPr marL="1371600" algn="l" rtl="0" fontAlgn="base">
              <a:spcBef>
                <a:spcPct val="0"/>
              </a:spcBef>
              <a:spcAft>
                <a:spcPct val="0"/>
              </a:spcAft>
              <a:defRPr kern="1200">
                <a:solidFill>
                  <a:schemeClr val="tx1"/>
                </a:solidFill>
                <a:latin typeface="Arial" pitchFamily="34" charset="0"/>
                <a:ea typeface="黑体" pitchFamily="2" charset="-122"/>
                <a:cs typeface="+mn-cs"/>
              </a:defRPr>
            </a:lvl4pPr>
            <a:lvl5pPr marL="1828800" algn="l" rtl="0" fontAlgn="base">
              <a:spcBef>
                <a:spcPct val="0"/>
              </a:spcBef>
              <a:spcAft>
                <a:spcPct val="0"/>
              </a:spcAft>
              <a:defRPr kern="1200">
                <a:solidFill>
                  <a:schemeClr val="tx1"/>
                </a:solidFill>
                <a:latin typeface="Arial" pitchFamily="34" charset="0"/>
                <a:ea typeface="黑体" pitchFamily="2" charset="-122"/>
                <a:cs typeface="+mn-cs"/>
              </a:defRPr>
            </a:lvl5pPr>
            <a:lvl6pPr marL="2286000" algn="l" defTabSz="914400" rtl="0" eaLnBrk="1" latinLnBrk="0" hangingPunct="1">
              <a:defRPr kern="1200">
                <a:solidFill>
                  <a:schemeClr val="tx1"/>
                </a:solidFill>
                <a:latin typeface="Arial" pitchFamily="34" charset="0"/>
                <a:ea typeface="黑体" pitchFamily="2" charset="-122"/>
                <a:cs typeface="+mn-cs"/>
              </a:defRPr>
            </a:lvl6pPr>
            <a:lvl7pPr marL="2743200" algn="l" defTabSz="914400" rtl="0" eaLnBrk="1" latinLnBrk="0" hangingPunct="1">
              <a:defRPr kern="1200">
                <a:solidFill>
                  <a:schemeClr val="tx1"/>
                </a:solidFill>
                <a:latin typeface="Arial" pitchFamily="34" charset="0"/>
                <a:ea typeface="黑体" pitchFamily="2" charset="-122"/>
                <a:cs typeface="+mn-cs"/>
              </a:defRPr>
            </a:lvl7pPr>
            <a:lvl8pPr marL="3200400" algn="l" defTabSz="914400" rtl="0" eaLnBrk="1" latinLnBrk="0" hangingPunct="1">
              <a:defRPr kern="1200">
                <a:solidFill>
                  <a:schemeClr val="tx1"/>
                </a:solidFill>
                <a:latin typeface="Arial" pitchFamily="34" charset="0"/>
                <a:ea typeface="黑体" pitchFamily="2" charset="-122"/>
                <a:cs typeface="+mn-cs"/>
              </a:defRPr>
            </a:lvl8pPr>
            <a:lvl9pPr marL="3657600" algn="l" defTabSz="914400" rtl="0" eaLnBrk="1" latinLnBrk="0" hangingPunct="1">
              <a:defRPr kern="1200">
                <a:solidFill>
                  <a:schemeClr val="tx1"/>
                </a:solidFill>
                <a:latin typeface="Arial" pitchFamily="34" charset="0"/>
                <a:ea typeface="黑体" pitchFamily="2" charset="-122"/>
                <a:cs typeface="+mn-cs"/>
              </a:defRPr>
            </a:lvl9pPr>
          </a:lstStyle>
          <a:p>
            <a:pPr marL="0" marR="0" indent="0" algn="ctr" defTabSz="914400" eaLnBrk="1" latinLnBrk="0" hangingPunct="1">
              <a:lnSpc>
                <a:spcPct val="100000"/>
              </a:lnSpc>
              <a:buClrTx/>
              <a:buSzTx/>
              <a:buFontTx/>
              <a:buNone/>
              <a:tabLst/>
            </a:pPr>
            <a:r>
              <a:rPr lang="zh-CN" altLang="en-US" sz="1400" dirty="0" smtClean="0">
                <a:latin typeface="Arial" charset="0"/>
              </a:rPr>
              <a:t>标记定位</a:t>
            </a:r>
          </a:p>
        </p:txBody>
      </p:sp>
      <p:sp>
        <p:nvSpPr>
          <p:cNvPr id="131" name="圆角矩形 130"/>
          <p:cNvSpPr/>
          <p:nvPr/>
        </p:nvSpPr>
        <p:spPr bwMode="auto">
          <a:xfrm>
            <a:off x="3157217" y="4367330"/>
            <a:ext cx="1571636" cy="279570"/>
          </a:xfrm>
          <a:prstGeom prst="roundRect">
            <a:avLst/>
          </a:prstGeom>
          <a:solidFill>
            <a:schemeClr val="accent5">
              <a:lumMod val="40000"/>
              <a:lumOff val="60000"/>
            </a:schemeClr>
          </a:solidFill>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none" lIns="91440" tIns="45720" rIns="91440" bIns="45720" numCol="1" rtlCol="0" anchor="t" anchorCtr="0" compatLnSpc="1">
            <a:prstTxWarp prst="textNoShape">
              <a:avLst/>
            </a:prstTxWarp>
          </a:bodyPr>
          <a:lstStyle>
            <a:defPPr>
              <a:defRPr lang="zh-CN"/>
            </a:defPPr>
            <a:lvl1pPr algn="l" rtl="0" fontAlgn="base">
              <a:spcBef>
                <a:spcPct val="0"/>
              </a:spcBef>
              <a:spcAft>
                <a:spcPct val="0"/>
              </a:spcAft>
              <a:defRPr kern="1200">
                <a:solidFill>
                  <a:schemeClr val="tx1"/>
                </a:solidFill>
                <a:latin typeface="Arial" pitchFamily="34" charset="0"/>
                <a:ea typeface="黑体" pitchFamily="2" charset="-122"/>
                <a:cs typeface="+mn-cs"/>
              </a:defRPr>
            </a:lvl1pPr>
            <a:lvl2pPr marL="457200" algn="l" rtl="0" fontAlgn="base">
              <a:spcBef>
                <a:spcPct val="0"/>
              </a:spcBef>
              <a:spcAft>
                <a:spcPct val="0"/>
              </a:spcAft>
              <a:defRPr kern="1200">
                <a:solidFill>
                  <a:schemeClr val="tx1"/>
                </a:solidFill>
                <a:latin typeface="Arial" pitchFamily="34" charset="0"/>
                <a:ea typeface="黑体" pitchFamily="2" charset="-122"/>
                <a:cs typeface="+mn-cs"/>
              </a:defRPr>
            </a:lvl2pPr>
            <a:lvl3pPr marL="914400" algn="l" rtl="0" fontAlgn="base">
              <a:spcBef>
                <a:spcPct val="0"/>
              </a:spcBef>
              <a:spcAft>
                <a:spcPct val="0"/>
              </a:spcAft>
              <a:defRPr kern="1200">
                <a:solidFill>
                  <a:schemeClr val="tx1"/>
                </a:solidFill>
                <a:latin typeface="Arial" pitchFamily="34" charset="0"/>
                <a:ea typeface="黑体" pitchFamily="2" charset="-122"/>
                <a:cs typeface="+mn-cs"/>
              </a:defRPr>
            </a:lvl3pPr>
            <a:lvl4pPr marL="1371600" algn="l" rtl="0" fontAlgn="base">
              <a:spcBef>
                <a:spcPct val="0"/>
              </a:spcBef>
              <a:spcAft>
                <a:spcPct val="0"/>
              </a:spcAft>
              <a:defRPr kern="1200">
                <a:solidFill>
                  <a:schemeClr val="tx1"/>
                </a:solidFill>
                <a:latin typeface="Arial" pitchFamily="34" charset="0"/>
                <a:ea typeface="黑体" pitchFamily="2" charset="-122"/>
                <a:cs typeface="+mn-cs"/>
              </a:defRPr>
            </a:lvl4pPr>
            <a:lvl5pPr marL="1828800" algn="l" rtl="0" fontAlgn="base">
              <a:spcBef>
                <a:spcPct val="0"/>
              </a:spcBef>
              <a:spcAft>
                <a:spcPct val="0"/>
              </a:spcAft>
              <a:defRPr kern="1200">
                <a:solidFill>
                  <a:schemeClr val="tx1"/>
                </a:solidFill>
                <a:latin typeface="Arial" pitchFamily="34" charset="0"/>
                <a:ea typeface="黑体" pitchFamily="2" charset="-122"/>
                <a:cs typeface="+mn-cs"/>
              </a:defRPr>
            </a:lvl5pPr>
            <a:lvl6pPr marL="2286000" algn="l" defTabSz="914400" rtl="0" eaLnBrk="1" latinLnBrk="0" hangingPunct="1">
              <a:defRPr kern="1200">
                <a:solidFill>
                  <a:schemeClr val="tx1"/>
                </a:solidFill>
                <a:latin typeface="Arial" pitchFamily="34" charset="0"/>
                <a:ea typeface="黑体" pitchFamily="2" charset="-122"/>
                <a:cs typeface="+mn-cs"/>
              </a:defRPr>
            </a:lvl6pPr>
            <a:lvl7pPr marL="2743200" algn="l" defTabSz="914400" rtl="0" eaLnBrk="1" latinLnBrk="0" hangingPunct="1">
              <a:defRPr kern="1200">
                <a:solidFill>
                  <a:schemeClr val="tx1"/>
                </a:solidFill>
                <a:latin typeface="Arial" pitchFamily="34" charset="0"/>
                <a:ea typeface="黑体" pitchFamily="2" charset="-122"/>
                <a:cs typeface="+mn-cs"/>
              </a:defRPr>
            </a:lvl7pPr>
            <a:lvl8pPr marL="3200400" algn="l" defTabSz="914400" rtl="0" eaLnBrk="1" latinLnBrk="0" hangingPunct="1">
              <a:defRPr kern="1200">
                <a:solidFill>
                  <a:schemeClr val="tx1"/>
                </a:solidFill>
                <a:latin typeface="Arial" pitchFamily="34" charset="0"/>
                <a:ea typeface="黑体" pitchFamily="2" charset="-122"/>
                <a:cs typeface="+mn-cs"/>
              </a:defRPr>
            </a:lvl8pPr>
            <a:lvl9pPr marL="3657600" algn="l" defTabSz="914400" rtl="0" eaLnBrk="1" latinLnBrk="0" hangingPunct="1">
              <a:defRPr kern="1200">
                <a:solidFill>
                  <a:schemeClr val="tx1"/>
                </a:solidFill>
                <a:latin typeface="Arial" pitchFamily="34" charset="0"/>
                <a:ea typeface="黑体" pitchFamily="2" charset="-122"/>
                <a:cs typeface="+mn-cs"/>
              </a:defRPr>
            </a:lvl9pPr>
          </a:lstStyle>
          <a:p>
            <a:pPr marL="0" marR="0" indent="0" algn="ctr" defTabSz="914400" rtl="0" eaLnBrk="1" fontAlgn="base" latinLnBrk="0" hangingPunct="1">
              <a:lnSpc>
                <a:spcPct val="100000"/>
              </a:lnSpc>
              <a:spcBef>
                <a:spcPct val="0"/>
              </a:spcBef>
              <a:spcAft>
                <a:spcPct val="0"/>
              </a:spcAft>
              <a:buClrTx/>
              <a:buSzTx/>
              <a:buFontTx/>
              <a:buNone/>
              <a:tabLst/>
            </a:pPr>
            <a:r>
              <a:rPr kumimoji="0" lang="zh-CN" altLang="en-US" sz="1400" i="0" u="none" strike="noStrike" cap="none" normalizeH="0" baseline="0" dirty="0" smtClean="0">
                <a:ln>
                  <a:noFill/>
                </a:ln>
                <a:solidFill>
                  <a:schemeClr val="tx1"/>
                </a:solidFill>
                <a:effectLst/>
                <a:latin typeface="Arial" charset="0"/>
                <a:ea typeface="黑体" pitchFamily="2" charset="-122"/>
              </a:rPr>
              <a:t>表格工具提参</a:t>
            </a:r>
          </a:p>
        </p:txBody>
      </p:sp>
      <p:sp>
        <p:nvSpPr>
          <p:cNvPr id="132" name="圆角矩形 131"/>
          <p:cNvSpPr/>
          <p:nvPr/>
        </p:nvSpPr>
        <p:spPr bwMode="auto">
          <a:xfrm>
            <a:off x="5086043" y="3659132"/>
            <a:ext cx="1571636" cy="285752"/>
          </a:xfrm>
          <a:prstGeom prst="roundRect">
            <a:avLst/>
          </a:prstGeom>
          <a:solidFill>
            <a:schemeClr val="accent5">
              <a:lumMod val="40000"/>
              <a:lumOff val="60000"/>
            </a:schemeClr>
          </a:solidFill>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none" lIns="91440" tIns="45720" rIns="91440" bIns="45720" numCol="1" rtlCol="0" anchor="t" anchorCtr="0" compatLnSpc="1">
            <a:prstTxWarp prst="textNoShape">
              <a:avLst/>
            </a:prstTxWarp>
          </a:bodyPr>
          <a:lstStyle>
            <a:defPPr>
              <a:defRPr lang="zh-CN"/>
            </a:defPPr>
            <a:lvl1pPr algn="l" rtl="0" fontAlgn="base">
              <a:spcBef>
                <a:spcPct val="0"/>
              </a:spcBef>
              <a:spcAft>
                <a:spcPct val="0"/>
              </a:spcAft>
              <a:defRPr kern="1200">
                <a:solidFill>
                  <a:schemeClr val="tx1"/>
                </a:solidFill>
                <a:latin typeface="Arial" pitchFamily="34" charset="0"/>
                <a:ea typeface="黑体" pitchFamily="2" charset="-122"/>
                <a:cs typeface="+mn-cs"/>
              </a:defRPr>
            </a:lvl1pPr>
            <a:lvl2pPr marL="457200" algn="l" rtl="0" fontAlgn="base">
              <a:spcBef>
                <a:spcPct val="0"/>
              </a:spcBef>
              <a:spcAft>
                <a:spcPct val="0"/>
              </a:spcAft>
              <a:defRPr kern="1200">
                <a:solidFill>
                  <a:schemeClr val="tx1"/>
                </a:solidFill>
                <a:latin typeface="Arial" pitchFamily="34" charset="0"/>
                <a:ea typeface="黑体" pitchFamily="2" charset="-122"/>
                <a:cs typeface="+mn-cs"/>
              </a:defRPr>
            </a:lvl2pPr>
            <a:lvl3pPr marL="914400" algn="l" rtl="0" fontAlgn="base">
              <a:spcBef>
                <a:spcPct val="0"/>
              </a:spcBef>
              <a:spcAft>
                <a:spcPct val="0"/>
              </a:spcAft>
              <a:defRPr kern="1200">
                <a:solidFill>
                  <a:schemeClr val="tx1"/>
                </a:solidFill>
                <a:latin typeface="Arial" pitchFamily="34" charset="0"/>
                <a:ea typeface="黑体" pitchFamily="2" charset="-122"/>
                <a:cs typeface="+mn-cs"/>
              </a:defRPr>
            </a:lvl3pPr>
            <a:lvl4pPr marL="1371600" algn="l" rtl="0" fontAlgn="base">
              <a:spcBef>
                <a:spcPct val="0"/>
              </a:spcBef>
              <a:spcAft>
                <a:spcPct val="0"/>
              </a:spcAft>
              <a:defRPr kern="1200">
                <a:solidFill>
                  <a:schemeClr val="tx1"/>
                </a:solidFill>
                <a:latin typeface="Arial" pitchFamily="34" charset="0"/>
                <a:ea typeface="黑体" pitchFamily="2" charset="-122"/>
                <a:cs typeface="+mn-cs"/>
              </a:defRPr>
            </a:lvl4pPr>
            <a:lvl5pPr marL="1828800" algn="l" rtl="0" fontAlgn="base">
              <a:spcBef>
                <a:spcPct val="0"/>
              </a:spcBef>
              <a:spcAft>
                <a:spcPct val="0"/>
              </a:spcAft>
              <a:defRPr kern="1200">
                <a:solidFill>
                  <a:schemeClr val="tx1"/>
                </a:solidFill>
                <a:latin typeface="Arial" pitchFamily="34" charset="0"/>
                <a:ea typeface="黑体" pitchFamily="2" charset="-122"/>
                <a:cs typeface="+mn-cs"/>
              </a:defRPr>
            </a:lvl5pPr>
            <a:lvl6pPr marL="2286000" algn="l" defTabSz="914400" rtl="0" eaLnBrk="1" latinLnBrk="0" hangingPunct="1">
              <a:defRPr kern="1200">
                <a:solidFill>
                  <a:schemeClr val="tx1"/>
                </a:solidFill>
                <a:latin typeface="Arial" pitchFamily="34" charset="0"/>
                <a:ea typeface="黑体" pitchFamily="2" charset="-122"/>
                <a:cs typeface="+mn-cs"/>
              </a:defRPr>
            </a:lvl6pPr>
            <a:lvl7pPr marL="2743200" algn="l" defTabSz="914400" rtl="0" eaLnBrk="1" latinLnBrk="0" hangingPunct="1">
              <a:defRPr kern="1200">
                <a:solidFill>
                  <a:schemeClr val="tx1"/>
                </a:solidFill>
                <a:latin typeface="Arial" pitchFamily="34" charset="0"/>
                <a:ea typeface="黑体" pitchFamily="2" charset="-122"/>
                <a:cs typeface="+mn-cs"/>
              </a:defRPr>
            </a:lvl7pPr>
            <a:lvl8pPr marL="3200400" algn="l" defTabSz="914400" rtl="0" eaLnBrk="1" latinLnBrk="0" hangingPunct="1">
              <a:defRPr kern="1200">
                <a:solidFill>
                  <a:schemeClr val="tx1"/>
                </a:solidFill>
                <a:latin typeface="Arial" pitchFamily="34" charset="0"/>
                <a:ea typeface="黑体" pitchFamily="2" charset="-122"/>
                <a:cs typeface="+mn-cs"/>
              </a:defRPr>
            </a:lvl8pPr>
            <a:lvl9pPr marL="3657600" algn="l" defTabSz="914400" rtl="0" eaLnBrk="1" latinLnBrk="0" hangingPunct="1">
              <a:defRPr kern="1200">
                <a:solidFill>
                  <a:schemeClr val="tx1"/>
                </a:solidFill>
                <a:latin typeface="Arial" pitchFamily="34" charset="0"/>
                <a:ea typeface="黑体" pitchFamily="2" charset="-122"/>
                <a:cs typeface="+mn-cs"/>
              </a:defRPr>
            </a:lvl9pPr>
          </a:lstStyle>
          <a:p>
            <a:pPr algn="ctr"/>
            <a:r>
              <a:rPr lang="zh-CN" altLang="en-US" sz="1400" dirty="0" smtClean="0">
                <a:latin typeface="Arial" charset="0"/>
              </a:rPr>
              <a:t>自定义分隔符</a:t>
            </a:r>
            <a:endParaRPr lang="zh-CN" altLang="en-US" sz="1400" dirty="0">
              <a:latin typeface="Arial" charset="0"/>
            </a:endParaRPr>
          </a:p>
        </p:txBody>
      </p:sp>
      <p:sp>
        <p:nvSpPr>
          <p:cNvPr id="133" name="圆角矩形 132"/>
          <p:cNvSpPr/>
          <p:nvPr/>
        </p:nvSpPr>
        <p:spPr bwMode="auto">
          <a:xfrm>
            <a:off x="1228391" y="4730702"/>
            <a:ext cx="1571636" cy="279570"/>
          </a:xfrm>
          <a:prstGeom prst="roundRect">
            <a:avLst/>
          </a:prstGeom>
          <a:solidFill>
            <a:schemeClr val="accent5">
              <a:lumMod val="40000"/>
              <a:lumOff val="60000"/>
            </a:schemeClr>
          </a:solidFill>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none" lIns="91440" tIns="45720" rIns="91440" bIns="45720" numCol="1" rtlCol="0" anchor="t" anchorCtr="0" compatLnSpc="1">
            <a:prstTxWarp prst="textNoShape">
              <a:avLst/>
            </a:prstTxWarp>
          </a:bodyPr>
          <a:lstStyle>
            <a:defPPr>
              <a:defRPr lang="zh-CN"/>
            </a:defPPr>
            <a:lvl1pPr algn="l" rtl="0" fontAlgn="base">
              <a:spcBef>
                <a:spcPct val="0"/>
              </a:spcBef>
              <a:spcAft>
                <a:spcPct val="0"/>
              </a:spcAft>
              <a:defRPr kern="1200">
                <a:solidFill>
                  <a:schemeClr val="tx1"/>
                </a:solidFill>
                <a:latin typeface="Arial" pitchFamily="34" charset="0"/>
                <a:ea typeface="黑体" pitchFamily="2" charset="-122"/>
                <a:cs typeface="+mn-cs"/>
              </a:defRPr>
            </a:lvl1pPr>
            <a:lvl2pPr marL="457200" algn="l" rtl="0" fontAlgn="base">
              <a:spcBef>
                <a:spcPct val="0"/>
              </a:spcBef>
              <a:spcAft>
                <a:spcPct val="0"/>
              </a:spcAft>
              <a:defRPr kern="1200">
                <a:solidFill>
                  <a:schemeClr val="tx1"/>
                </a:solidFill>
                <a:latin typeface="Arial" pitchFamily="34" charset="0"/>
                <a:ea typeface="黑体" pitchFamily="2" charset="-122"/>
                <a:cs typeface="+mn-cs"/>
              </a:defRPr>
            </a:lvl2pPr>
            <a:lvl3pPr marL="914400" algn="l" rtl="0" fontAlgn="base">
              <a:spcBef>
                <a:spcPct val="0"/>
              </a:spcBef>
              <a:spcAft>
                <a:spcPct val="0"/>
              </a:spcAft>
              <a:defRPr kern="1200">
                <a:solidFill>
                  <a:schemeClr val="tx1"/>
                </a:solidFill>
                <a:latin typeface="Arial" pitchFamily="34" charset="0"/>
                <a:ea typeface="黑体" pitchFamily="2" charset="-122"/>
                <a:cs typeface="+mn-cs"/>
              </a:defRPr>
            </a:lvl3pPr>
            <a:lvl4pPr marL="1371600" algn="l" rtl="0" fontAlgn="base">
              <a:spcBef>
                <a:spcPct val="0"/>
              </a:spcBef>
              <a:spcAft>
                <a:spcPct val="0"/>
              </a:spcAft>
              <a:defRPr kern="1200">
                <a:solidFill>
                  <a:schemeClr val="tx1"/>
                </a:solidFill>
                <a:latin typeface="Arial" pitchFamily="34" charset="0"/>
                <a:ea typeface="黑体" pitchFamily="2" charset="-122"/>
                <a:cs typeface="+mn-cs"/>
              </a:defRPr>
            </a:lvl4pPr>
            <a:lvl5pPr marL="1828800" algn="l" rtl="0" fontAlgn="base">
              <a:spcBef>
                <a:spcPct val="0"/>
              </a:spcBef>
              <a:spcAft>
                <a:spcPct val="0"/>
              </a:spcAft>
              <a:defRPr kern="1200">
                <a:solidFill>
                  <a:schemeClr val="tx1"/>
                </a:solidFill>
                <a:latin typeface="Arial" pitchFamily="34" charset="0"/>
                <a:ea typeface="黑体" pitchFamily="2" charset="-122"/>
                <a:cs typeface="+mn-cs"/>
              </a:defRPr>
            </a:lvl5pPr>
            <a:lvl6pPr marL="2286000" algn="l" defTabSz="914400" rtl="0" eaLnBrk="1" latinLnBrk="0" hangingPunct="1">
              <a:defRPr kern="1200">
                <a:solidFill>
                  <a:schemeClr val="tx1"/>
                </a:solidFill>
                <a:latin typeface="Arial" pitchFamily="34" charset="0"/>
                <a:ea typeface="黑体" pitchFamily="2" charset="-122"/>
                <a:cs typeface="+mn-cs"/>
              </a:defRPr>
            </a:lvl6pPr>
            <a:lvl7pPr marL="2743200" algn="l" defTabSz="914400" rtl="0" eaLnBrk="1" latinLnBrk="0" hangingPunct="1">
              <a:defRPr kern="1200">
                <a:solidFill>
                  <a:schemeClr val="tx1"/>
                </a:solidFill>
                <a:latin typeface="Arial" pitchFamily="34" charset="0"/>
                <a:ea typeface="黑体" pitchFamily="2" charset="-122"/>
                <a:cs typeface="+mn-cs"/>
              </a:defRPr>
            </a:lvl7pPr>
            <a:lvl8pPr marL="3200400" algn="l" defTabSz="914400" rtl="0" eaLnBrk="1" latinLnBrk="0" hangingPunct="1">
              <a:defRPr kern="1200">
                <a:solidFill>
                  <a:schemeClr val="tx1"/>
                </a:solidFill>
                <a:latin typeface="Arial" pitchFamily="34" charset="0"/>
                <a:ea typeface="黑体" pitchFamily="2" charset="-122"/>
                <a:cs typeface="+mn-cs"/>
              </a:defRPr>
            </a:lvl8pPr>
            <a:lvl9pPr marL="3657600" algn="l" defTabSz="914400" rtl="0" eaLnBrk="1" latinLnBrk="0" hangingPunct="1">
              <a:defRPr kern="1200">
                <a:solidFill>
                  <a:schemeClr val="tx1"/>
                </a:solidFill>
                <a:latin typeface="Arial" pitchFamily="34" charset="0"/>
                <a:ea typeface="黑体" pitchFamily="2" charset="-122"/>
                <a:cs typeface="+mn-cs"/>
              </a:defRPr>
            </a:lvl9pPr>
          </a:lstStyle>
          <a:p>
            <a:pPr marL="0" marR="0" indent="0" algn="ctr" defTabSz="914400" eaLnBrk="1" latinLnBrk="0" hangingPunct="1">
              <a:lnSpc>
                <a:spcPct val="100000"/>
              </a:lnSpc>
              <a:buClrTx/>
              <a:buSzTx/>
              <a:buFontTx/>
              <a:buNone/>
              <a:tabLst/>
            </a:pPr>
            <a:r>
              <a:rPr lang="zh-CN" altLang="en-US" sz="1400" dirty="0" smtClean="0">
                <a:latin typeface="Arial" charset="0"/>
              </a:rPr>
              <a:t>历史记录回滚</a:t>
            </a:r>
          </a:p>
        </p:txBody>
      </p:sp>
      <p:sp>
        <p:nvSpPr>
          <p:cNvPr id="134" name="圆角矩形 133"/>
          <p:cNvSpPr/>
          <p:nvPr/>
        </p:nvSpPr>
        <p:spPr bwMode="auto">
          <a:xfrm>
            <a:off x="5086043" y="4016322"/>
            <a:ext cx="1571636" cy="279570"/>
          </a:xfrm>
          <a:prstGeom prst="roundRect">
            <a:avLst/>
          </a:prstGeom>
          <a:solidFill>
            <a:schemeClr val="accent5">
              <a:lumMod val="40000"/>
              <a:lumOff val="60000"/>
            </a:schemeClr>
          </a:solidFill>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none" lIns="91440" tIns="45720" rIns="91440" bIns="45720" numCol="1" rtlCol="0" anchor="t" anchorCtr="0" compatLnSpc="1">
            <a:prstTxWarp prst="textNoShape">
              <a:avLst/>
            </a:prstTxWarp>
          </a:bodyPr>
          <a:lstStyle>
            <a:defPPr>
              <a:defRPr lang="zh-CN"/>
            </a:defPPr>
            <a:lvl1pPr algn="l" rtl="0" fontAlgn="base">
              <a:spcBef>
                <a:spcPct val="0"/>
              </a:spcBef>
              <a:spcAft>
                <a:spcPct val="0"/>
              </a:spcAft>
              <a:defRPr kern="1200">
                <a:solidFill>
                  <a:schemeClr val="tx1"/>
                </a:solidFill>
                <a:latin typeface="Arial" pitchFamily="34" charset="0"/>
                <a:ea typeface="黑体" pitchFamily="2" charset="-122"/>
                <a:cs typeface="+mn-cs"/>
              </a:defRPr>
            </a:lvl1pPr>
            <a:lvl2pPr marL="457200" algn="l" rtl="0" fontAlgn="base">
              <a:spcBef>
                <a:spcPct val="0"/>
              </a:spcBef>
              <a:spcAft>
                <a:spcPct val="0"/>
              </a:spcAft>
              <a:defRPr kern="1200">
                <a:solidFill>
                  <a:schemeClr val="tx1"/>
                </a:solidFill>
                <a:latin typeface="Arial" pitchFamily="34" charset="0"/>
                <a:ea typeface="黑体" pitchFamily="2" charset="-122"/>
                <a:cs typeface="+mn-cs"/>
              </a:defRPr>
            </a:lvl2pPr>
            <a:lvl3pPr marL="914400" algn="l" rtl="0" fontAlgn="base">
              <a:spcBef>
                <a:spcPct val="0"/>
              </a:spcBef>
              <a:spcAft>
                <a:spcPct val="0"/>
              </a:spcAft>
              <a:defRPr kern="1200">
                <a:solidFill>
                  <a:schemeClr val="tx1"/>
                </a:solidFill>
                <a:latin typeface="Arial" pitchFamily="34" charset="0"/>
                <a:ea typeface="黑体" pitchFamily="2" charset="-122"/>
                <a:cs typeface="+mn-cs"/>
              </a:defRPr>
            </a:lvl3pPr>
            <a:lvl4pPr marL="1371600" algn="l" rtl="0" fontAlgn="base">
              <a:spcBef>
                <a:spcPct val="0"/>
              </a:spcBef>
              <a:spcAft>
                <a:spcPct val="0"/>
              </a:spcAft>
              <a:defRPr kern="1200">
                <a:solidFill>
                  <a:schemeClr val="tx1"/>
                </a:solidFill>
                <a:latin typeface="Arial" pitchFamily="34" charset="0"/>
                <a:ea typeface="黑体" pitchFamily="2" charset="-122"/>
                <a:cs typeface="+mn-cs"/>
              </a:defRPr>
            </a:lvl4pPr>
            <a:lvl5pPr marL="1828800" algn="l" rtl="0" fontAlgn="base">
              <a:spcBef>
                <a:spcPct val="0"/>
              </a:spcBef>
              <a:spcAft>
                <a:spcPct val="0"/>
              </a:spcAft>
              <a:defRPr kern="1200">
                <a:solidFill>
                  <a:schemeClr val="tx1"/>
                </a:solidFill>
                <a:latin typeface="Arial" pitchFamily="34" charset="0"/>
                <a:ea typeface="黑体" pitchFamily="2" charset="-122"/>
                <a:cs typeface="+mn-cs"/>
              </a:defRPr>
            </a:lvl5pPr>
            <a:lvl6pPr marL="2286000" algn="l" defTabSz="914400" rtl="0" eaLnBrk="1" latinLnBrk="0" hangingPunct="1">
              <a:defRPr kern="1200">
                <a:solidFill>
                  <a:schemeClr val="tx1"/>
                </a:solidFill>
                <a:latin typeface="Arial" pitchFamily="34" charset="0"/>
                <a:ea typeface="黑体" pitchFamily="2" charset="-122"/>
                <a:cs typeface="+mn-cs"/>
              </a:defRPr>
            </a:lvl6pPr>
            <a:lvl7pPr marL="2743200" algn="l" defTabSz="914400" rtl="0" eaLnBrk="1" latinLnBrk="0" hangingPunct="1">
              <a:defRPr kern="1200">
                <a:solidFill>
                  <a:schemeClr val="tx1"/>
                </a:solidFill>
                <a:latin typeface="Arial" pitchFamily="34" charset="0"/>
                <a:ea typeface="黑体" pitchFamily="2" charset="-122"/>
                <a:cs typeface="+mn-cs"/>
              </a:defRPr>
            </a:lvl7pPr>
            <a:lvl8pPr marL="3200400" algn="l" defTabSz="914400" rtl="0" eaLnBrk="1" latinLnBrk="0" hangingPunct="1">
              <a:defRPr kern="1200">
                <a:solidFill>
                  <a:schemeClr val="tx1"/>
                </a:solidFill>
                <a:latin typeface="Arial" pitchFamily="34" charset="0"/>
                <a:ea typeface="黑体" pitchFamily="2" charset="-122"/>
                <a:cs typeface="+mn-cs"/>
              </a:defRPr>
            </a:lvl8pPr>
            <a:lvl9pPr marL="3657600" algn="l" defTabSz="914400" rtl="0" eaLnBrk="1" latinLnBrk="0" hangingPunct="1">
              <a:defRPr kern="1200">
                <a:solidFill>
                  <a:schemeClr val="tx1"/>
                </a:solidFill>
                <a:latin typeface="Arial" pitchFamily="34" charset="0"/>
                <a:ea typeface="黑体" pitchFamily="2" charset="-122"/>
                <a:cs typeface="+mn-cs"/>
              </a:defRPr>
            </a:lvl9pPr>
          </a:lstStyle>
          <a:p>
            <a:pPr marL="0" marR="0" indent="0" algn="ctr" defTabSz="914400" eaLnBrk="1" latinLnBrk="0" hangingPunct="1">
              <a:lnSpc>
                <a:spcPct val="100000"/>
              </a:lnSpc>
              <a:buClrTx/>
              <a:buSzTx/>
              <a:buFontTx/>
              <a:buNone/>
              <a:tabLst/>
            </a:pPr>
            <a:r>
              <a:rPr lang="zh-CN" altLang="en-US" sz="1400" dirty="0" smtClean="0">
                <a:latin typeface="Arial" charset="0"/>
              </a:rPr>
              <a:t>科学计数法转换</a:t>
            </a:r>
          </a:p>
        </p:txBody>
      </p:sp>
      <p:sp>
        <p:nvSpPr>
          <p:cNvPr id="135" name="圆角矩形 134"/>
          <p:cNvSpPr/>
          <p:nvPr/>
        </p:nvSpPr>
        <p:spPr bwMode="auto">
          <a:xfrm>
            <a:off x="5086043" y="4373512"/>
            <a:ext cx="1571636" cy="279570"/>
          </a:xfrm>
          <a:prstGeom prst="roundRect">
            <a:avLst/>
          </a:prstGeom>
          <a:solidFill>
            <a:schemeClr val="accent5">
              <a:lumMod val="40000"/>
              <a:lumOff val="60000"/>
            </a:schemeClr>
          </a:solidFill>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none" lIns="91440" tIns="45720" rIns="91440" bIns="45720" numCol="1" rtlCol="0" anchor="t" anchorCtr="0" compatLnSpc="1">
            <a:prstTxWarp prst="textNoShape">
              <a:avLst/>
            </a:prstTxWarp>
          </a:bodyPr>
          <a:lstStyle>
            <a:defPPr>
              <a:defRPr lang="zh-CN"/>
            </a:defPPr>
            <a:lvl1pPr algn="l" rtl="0" fontAlgn="base">
              <a:spcBef>
                <a:spcPct val="0"/>
              </a:spcBef>
              <a:spcAft>
                <a:spcPct val="0"/>
              </a:spcAft>
              <a:defRPr kern="1200">
                <a:solidFill>
                  <a:schemeClr val="tx1"/>
                </a:solidFill>
                <a:latin typeface="Arial" pitchFamily="34" charset="0"/>
                <a:ea typeface="黑体" pitchFamily="2" charset="-122"/>
                <a:cs typeface="+mn-cs"/>
              </a:defRPr>
            </a:lvl1pPr>
            <a:lvl2pPr marL="457200" algn="l" rtl="0" fontAlgn="base">
              <a:spcBef>
                <a:spcPct val="0"/>
              </a:spcBef>
              <a:spcAft>
                <a:spcPct val="0"/>
              </a:spcAft>
              <a:defRPr kern="1200">
                <a:solidFill>
                  <a:schemeClr val="tx1"/>
                </a:solidFill>
                <a:latin typeface="Arial" pitchFamily="34" charset="0"/>
                <a:ea typeface="黑体" pitchFamily="2" charset="-122"/>
                <a:cs typeface="+mn-cs"/>
              </a:defRPr>
            </a:lvl2pPr>
            <a:lvl3pPr marL="914400" algn="l" rtl="0" fontAlgn="base">
              <a:spcBef>
                <a:spcPct val="0"/>
              </a:spcBef>
              <a:spcAft>
                <a:spcPct val="0"/>
              </a:spcAft>
              <a:defRPr kern="1200">
                <a:solidFill>
                  <a:schemeClr val="tx1"/>
                </a:solidFill>
                <a:latin typeface="Arial" pitchFamily="34" charset="0"/>
                <a:ea typeface="黑体" pitchFamily="2" charset="-122"/>
                <a:cs typeface="+mn-cs"/>
              </a:defRPr>
            </a:lvl3pPr>
            <a:lvl4pPr marL="1371600" algn="l" rtl="0" fontAlgn="base">
              <a:spcBef>
                <a:spcPct val="0"/>
              </a:spcBef>
              <a:spcAft>
                <a:spcPct val="0"/>
              </a:spcAft>
              <a:defRPr kern="1200">
                <a:solidFill>
                  <a:schemeClr val="tx1"/>
                </a:solidFill>
                <a:latin typeface="Arial" pitchFamily="34" charset="0"/>
                <a:ea typeface="黑体" pitchFamily="2" charset="-122"/>
                <a:cs typeface="+mn-cs"/>
              </a:defRPr>
            </a:lvl4pPr>
            <a:lvl5pPr marL="1828800" algn="l" rtl="0" fontAlgn="base">
              <a:spcBef>
                <a:spcPct val="0"/>
              </a:spcBef>
              <a:spcAft>
                <a:spcPct val="0"/>
              </a:spcAft>
              <a:defRPr kern="1200">
                <a:solidFill>
                  <a:schemeClr val="tx1"/>
                </a:solidFill>
                <a:latin typeface="Arial" pitchFamily="34" charset="0"/>
                <a:ea typeface="黑体" pitchFamily="2" charset="-122"/>
                <a:cs typeface="+mn-cs"/>
              </a:defRPr>
            </a:lvl5pPr>
            <a:lvl6pPr marL="2286000" algn="l" defTabSz="914400" rtl="0" eaLnBrk="1" latinLnBrk="0" hangingPunct="1">
              <a:defRPr kern="1200">
                <a:solidFill>
                  <a:schemeClr val="tx1"/>
                </a:solidFill>
                <a:latin typeface="Arial" pitchFamily="34" charset="0"/>
                <a:ea typeface="黑体" pitchFamily="2" charset="-122"/>
                <a:cs typeface="+mn-cs"/>
              </a:defRPr>
            </a:lvl6pPr>
            <a:lvl7pPr marL="2743200" algn="l" defTabSz="914400" rtl="0" eaLnBrk="1" latinLnBrk="0" hangingPunct="1">
              <a:defRPr kern="1200">
                <a:solidFill>
                  <a:schemeClr val="tx1"/>
                </a:solidFill>
                <a:latin typeface="Arial" pitchFamily="34" charset="0"/>
                <a:ea typeface="黑体" pitchFamily="2" charset="-122"/>
                <a:cs typeface="+mn-cs"/>
              </a:defRPr>
            </a:lvl7pPr>
            <a:lvl8pPr marL="3200400" algn="l" defTabSz="914400" rtl="0" eaLnBrk="1" latinLnBrk="0" hangingPunct="1">
              <a:defRPr kern="1200">
                <a:solidFill>
                  <a:schemeClr val="tx1"/>
                </a:solidFill>
                <a:latin typeface="Arial" pitchFamily="34" charset="0"/>
                <a:ea typeface="黑体" pitchFamily="2" charset="-122"/>
                <a:cs typeface="+mn-cs"/>
              </a:defRPr>
            </a:lvl8pPr>
            <a:lvl9pPr marL="3657600" algn="l" defTabSz="914400" rtl="0" eaLnBrk="1" latinLnBrk="0" hangingPunct="1">
              <a:defRPr kern="1200">
                <a:solidFill>
                  <a:schemeClr val="tx1"/>
                </a:solidFill>
                <a:latin typeface="Arial" pitchFamily="34" charset="0"/>
                <a:ea typeface="黑体" pitchFamily="2" charset="-122"/>
                <a:cs typeface="+mn-cs"/>
              </a:defRPr>
            </a:lvl9pPr>
          </a:lstStyle>
          <a:p>
            <a:pPr algn="ctr"/>
            <a:r>
              <a:rPr lang="zh-CN" altLang="en-US" sz="1400" dirty="0" smtClean="0">
                <a:latin typeface="Arial" charset="0"/>
              </a:rPr>
              <a:t>正则表达式匹配</a:t>
            </a:r>
            <a:endParaRPr lang="zh-CN" altLang="en-US" sz="1400" dirty="0">
              <a:latin typeface="Arial" charset="0"/>
            </a:endParaRPr>
          </a:p>
        </p:txBody>
      </p:sp>
      <p:sp>
        <p:nvSpPr>
          <p:cNvPr id="136" name="圆角矩形 135"/>
          <p:cNvSpPr/>
          <p:nvPr/>
        </p:nvSpPr>
        <p:spPr bwMode="auto">
          <a:xfrm>
            <a:off x="3157217" y="4730702"/>
            <a:ext cx="1571636" cy="279570"/>
          </a:xfrm>
          <a:prstGeom prst="roundRect">
            <a:avLst/>
          </a:prstGeom>
          <a:solidFill>
            <a:schemeClr val="accent5">
              <a:lumMod val="40000"/>
              <a:lumOff val="60000"/>
            </a:schemeClr>
          </a:solidFill>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none" lIns="91440" tIns="45720" rIns="91440" bIns="45720" numCol="1" rtlCol="0" anchor="t" anchorCtr="0" compatLnSpc="1">
            <a:prstTxWarp prst="textNoShape">
              <a:avLst/>
            </a:prstTxWarp>
          </a:bodyPr>
          <a:lstStyle>
            <a:defPPr>
              <a:defRPr lang="zh-CN"/>
            </a:defPPr>
            <a:lvl1pPr algn="l" rtl="0" fontAlgn="base">
              <a:spcBef>
                <a:spcPct val="0"/>
              </a:spcBef>
              <a:spcAft>
                <a:spcPct val="0"/>
              </a:spcAft>
              <a:defRPr kern="1200">
                <a:solidFill>
                  <a:schemeClr val="tx1"/>
                </a:solidFill>
                <a:latin typeface="Arial" pitchFamily="34" charset="0"/>
                <a:ea typeface="黑体" pitchFamily="2" charset="-122"/>
                <a:cs typeface="+mn-cs"/>
              </a:defRPr>
            </a:lvl1pPr>
            <a:lvl2pPr marL="457200" algn="l" rtl="0" fontAlgn="base">
              <a:spcBef>
                <a:spcPct val="0"/>
              </a:spcBef>
              <a:spcAft>
                <a:spcPct val="0"/>
              </a:spcAft>
              <a:defRPr kern="1200">
                <a:solidFill>
                  <a:schemeClr val="tx1"/>
                </a:solidFill>
                <a:latin typeface="Arial" pitchFamily="34" charset="0"/>
                <a:ea typeface="黑体" pitchFamily="2" charset="-122"/>
                <a:cs typeface="+mn-cs"/>
              </a:defRPr>
            </a:lvl2pPr>
            <a:lvl3pPr marL="914400" algn="l" rtl="0" fontAlgn="base">
              <a:spcBef>
                <a:spcPct val="0"/>
              </a:spcBef>
              <a:spcAft>
                <a:spcPct val="0"/>
              </a:spcAft>
              <a:defRPr kern="1200">
                <a:solidFill>
                  <a:schemeClr val="tx1"/>
                </a:solidFill>
                <a:latin typeface="Arial" pitchFamily="34" charset="0"/>
                <a:ea typeface="黑体" pitchFamily="2" charset="-122"/>
                <a:cs typeface="+mn-cs"/>
              </a:defRPr>
            </a:lvl3pPr>
            <a:lvl4pPr marL="1371600" algn="l" rtl="0" fontAlgn="base">
              <a:spcBef>
                <a:spcPct val="0"/>
              </a:spcBef>
              <a:spcAft>
                <a:spcPct val="0"/>
              </a:spcAft>
              <a:defRPr kern="1200">
                <a:solidFill>
                  <a:schemeClr val="tx1"/>
                </a:solidFill>
                <a:latin typeface="Arial" pitchFamily="34" charset="0"/>
                <a:ea typeface="黑体" pitchFamily="2" charset="-122"/>
                <a:cs typeface="+mn-cs"/>
              </a:defRPr>
            </a:lvl4pPr>
            <a:lvl5pPr marL="1828800" algn="l" rtl="0" fontAlgn="base">
              <a:spcBef>
                <a:spcPct val="0"/>
              </a:spcBef>
              <a:spcAft>
                <a:spcPct val="0"/>
              </a:spcAft>
              <a:defRPr kern="1200">
                <a:solidFill>
                  <a:schemeClr val="tx1"/>
                </a:solidFill>
                <a:latin typeface="Arial" pitchFamily="34" charset="0"/>
                <a:ea typeface="黑体" pitchFamily="2" charset="-122"/>
                <a:cs typeface="+mn-cs"/>
              </a:defRPr>
            </a:lvl5pPr>
            <a:lvl6pPr marL="2286000" algn="l" defTabSz="914400" rtl="0" eaLnBrk="1" latinLnBrk="0" hangingPunct="1">
              <a:defRPr kern="1200">
                <a:solidFill>
                  <a:schemeClr val="tx1"/>
                </a:solidFill>
                <a:latin typeface="Arial" pitchFamily="34" charset="0"/>
                <a:ea typeface="黑体" pitchFamily="2" charset="-122"/>
                <a:cs typeface="+mn-cs"/>
              </a:defRPr>
            </a:lvl6pPr>
            <a:lvl7pPr marL="2743200" algn="l" defTabSz="914400" rtl="0" eaLnBrk="1" latinLnBrk="0" hangingPunct="1">
              <a:defRPr kern="1200">
                <a:solidFill>
                  <a:schemeClr val="tx1"/>
                </a:solidFill>
                <a:latin typeface="Arial" pitchFamily="34" charset="0"/>
                <a:ea typeface="黑体" pitchFamily="2" charset="-122"/>
                <a:cs typeface="+mn-cs"/>
              </a:defRPr>
            </a:lvl7pPr>
            <a:lvl8pPr marL="3200400" algn="l" defTabSz="914400" rtl="0" eaLnBrk="1" latinLnBrk="0" hangingPunct="1">
              <a:defRPr kern="1200">
                <a:solidFill>
                  <a:schemeClr val="tx1"/>
                </a:solidFill>
                <a:latin typeface="Arial" pitchFamily="34" charset="0"/>
                <a:ea typeface="黑体" pitchFamily="2" charset="-122"/>
                <a:cs typeface="+mn-cs"/>
              </a:defRPr>
            </a:lvl8pPr>
            <a:lvl9pPr marL="3657600" algn="l" defTabSz="914400" rtl="0" eaLnBrk="1" latinLnBrk="0" hangingPunct="1">
              <a:defRPr kern="1200">
                <a:solidFill>
                  <a:schemeClr val="tx1"/>
                </a:solidFill>
                <a:latin typeface="Arial" pitchFamily="34" charset="0"/>
                <a:ea typeface="黑体" pitchFamily="2" charset="-122"/>
                <a:cs typeface="+mn-cs"/>
              </a:defRPr>
            </a:lvl9pPr>
          </a:lstStyle>
          <a:p>
            <a:pPr marL="0" marR="0" indent="0" algn="ctr" defTabSz="914400" rtl="0" eaLnBrk="1" fontAlgn="base" latinLnBrk="0" hangingPunct="1">
              <a:lnSpc>
                <a:spcPct val="100000"/>
              </a:lnSpc>
              <a:spcBef>
                <a:spcPct val="0"/>
              </a:spcBef>
              <a:spcAft>
                <a:spcPct val="0"/>
              </a:spcAft>
              <a:buClrTx/>
              <a:buSzTx/>
              <a:buFontTx/>
              <a:buNone/>
              <a:tabLst/>
            </a:pPr>
            <a:r>
              <a:rPr lang="zh-CN" altLang="en-US" sz="1400" dirty="0" smtClean="0">
                <a:latin typeface="Arial" charset="0"/>
              </a:rPr>
              <a:t>复合工具提参</a:t>
            </a:r>
            <a:endParaRPr kumimoji="0" lang="zh-CN" altLang="en-US" sz="1400" i="0" u="none" strike="noStrike" cap="none" normalizeH="0" baseline="0" dirty="0" smtClean="0">
              <a:ln>
                <a:noFill/>
              </a:ln>
              <a:solidFill>
                <a:schemeClr val="tx1"/>
              </a:solidFill>
              <a:effectLst/>
              <a:latin typeface="Arial" charset="0"/>
              <a:ea typeface="黑体" pitchFamily="2" charset="-122"/>
            </a:endParaRPr>
          </a:p>
        </p:txBody>
      </p:sp>
      <p:sp>
        <p:nvSpPr>
          <p:cNvPr id="137" name="圆角矩形 136"/>
          <p:cNvSpPr/>
          <p:nvPr/>
        </p:nvSpPr>
        <p:spPr bwMode="auto">
          <a:xfrm>
            <a:off x="5086043" y="4730702"/>
            <a:ext cx="1571636" cy="279570"/>
          </a:xfrm>
          <a:prstGeom prst="roundRect">
            <a:avLst/>
          </a:prstGeom>
          <a:solidFill>
            <a:schemeClr val="accent5">
              <a:lumMod val="40000"/>
              <a:lumOff val="60000"/>
            </a:schemeClr>
          </a:solidFill>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none" lIns="91440" tIns="45720" rIns="91440" bIns="45720" numCol="1" rtlCol="0" anchor="t" anchorCtr="0" compatLnSpc="1">
            <a:prstTxWarp prst="textNoShape">
              <a:avLst/>
            </a:prstTxWarp>
          </a:bodyPr>
          <a:lstStyle>
            <a:defPPr>
              <a:defRPr lang="zh-CN"/>
            </a:defPPr>
            <a:lvl1pPr algn="l" rtl="0" fontAlgn="base">
              <a:spcBef>
                <a:spcPct val="0"/>
              </a:spcBef>
              <a:spcAft>
                <a:spcPct val="0"/>
              </a:spcAft>
              <a:defRPr kern="1200">
                <a:solidFill>
                  <a:schemeClr val="tx1"/>
                </a:solidFill>
                <a:latin typeface="Arial" pitchFamily="34" charset="0"/>
                <a:ea typeface="黑体" pitchFamily="2" charset="-122"/>
                <a:cs typeface="+mn-cs"/>
              </a:defRPr>
            </a:lvl1pPr>
            <a:lvl2pPr marL="457200" algn="l" rtl="0" fontAlgn="base">
              <a:spcBef>
                <a:spcPct val="0"/>
              </a:spcBef>
              <a:spcAft>
                <a:spcPct val="0"/>
              </a:spcAft>
              <a:defRPr kern="1200">
                <a:solidFill>
                  <a:schemeClr val="tx1"/>
                </a:solidFill>
                <a:latin typeface="Arial" pitchFamily="34" charset="0"/>
                <a:ea typeface="黑体" pitchFamily="2" charset="-122"/>
                <a:cs typeface="+mn-cs"/>
              </a:defRPr>
            </a:lvl2pPr>
            <a:lvl3pPr marL="914400" algn="l" rtl="0" fontAlgn="base">
              <a:spcBef>
                <a:spcPct val="0"/>
              </a:spcBef>
              <a:spcAft>
                <a:spcPct val="0"/>
              </a:spcAft>
              <a:defRPr kern="1200">
                <a:solidFill>
                  <a:schemeClr val="tx1"/>
                </a:solidFill>
                <a:latin typeface="Arial" pitchFamily="34" charset="0"/>
                <a:ea typeface="黑体" pitchFamily="2" charset="-122"/>
                <a:cs typeface="+mn-cs"/>
              </a:defRPr>
            </a:lvl3pPr>
            <a:lvl4pPr marL="1371600" algn="l" rtl="0" fontAlgn="base">
              <a:spcBef>
                <a:spcPct val="0"/>
              </a:spcBef>
              <a:spcAft>
                <a:spcPct val="0"/>
              </a:spcAft>
              <a:defRPr kern="1200">
                <a:solidFill>
                  <a:schemeClr val="tx1"/>
                </a:solidFill>
                <a:latin typeface="Arial" pitchFamily="34" charset="0"/>
                <a:ea typeface="黑体" pitchFamily="2" charset="-122"/>
                <a:cs typeface="+mn-cs"/>
              </a:defRPr>
            </a:lvl4pPr>
            <a:lvl5pPr marL="1828800" algn="l" rtl="0" fontAlgn="base">
              <a:spcBef>
                <a:spcPct val="0"/>
              </a:spcBef>
              <a:spcAft>
                <a:spcPct val="0"/>
              </a:spcAft>
              <a:defRPr kern="1200">
                <a:solidFill>
                  <a:schemeClr val="tx1"/>
                </a:solidFill>
                <a:latin typeface="Arial" pitchFamily="34" charset="0"/>
                <a:ea typeface="黑体" pitchFamily="2" charset="-122"/>
                <a:cs typeface="+mn-cs"/>
              </a:defRPr>
            </a:lvl5pPr>
            <a:lvl6pPr marL="2286000" algn="l" defTabSz="914400" rtl="0" eaLnBrk="1" latinLnBrk="0" hangingPunct="1">
              <a:defRPr kern="1200">
                <a:solidFill>
                  <a:schemeClr val="tx1"/>
                </a:solidFill>
                <a:latin typeface="Arial" pitchFamily="34" charset="0"/>
                <a:ea typeface="黑体" pitchFamily="2" charset="-122"/>
                <a:cs typeface="+mn-cs"/>
              </a:defRPr>
            </a:lvl6pPr>
            <a:lvl7pPr marL="2743200" algn="l" defTabSz="914400" rtl="0" eaLnBrk="1" latinLnBrk="0" hangingPunct="1">
              <a:defRPr kern="1200">
                <a:solidFill>
                  <a:schemeClr val="tx1"/>
                </a:solidFill>
                <a:latin typeface="Arial" pitchFamily="34" charset="0"/>
                <a:ea typeface="黑体" pitchFamily="2" charset="-122"/>
                <a:cs typeface="+mn-cs"/>
              </a:defRPr>
            </a:lvl7pPr>
            <a:lvl8pPr marL="3200400" algn="l" defTabSz="914400" rtl="0" eaLnBrk="1" latinLnBrk="0" hangingPunct="1">
              <a:defRPr kern="1200">
                <a:solidFill>
                  <a:schemeClr val="tx1"/>
                </a:solidFill>
                <a:latin typeface="Arial" pitchFamily="34" charset="0"/>
                <a:ea typeface="黑体" pitchFamily="2" charset="-122"/>
                <a:cs typeface="+mn-cs"/>
              </a:defRPr>
            </a:lvl8pPr>
            <a:lvl9pPr marL="3657600" algn="l" defTabSz="914400" rtl="0" eaLnBrk="1" latinLnBrk="0" hangingPunct="1">
              <a:defRPr kern="1200">
                <a:solidFill>
                  <a:schemeClr val="tx1"/>
                </a:solidFill>
                <a:latin typeface="Arial" pitchFamily="34" charset="0"/>
                <a:ea typeface="黑体" pitchFamily="2" charset="-122"/>
                <a:cs typeface="+mn-cs"/>
              </a:defRPr>
            </a:lvl9pPr>
          </a:lstStyle>
          <a:p>
            <a:pPr marL="0" marR="0" indent="0" algn="ctr" defTabSz="914400" eaLnBrk="1" latinLnBrk="0" hangingPunct="1">
              <a:lnSpc>
                <a:spcPct val="100000"/>
              </a:lnSpc>
              <a:buClrTx/>
              <a:buSzTx/>
              <a:buFontTx/>
              <a:buNone/>
              <a:tabLst/>
            </a:pPr>
            <a:r>
              <a:rPr lang="zh-CN" altLang="en-US" sz="1400" dirty="0" smtClean="0">
                <a:latin typeface="Arial" charset="0"/>
              </a:rPr>
              <a:t>操作面板联动</a:t>
            </a:r>
          </a:p>
        </p:txBody>
      </p:sp>
      <p:sp>
        <p:nvSpPr>
          <p:cNvPr id="138" name="TextBox 137"/>
          <p:cNvSpPr txBox="1"/>
          <p:nvPr/>
        </p:nvSpPr>
        <p:spPr>
          <a:xfrm>
            <a:off x="1259632" y="1052736"/>
            <a:ext cx="2160240" cy="307777"/>
          </a:xfrm>
          <a:prstGeom prst="rect">
            <a:avLst/>
          </a:prstGeom>
          <a:gradFill>
            <a:gsLst>
              <a:gs pos="0">
                <a:schemeClr val="tx2">
                  <a:lumMod val="60000"/>
                  <a:lumOff val="40000"/>
                </a:schemeClr>
              </a:gs>
              <a:gs pos="80000">
                <a:schemeClr val="tx2">
                  <a:lumMod val="40000"/>
                  <a:lumOff val="60000"/>
                </a:schemeClr>
              </a:gs>
              <a:gs pos="100000">
                <a:schemeClr val="tx2">
                  <a:lumMod val="40000"/>
                  <a:lumOff val="60000"/>
                </a:schemeClr>
              </a:gs>
            </a:gsLst>
          </a:gradFill>
          <a:ln/>
        </p:spPr>
        <p:style>
          <a:lnRef idx="0">
            <a:schemeClr val="accent4"/>
          </a:lnRef>
          <a:fillRef idx="3">
            <a:schemeClr val="accent4"/>
          </a:fillRef>
          <a:effectRef idx="3">
            <a:schemeClr val="accent4"/>
          </a:effectRef>
          <a:fontRef idx="minor">
            <a:schemeClr val="lt1"/>
          </a:fontRef>
        </p:style>
        <p:txBody>
          <a:bodyPr wrap="square" rtlCol="0">
            <a:spAutoFit/>
          </a:bodyPr>
          <a:lstStyle/>
          <a:p>
            <a:pPr algn="ctr"/>
            <a:r>
              <a:rPr lang="en-US" altLang="zh-CN" sz="1400" dirty="0" smtClean="0">
                <a:solidFill>
                  <a:schemeClr val="tx1"/>
                </a:solidFill>
              </a:rPr>
              <a:t>DP</a:t>
            </a:r>
            <a:r>
              <a:rPr lang="zh-CN" altLang="en-US" sz="1400" dirty="0" smtClean="0">
                <a:solidFill>
                  <a:schemeClr val="tx1"/>
                </a:solidFill>
              </a:rPr>
              <a:t>组件输入参数传递</a:t>
            </a:r>
            <a:r>
              <a:rPr lang="en-US" altLang="zh-CN" sz="1400" dirty="0" smtClean="0">
                <a:solidFill>
                  <a:schemeClr val="tx1"/>
                </a:solidFill>
              </a:rPr>
              <a:t>(</a:t>
            </a:r>
            <a:r>
              <a:rPr lang="zh-CN" altLang="en-US" sz="1400" dirty="0" smtClean="0">
                <a:solidFill>
                  <a:schemeClr val="tx1"/>
                </a:solidFill>
              </a:rPr>
              <a:t>写</a:t>
            </a:r>
            <a:r>
              <a:rPr lang="en-US" altLang="zh-CN" sz="1400" dirty="0" smtClean="0">
                <a:solidFill>
                  <a:schemeClr val="tx1"/>
                </a:solidFill>
              </a:rPr>
              <a:t>)</a:t>
            </a:r>
            <a:endParaRPr lang="zh-CN" altLang="en-US" sz="1400" dirty="0" smtClean="0">
              <a:solidFill>
                <a:schemeClr val="tx1"/>
              </a:solidFill>
            </a:endParaRPr>
          </a:p>
        </p:txBody>
      </p:sp>
      <p:sp>
        <p:nvSpPr>
          <p:cNvPr id="139" name="圆角矩形 138"/>
          <p:cNvSpPr/>
          <p:nvPr/>
        </p:nvSpPr>
        <p:spPr bwMode="auto">
          <a:xfrm>
            <a:off x="1490176" y="1484784"/>
            <a:ext cx="1641664" cy="360040"/>
          </a:xfrm>
          <a:prstGeom prst="roundRect">
            <a:avLst>
              <a:gd name="adj" fmla="val 20458"/>
            </a:avLst>
          </a:prstGeom>
          <a:solidFill>
            <a:schemeClr val="accent5">
              <a:lumMod val="40000"/>
              <a:lumOff val="60000"/>
            </a:schemeClr>
          </a:solidFill>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none" lIns="91440" tIns="45720" rIns="91440" bIns="45720" numCol="1" rtlCol="0" anchor="t" anchorCtr="0" compatLnSpc="1">
            <a:prstTxWarp prst="textNoShape">
              <a:avLst/>
            </a:prstTxWarp>
          </a:bodyPr>
          <a:lstStyle>
            <a:defPPr>
              <a:defRPr lang="zh-CN"/>
            </a:defPPr>
            <a:lvl1pPr algn="l" rtl="0" fontAlgn="base">
              <a:spcBef>
                <a:spcPct val="0"/>
              </a:spcBef>
              <a:spcAft>
                <a:spcPct val="0"/>
              </a:spcAft>
              <a:defRPr kern="1200">
                <a:solidFill>
                  <a:schemeClr val="tx1"/>
                </a:solidFill>
                <a:latin typeface="Arial" pitchFamily="34" charset="0"/>
                <a:ea typeface="黑体" pitchFamily="2" charset="-122"/>
                <a:cs typeface="+mn-cs"/>
              </a:defRPr>
            </a:lvl1pPr>
            <a:lvl2pPr marL="457200" algn="l" rtl="0" fontAlgn="base">
              <a:spcBef>
                <a:spcPct val="0"/>
              </a:spcBef>
              <a:spcAft>
                <a:spcPct val="0"/>
              </a:spcAft>
              <a:defRPr kern="1200">
                <a:solidFill>
                  <a:schemeClr val="tx1"/>
                </a:solidFill>
                <a:latin typeface="Arial" pitchFamily="34" charset="0"/>
                <a:ea typeface="黑体" pitchFamily="2" charset="-122"/>
                <a:cs typeface="+mn-cs"/>
              </a:defRPr>
            </a:lvl2pPr>
            <a:lvl3pPr marL="914400" algn="l" rtl="0" fontAlgn="base">
              <a:spcBef>
                <a:spcPct val="0"/>
              </a:spcBef>
              <a:spcAft>
                <a:spcPct val="0"/>
              </a:spcAft>
              <a:defRPr kern="1200">
                <a:solidFill>
                  <a:schemeClr val="tx1"/>
                </a:solidFill>
                <a:latin typeface="Arial" pitchFamily="34" charset="0"/>
                <a:ea typeface="黑体" pitchFamily="2" charset="-122"/>
                <a:cs typeface="+mn-cs"/>
              </a:defRPr>
            </a:lvl3pPr>
            <a:lvl4pPr marL="1371600" algn="l" rtl="0" fontAlgn="base">
              <a:spcBef>
                <a:spcPct val="0"/>
              </a:spcBef>
              <a:spcAft>
                <a:spcPct val="0"/>
              </a:spcAft>
              <a:defRPr kern="1200">
                <a:solidFill>
                  <a:schemeClr val="tx1"/>
                </a:solidFill>
                <a:latin typeface="Arial" pitchFamily="34" charset="0"/>
                <a:ea typeface="黑体" pitchFamily="2" charset="-122"/>
                <a:cs typeface="+mn-cs"/>
              </a:defRPr>
            </a:lvl4pPr>
            <a:lvl5pPr marL="1828800" algn="l" rtl="0" fontAlgn="base">
              <a:spcBef>
                <a:spcPct val="0"/>
              </a:spcBef>
              <a:spcAft>
                <a:spcPct val="0"/>
              </a:spcAft>
              <a:defRPr kern="1200">
                <a:solidFill>
                  <a:schemeClr val="tx1"/>
                </a:solidFill>
                <a:latin typeface="Arial" pitchFamily="34" charset="0"/>
                <a:ea typeface="黑体" pitchFamily="2" charset="-122"/>
                <a:cs typeface="+mn-cs"/>
              </a:defRPr>
            </a:lvl5pPr>
            <a:lvl6pPr marL="2286000" algn="l" defTabSz="914400" rtl="0" eaLnBrk="1" latinLnBrk="0" hangingPunct="1">
              <a:defRPr kern="1200">
                <a:solidFill>
                  <a:schemeClr val="tx1"/>
                </a:solidFill>
                <a:latin typeface="Arial" pitchFamily="34" charset="0"/>
                <a:ea typeface="黑体" pitchFamily="2" charset="-122"/>
                <a:cs typeface="+mn-cs"/>
              </a:defRPr>
            </a:lvl6pPr>
            <a:lvl7pPr marL="2743200" algn="l" defTabSz="914400" rtl="0" eaLnBrk="1" latinLnBrk="0" hangingPunct="1">
              <a:defRPr kern="1200">
                <a:solidFill>
                  <a:schemeClr val="tx1"/>
                </a:solidFill>
                <a:latin typeface="Arial" pitchFamily="34" charset="0"/>
                <a:ea typeface="黑体" pitchFamily="2" charset="-122"/>
                <a:cs typeface="+mn-cs"/>
              </a:defRPr>
            </a:lvl7pPr>
            <a:lvl8pPr marL="3200400" algn="l" defTabSz="914400" rtl="0" eaLnBrk="1" latinLnBrk="0" hangingPunct="1">
              <a:defRPr kern="1200">
                <a:solidFill>
                  <a:schemeClr val="tx1"/>
                </a:solidFill>
                <a:latin typeface="Arial" pitchFamily="34" charset="0"/>
                <a:ea typeface="黑体" pitchFamily="2" charset="-122"/>
                <a:cs typeface="+mn-cs"/>
              </a:defRPr>
            </a:lvl8pPr>
            <a:lvl9pPr marL="3657600" algn="l" defTabSz="914400" rtl="0" eaLnBrk="1" latinLnBrk="0" hangingPunct="1">
              <a:defRPr kern="1200">
                <a:solidFill>
                  <a:schemeClr val="tx1"/>
                </a:solidFill>
                <a:latin typeface="Arial" pitchFamily="34" charset="0"/>
                <a:ea typeface="黑体" pitchFamily="2" charset="-122"/>
                <a:cs typeface="+mn-cs"/>
              </a:defRPr>
            </a:lvl9pPr>
          </a:lstStyle>
          <a:p>
            <a:pPr algn="ctr"/>
            <a:r>
              <a:rPr lang="zh-CN" altLang="en-US" sz="1400" dirty="0" smtClean="0">
                <a:latin typeface="Arial" charset="0"/>
              </a:rPr>
              <a:t>写模式打开模版文件</a:t>
            </a:r>
            <a:endParaRPr lang="zh-CN" altLang="en-US" sz="1400" dirty="0">
              <a:latin typeface="Arial" charset="0"/>
            </a:endParaRPr>
          </a:p>
        </p:txBody>
      </p:sp>
      <p:sp>
        <p:nvSpPr>
          <p:cNvPr id="140" name="圆角矩形 139"/>
          <p:cNvSpPr/>
          <p:nvPr/>
        </p:nvSpPr>
        <p:spPr bwMode="auto">
          <a:xfrm>
            <a:off x="1490176" y="1919111"/>
            <a:ext cx="1641664" cy="357761"/>
          </a:xfrm>
          <a:prstGeom prst="roundRect">
            <a:avLst/>
          </a:prstGeom>
          <a:solidFill>
            <a:schemeClr val="accent5">
              <a:lumMod val="40000"/>
              <a:lumOff val="60000"/>
            </a:schemeClr>
          </a:solidFill>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none" lIns="91440" tIns="45720" rIns="91440" bIns="45720" numCol="1" rtlCol="0" anchor="t" anchorCtr="0" compatLnSpc="1">
            <a:prstTxWarp prst="textNoShape">
              <a:avLst/>
            </a:prstTxWarp>
          </a:bodyPr>
          <a:lstStyle>
            <a:defPPr>
              <a:defRPr lang="zh-CN"/>
            </a:defPPr>
            <a:lvl1pPr algn="l" rtl="0" fontAlgn="base">
              <a:spcBef>
                <a:spcPct val="0"/>
              </a:spcBef>
              <a:spcAft>
                <a:spcPct val="0"/>
              </a:spcAft>
              <a:defRPr kern="1200">
                <a:solidFill>
                  <a:schemeClr val="tx1"/>
                </a:solidFill>
                <a:latin typeface="Arial" pitchFamily="34" charset="0"/>
                <a:ea typeface="黑体" pitchFamily="2" charset="-122"/>
                <a:cs typeface="+mn-cs"/>
              </a:defRPr>
            </a:lvl1pPr>
            <a:lvl2pPr marL="457200" algn="l" rtl="0" fontAlgn="base">
              <a:spcBef>
                <a:spcPct val="0"/>
              </a:spcBef>
              <a:spcAft>
                <a:spcPct val="0"/>
              </a:spcAft>
              <a:defRPr kern="1200">
                <a:solidFill>
                  <a:schemeClr val="tx1"/>
                </a:solidFill>
                <a:latin typeface="Arial" pitchFamily="34" charset="0"/>
                <a:ea typeface="黑体" pitchFamily="2" charset="-122"/>
                <a:cs typeface="+mn-cs"/>
              </a:defRPr>
            </a:lvl2pPr>
            <a:lvl3pPr marL="914400" algn="l" rtl="0" fontAlgn="base">
              <a:spcBef>
                <a:spcPct val="0"/>
              </a:spcBef>
              <a:spcAft>
                <a:spcPct val="0"/>
              </a:spcAft>
              <a:defRPr kern="1200">
                <a:solidFill>
                  <a:schemeClr val="tx1"/>
                </a:solidFill>
                <a:latin typeface="Arial" pitchFamily="34" charset="0"/>
                <a:ea typeface="黑体" pitchFamily="2" charset="-122"/>
                <a:cs typeface="+mn-cs"/>
              </a:defRPr>
            </a:lvl3pPr>
            <a:lvl4pPr marL="1371600" algn="l" rtl="0" fontAlgn="base">
              <a:spcBef>
                <a:spcPct val="0"/>
              </a:spcBef>
              <a:spcAft>
                <a:spcPct val="0"/>
              </a:spcAft>
              <a:defRPr kern="1200">
                <a:solidFill>
                  <a:schemeClr val="tx1"/>
                </a:solidFill>
                <a:latin typeface="Arial" pitchFamily="34" charset="0"/>
                <a:ea typeface="黑体" pitchFamily="2" charset="-122"/>
                <a:cs typeface="+mn-cs"/>
              </a:defRPr>
            </a:lvl4pPr>
            <a:lvl5pPr marL="1828800" algn="l" rtl="0" fontAlgn="base">
              <a:spcBef>
                <a:spcPct val="0"/>
              </a:spcBef>
              <a:spcAft>
                <a:spcPct val="0"/>
              </a:spcAft>
              <a:defRPr kern="1200">
                <a:solidFill>
                  <a:schemeClr val="tx1"/>
                </a:solidFill>
                <a:latin typeface="Arial" pitchFamily="34" charset="0"/>
                <a:ea typeface="黑体" pitchFamily="2" charset="-122"/>
                <a:cs typeface="+mn-cs"/>
              </a:defRPr>
            </a:lvl5pPr>
            <a:lvl6pPr marL="2286000" algn="l" defTabSz="914400" rtl="0" eaLnBrk="1" latinLnBrk="0" hangingPunct="1">
              <a:defRPr kern="1200">
                <a:solidFill>
                  <a:schemeClr val="tx1"/>
                </a:solidFill>
                <a:latin typeface="Arial" pitchFamily="34" charset="0"/>
                <a:ea typeface="黑体" pitchFamily="2" charset="-122"/>
                <a:cs typeface="+mn-cs"/>
              </a:defRPr>
            </a:lvl6pPr>
            <a:lvl7pPr marL="2743200" algn="l" defTabSz="914400" rtl="0" eaLnBrk="1" latinLnBrk="0" hangingPunct="1">
              <a:defRPr kern="1200">
                <a:solidFill>
                  <a:schemeClr val="tx1"/>
                </a:solidFill>
                <a:latin typeface="Arial" pitchFamily="34" charset="0"/>
                <a:ea typeface="黑体" pitchFamily="2" charset="-122"/>
                <a:cs typeface="+mn-cs"/>
              </a:defRPr>
            </a:lvl7pPr>
            <a:lvl8pPr marL="3200400" algn="l" defTabSz="914400" rtl="0" eaLnBrk="1" latinLnBrk="0" hangingPunct="1">
              <a:defRPr kern="1200">
                <a:solidFill>
                  <a:schemeClr val="tx1"/>
                </a:solidFill>
                <a:latin typeface="Arial" pitchFamily="34" charset="0"/>
                <a:ea typeface="黑体" pitchFamily="2" charset="-122"/>
                <a:cs typeface="+mn-cs"/>
              </a:defRPr>
            </a:lvl8pPr>
            <a:lvl9pPr marL="3657600" algn="l" defTabSz="914400" rtl="0" eaLnBrk="1" latinLnBrk="0" hangingPunct="1">
              <a:defRPr kern="1200">
                <a:solidFill>
                  <a:schemeClr val="tx1"/>
                </a:solidFill>
                <a:latin typeface="Arial" pitchFamily="34" charset="0"/>
                <a:ea typeface="黑体" pitchFamily="2" charset="-122"/>
                <a:cs typeface="+mn-cs"/>
              </a:defRPr>
            </a:lvl9pPr>
          </a:lstStyle>
          <a:p>
            <a:pPr algn="ctr"/>
            <a:r>
              <a:rPr lang="zh-CN" altLang="en-US" sz="1400" dirty="0" smtClean="0">
                <a:latin typeface="Arial" charset="0"/>
              </a:rPr>
              <a:t>按设计时规则写参数</a:t>
            </a:r>
            <a:endParaRPr lang="zh-CN" altLang="en-US" sz="1400" dirty="0">
              <a:latin typeface="Arial" charset="0"/>
            </a:endParaRPr>
          </a:p>
        </p:txBody>
      </p:sp>
      <p:sp>
        <p:nvSpPr>
          <p:cNvPr id="171" name="标题 1"/>
          <p:cNvSpPr>
            <a:spLocks noGrp="1"/>
          </p:cNvSpPr>
          <p:nvPr>
            <p:ph type="title"/>
          </p:nvPr>
        </p:nvSpPr>
        <p:spPr>
          <a:xfrm>
            <a:off x="0" y="-11289"/>
            <a:ext cx="8820472" cy="410172"/>
          </a:xfrm>
        </p:spPr>
        <p:txBody>
          <a:bodyPr>
            <a:noAutofit/>
          </a:bodyPr>
          <a:lstStyle/>
          <a:p>
            <a:r>
              <a:rPr lang="zh-CN" altLang="en-US" sz="2800" dirty="0" smtClean="0"/>
              <a:t>数据解析组件功能架构</a:t>
            </a:r>
            <a:endParaRPr lang="zh-CN" altLang="en-US" sz="2800" dirty="0"/>
          </a:p>
        </p:txBody>
      </p:sp>
      <p:sp>
        <p:nvSpPr>
          <p:cNvPr id="175" name="圆角矩形 174"/>
          <p:cNvSpPr/>
          <p:nvPr/>
        </p:nvSpPr>
        <p:spPr bwMode="auto">
          <a:xfrm>
            <a:off x="6948264" y="3645024"/>
            <a:ext cx="1571636" cy="285752"/>
          </a:xfrm>
          <a:prstGeom prst="roundRect">
            <a:avLst/>
          </a:prstGeom>
          <a:solidFill>
            <a:schemeClr val="accent5">
              <a:lumMod val="40000"/>
              <a:lumOff val="60000"/>
            </a:schemeClr>
          </a:solidFill>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none" lIns="91440" tIns="45720" rIns="91440" bIns="45720" numCol="1" rtlCol="0" anchor="t" anchorCtr="0" compatLnSpc="1">
            <a:prstTxWarp prst="textNoShape">
              <a:avLst/>
            </a:prstTxWarp>
          </a:bodyPr>
          <a:lstStyle>
            <a:defPPr>
              <a:defRPr lang="zh-CN"/>
            </a:defPPr>
            <a:lvl1pPr algn="l" rtl="0" fontAlgn="base">
              <a:spcBef>
                <a:spcPct val="0"/>
              </a:spcBef>
              <a:spcAft>
                <a:spcPct val="0"/>
              </a:spcAft>
              <a:defRPr kern="1200">
                <a:solidFill>
                  <a:schemeClr val="tx1"/>
                </a:solidFill>
                <a:latin typeface="Arial" pitchFamily="34" charset="0"/>
                <a:ea typeface="黑体" pitchFamily="2" charset="-122"/>
                <a:cs typeface="+mn-cs"/>
              </a:defRPr>
            </a:lvl1pPr>
            <a:lvl2pPr marL="457200" algn="l" rtl="0" fontAlgn="base">
              <a:spcBef>
                <a:spcPct val="0"/>
              </a:spcBef>
              <a:spcAft>
                <a:spcPct val="0"/>
              </a:spcAft>
              <a:defRPr kern="1200">
                <a:solidFill>
                  <a:schemeClr val="tx1"/>
                </a:solidFill>
                <a:latin typeface="Arial" pitchFamily="34" charset="0"/>
                <a:ea typeface="黑体" pitchFamily="2" charset="-122"/>
                <a:cs typeface="+mn-cs"/>
              </a:defRPr>
            </a:lvl2pPr>
            <a:lvl3pPr marL="914400" algn="l" rtl="0" fontAlgn="base">
              <a:spcBef>
                <a:spcPct val="0"/>
              </a:spcBef>
              <a:spcAft>
                <a:spcPct val="0"/>
              </a:spcAft>
              <a:defRPr kern="1200">
                <a:solidFill>
                  <a:schemeClr val="tx1"/>
                </a:solidFill>
                <a:latin typeface="Arial" pitchFamily="34" charset="0"/>
                <a:ea typeface="黑体" pitchFamily="2" charset="-122"/>
                <a:cs typeface="+mn-cs"/>
              </a:defRPr>
            </a:lvl3pPr>
            <a:lvl4pPr marL="1371600" algn="l" rtl="0" fontAlgn="base">
              <a:spcBef>
                <a:spcPct val="0"/>
              </a:spcBef>
              <a:spcAft>
                <a:spcPct val="0"/>
              </a:spcAft>
              <a:defRPr kern="1200">
                <a:solidFill>
                  <a:schemeClr val="tx1"/>
                </a:solidFill>
                <a:latin typeface="Arial" pitchFamily="34" charset="0"/>
                <a:ea typeface="黑体" pitchFamily="2" charset="-122"/>
                <a:cs typeface="+mn-cs"/>
              </a:defRPr>
            </a:lvl4pPr>
            <a:lvl5pPr marL="1828800" algn="l" rtl="0" fontAlgn="base">
              <a:spcBef>
                <a:spcPct val="0"/>
              </a:spcBef>
              <a:spcAft>
                <a:spcPct val="0"/>
              </a:spcAft>
              <a:defRPr kern="1200">
                <a:solidFill>
                  <a:schemeClr val="tx1"/>
                </a:solidFill>
                <a:latin typeface="Arial" pitchFamily="34" charset="0"/>
                <a:ea typeface="黑体" pitchFamily="2" charset="-122"/>
                <a:cs typeface="+mn-cs"/>
              </a:defRPr>
            </a:lvl5pPr>
            <a:lvl6pPr marL="2286000" algn="l" defTabSz="914400" rtl="0" eaLnBrk="1" latinLnBrk="0" hangingPunct="1">
              <a:defRPr kern="1200">
                <a:solidFill>
                  <a:schemeClr val="tx1"/>
                </a:solidFill>
                <a:latin typeface="Arial" pitchFamily="34" charset="0"/>
                <a:ea typeface="黑体" pitchFamily="2" charset="-122"/>
                <a:cs typeface="+mn-cs"/>
              </a:defRPr>
            </a:lvl6pPr>
            <a:lvl7pPr marL="2743200" algn="l" defTabSz="914400" rtl="0" eaLnBrk="1" latinLnBrk="0" hangingPunct="1">
              <a:defRPr kern="1200">
                <a:solidFill>
                  <a:schemeClr val="tx1"/>
                </a:solidFill>
                <a:latin typeface="Arial" pitchFamily="34" charset="0"/>
                <a:ea typeface="黑体" pitchFamily="2" charset="-122"/>
                <a:cs typeface="+mn-cs"/>
              </a:defRPr>
            </a:lvl7pPr>
            <a:lvl8pPr marL="3200400" algn="l" defTabSz="914400" rtl="0" eaLnBrk="1" latinLnBrk="0" hangingPunct="1">
              <a:defRPr kern="1200">
                <a:solidFill>
                  <a:schemeClr val="tx1"/>
                </a:solidFill>
                <a:latin typeface="Arial" pitchFamily="34" charset="0"/>
                <a:ea typeface="黑体" pitchFamily="2" charset="-122"/>
                <a:cs typeface="+mn-cs"/>
              </a:defRPr>
            </a:lvl8pPr>
            <a:lvl9pPr marL="3657600" algn="l" defTabSz="914400" rtl="0" eaLnBrk="1" latinLnBrk="0" hangingPunct="1">
              <a:defRPr kern="1200">
                <a:solidFill>
                  <a:schemeClr val="tx1"/>
                </a:solidFill>
                <a:latin typeface="Arial" pitchFamily="34" charset="0"/>
                <a:ea typeface="黑体" pitchFamily="2" charset="-122"/>
                <a:cs typeface="+mn-cs"/>
              </a:defRPr>
            </a:lvl9pPr>
          </a:lstStyle>
          <a:p>
            <a:pPr algn="ctr"/>
            <a:r>
              <a:rPr lang="zh-CN" altLang="en-US" sz="1400" dirty="0" smtClean="0">
                <a:latin typeface="Arial" charset="0"/>
              </a:rPr>
              <a:t>内存文件操作</a:t>
            </a:r>
            <a:endParaRPr lang="zh-CN" altLang="en-US" sz="1400" dirty="0">
              <a:latin typeface="Arial" charset="0"/>
            </a:endParaRPr>
          </a:p>
        </p:txBody>
      </p:sp>
      <p:sp>
        <p:nvSpPr>
          <p:cNvPr id="176" name="圆角矩形 175"/>
          <p:cNvSpPr/>
          <p:nvPr/>
        </p:nvSpPr>
        <p:spPr bwMode="auto">
          <a:xfrm>
            <a:off x="6948264" y="4002214"/>
            <a:ext cx="1571636" cy="279570"/>
          </a:xfrm>
          <a:prstGeom prst="roundRect">
            <a:avLst/>
          </a:prstGeom>
          <a:solidFill>
            <a:schemeClr val="accent5">
              <a:lumMod val="40000"/>
              <a:lumOff val="60000"/>
            </a:schemeClr>
          </a:solidFill>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none" lIns="91440" tIns="45720" rIns="91440" bIns="45720" numCol="1" rtlCol="0" anchor="t" anchorCtr="0" compatLnSpc="1">
            <a:prstTxWarp prst="textNoShape">
              <a:avLst/>
            </a:prstTxWarp>
          </a:bodyPr>
          <a:lstStyle>
            <a:defPPr>
              <a:defRPr lang="zh-CN"/>
            </a:defPPr>
            <a:lvl1pPr algn="l" rtl="0" fontAlgn="base">
              <a:spcBef>
                <a:spcPct val="0"/>
              </a:spcBef>
              <a:spcAft>
                <a:spcPct val="0"/>
              </a:spcAft>
              <a:defRPr kern="1200">
                <a:solidFill>
                  <a:schemeClr val="tx1"/>
                </a:solidFill>
                <a:latin typeface="Arial" pitchFamily="34" charset="0"/>
                <a:ea typeface="黑体" pitchFamily="2" charset="-122"/>
                <a:cs typeface="+mn-cs"/>
              </a:defRPr>
            </a:lvl1pPr>
            <a:lvl2pPr marL="457200" algn="l" rtl="0" fontAlgn="base">
              <a:spcBef>
                <a:spcPct val="0"/>
              </a:spcBef>
              <a:spcAft>
                <a:spcPct val="0"/>
              </a:spcAft>
              <a:defRPr kern="1200">
                <a:solidFill>
                  <a:schemeClr val="tx1"/>
                </a:solidFill>
                <a:latin typeface="Arial" pitchFamily="34" charset="0"/>
                <a:ea typeface="黑体" pitchFamily="2" charset="-122"/>
                <a:cs typeface="+mn-cs"/>
              </a:defRPr>
            </a:lvl2pPr>
            <a:lvl3pPr marL="914400" algn="l" rtl="0" fontAlgn="base">
              <a:spcBef>
                <a:spcPct val="0"/>
              </a:spcBef>
              <a:spcAft>
                <a:spcPct val="0"/>
              </a:spcAft>
              <a:defRPr kern="1200">
                <a:solidFill>
                  <a:schemeClr val="tx1"/>
                </a:solidFill>
                <a:latin typeface="Arial" pitchFamily="34" charset="0"/>
                <a:ea typeface="黑体" pitchFamily="2" charset="-122"/>
                <a:cs typeface="+mn-cs"/>
              </a:defRPr>
            </a:lvl3pPr>
            <a:lvl4pPr marL="1371600" algn="l" rtl="0" fontAlgn="base">
              <a:spcBef>
                <a:spcPct val="0"/>
              </a:spcBef>
              <a:spcAft>
                <a:spcPct val="0"/>
              </a:spcAft>
              <a:defRPr kern="1200">
                <a:solidFill>
                  <a:schemeClr val="tx1"/>
                </a:solidFill>
                <a:latin typeface="Arial" pitchFamily="34" charset="0"/>
                <a:ea typeface="黑体" pitchFamily="2" charset="-122"/>
                <a:cs typeface="+mn-cs"/>
              </a:defRPr>
            </a:lvl4pPr>
            <a:lvl5pPr marL="1828800" algn="l" rtl="0" fontAlgn="base">
              <a:spcBef>
                <a:spcPct val="0"/>
              </a:spcBef>
              <a:spcAft>
                <a:spcPct val="0"/>
              </a:spcAft>
              <a:defRPr kern="1200">
                <a:solidFill>
                  <a:schemeClr val="tx1"/>
                </a:solidFill>
                <a:latin typeface="Arial" pitchFamily="34" charset="0"/>
                <a:ea typeface="黑体" pitchFamily="2" charset="-122"/>
                <a:cs typeface="+mn-cs"/>
              </a:defRPr>
            </a:lvl5pPr>
            <a:lvl6pPr marL="2286000" algn="l" defTabSz="914400" rtl="0" eaLnBrk="1" latinLnBrk="0" hangingPunct="1">
              <a:defRPr kern="1200">
                <a:solidFill>
                  <a:schemeClr val="tx1"/>
                </a:solidFill>
                <a:latin typeface="Arial" pitchFamily="34" charset="0"/>
                <a:ea typeface="黑体" pitchFamily="2" charset="-122"/>
                <a:cs typeface="+mn-cs"/>
              </a:defRPr>
            </a:lvl6pPr>
            <a:lvl7pPr marL="2743200" algn="l" defTabSz="914400" rtl="0" eaLnBrk="1" latinLnBrk="0" hangingPunct="1">
              <a:defRPr kern="1200">
                <a:solidFill>
                  <a:schemeClr val="tx1"/>
                </a:solidFill>
                <a:latin typeface="Arial" pitchFamily="34" charset="0"/>
                <a:ea typeface="黑体" pitchFamily="2" charset="-122"/>
                <a:cs typeface="+mn-cs"/>
              </a:defRPr>
            </a:lvl7pPr>
            <a:lvl8pPr marL="3200400" algn="l" defTabSz="914400" rtl="0" eaLnBrk="1" latinLnBrk="0" hangingPunct="1">
              <a:defRPr kern="1200">
                <a:solidFill>
                  <a:schemeClr val="tx1"/>
                </a:solidFill>
                <a:latin typeface="Arial" pitchFamily="34" charset="0"/>
                <a:ea typeface="黑体" pitchFamily="2" charset="-122"/>
                <a:cs typeface="+mn-cs"/>
              </a:defRPr>
            </a:lvl8pPr>
            <a:lvl9pPr marL="3657600" algn="l" defTabSz="914400" rtl="0" eaLnBrk="1" latinLnBrk="0" hangingPunct="1">
              <a:defRPr kern="1200">
                <a:solidFill>
                  <a:schemeClr val="tx1"/>
                </a:solidFill>
                <a:latin typeface="Arial" pitchFamily="34" charset="0"/>
                <a:ea typeface="黑体" pitchFamily="2" charset="-122"/>
                <a:cs typeface="+mn-cs"/>
              </a:defRPr>
            </a:lvl9pPr>
          </a:lstStyle>
          <a:p>
            <a:pPr marL="0" marR="0" indent="0" algn="ctr" defTabSz="914400" eaLnBrk="1" latinLnBrk="0" hangingPunct="1">
              <a:lnSpc>
                <a:spcPct val="100000"/>
              </a:lnSpc>
              <a:buClrTx/>
              <a:buSzTx/>
              <a:buFontTx/>
              <a:buNone/>
              <a:tabLst/>
            </a:pPr>
            <a:r>
              <a:rPr lang="zh-CN" altLang="en-US" sz="1400" dirty="0" smtClean="0">
                <a:latin typeface="Arial" charset="0"/>
              </a:rPr>
              <a:t>面板行号列号显示</a:t>
            </a:r>
          </a:p>
        </p:txBody>
      </p:sp>
      <p:sp>
        <p:nvSpPr>
          <p:cNvPr id="177" name="圆角矩形 176"/>
          <p:cNvSpPr/>
          <p:nvPr/>
        </p:nvSpPr>
        <p:spPr bwMode="auto">
          <a:xfrm>
            <a:off x="6948264" y="4359404"/>
            <a:ext cx="1571636" cy="279570"/>
          </a:xfrm>
          <a:prstGeom prst="roundRect">
            <a:avLst/>
          </a:prstGeom>
          <a:solidFill>
            <a:schemeClr val="accent5">
              <a:lumMod val="40000"/>
              <a:lumOff val="60000"/>
            </a:schemeClr>
          </a:solidFill>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none" lIns="91440" tIns="45720" rIns="91440" bIns="45720" numCol="1" rtlCol="0" anchor="t" anchorCtr="0" compatLnSpc="1">
            <a:prstTxWarp prst="textNoShape">
              <a:avLst/>
            </a:prstTxWarp>
          </a:bodyPr>
          <a:lstStyle>
            <a:defPPr>
              <a:defRPr lang="zh-CN"/>
            </a:defPPr>
            <a:lvl1pPr algn="l" rtl="0" fontAlgn="base">
              <a:spcBef>
                <a:spcPct val="0"/>
              </a:spcBef>
              <a:spcAft>
                <a:spcPct val="0"/>
              </a:spcAft>
              <a:defRPr kern="1200">
                <a:solidFill>
                  <a:schemeClr val="tx1"/>
                </a:solidFill>
                <a:latin typeface="Arial" pitchFamily="34" charset="0"/>
                <a:ea typeface="黑体" pitchFamily="2" charset="-122"/>
                <a:cs typeface="+mn-cs"/>
              </a:defRPr>
            </a:lvl1pPr>
            <a:lvl2pPr marL="457200" algn="l" rtl="0" fontAlgn="base">
              <a:spcBef>
                <a:spcPct val="0"/>
              </a:spcBef>
              <a:spcAft>
                <a:spcPct val="0"/>
              </a:spcAft>
              <a:defRPr kern="1200">
                <a:solidFill>
                  <a:schemeClr val="tx1"/>
                </a:solidFill>
                <a:latin typeface="Arial" pitchFamily="34" charset="0"/>
                <a:ea typeface="黑体" pitchFamily="2" charset="-122"/>
                <a:cs typeface="+mn-cs"/>
              </a:defRPr>
            </a:lvl2pPr>
            <a:lvl3pPr marL="914400" algn="l" rtl="0" fontAlgn="base">
              <a:spcBef>
                <a:spcPct val="0"/>
              </a:spcBef>
              <a:spcAft>
                <a:spcPct val="0"/>
              </a:spcAft>
              <a:defRPr kern="1200">
                <a:solidFill>
                  <a:schemeClr val="tx1"/>
                </a:solidFill>
                <a:latin typeface="Arial" pitchFamily="34" charset="0"/>
                <a:ea typeface="黑体" pitchFamily="2" charset="-122"/>
                <a:cs typeface="+mn-cs"/>
              </a:defRPr>
            </a:lvl3pPr>
            <a:lvl4pPr marL="1371600" algn="l" rtl="0" fontAlgn="base">
              <a:spcBef>
                <a:spcPct val="0"/>
              </a:spcBef>
              <a:spcAft>
                <a:spcPct val="0"/>
              </a:spcAft>
              <a:defRPr kern="1200">
                <a:solidFill>
                  <a:schemeClr val="tx1"/>
                </a:solidFill>
                <a:latin typeface="Arial" pitchFamily="34" charset="0"/>
                <a:ea typeface="黑体" pitchFamily="2" charset="-122"/>
                <a:cs typeface="+mn-cs"/>
              </a:defRPr>
            </a:lvl4pPr>
            <a:lvl5pPr marL="1828800" algn="l" rtl="0" fontAlgn="base">
              <a:spcBef>
                <a:spcPct val="0"/>
              </a:spcBef>
              <a:spcAft>
                <a:spcPct val="0"/>
              </a:spcAft>
              <a:defRPr kern="1200">
                <a:solidFill>
                  <a:schemeClr val="tx1"/>
                </a:solidFill>
                <a:latin typeface="Arial" pitchFamily="34" charset="0"/>
                <a:ea typeface="黑体" pitchFamily="2" charset="-122"/>
                <a:cs typeface="+mn-cs"/>
              </a:defRPr>
            </a:lvl5pPr>
            <a:lvl6pPr marL="2286000" algn="l" defTabSz="914400" rtl="0" eaLnBrk="1" latinLnBrk="0" hangingPunct="1">
              <a:defRPr kern="1200">
                <a:solidFill>
                  <a:schemeClr val="tx1"/>
                </a:solidFill>
                <a:latin typeface="Arial" pitchFamily="34" charset="0"/>
                <a:ea typeface="黑体" pitchFamily="2" charset="-122"/>
                <a:cs typeface="+mn-cs"/>
              </a:defRPr>
            </a:lvl6pPr>
            <a:lvl7pPr marL="2743200" algn="l" defTabSz="914400" rtl="0" eaLnBrk="1" latinLnBrk="0" hangingPunct="1">
              <a:defRPr kern="1200">
                <a:solidFill>
                  <a:schemeClr val="tx1"/>
                </a:solidFill>
                <a:latin typeface="Arial" pitchFamily="34" charset="0"/>
                <a:ea typeface="黑体" pitchFamily="2" charset="-122"/>
                <a:cs typeface="+mn-cs"/>
              </a:defRPr>
            </a:lvl7pPr>
            <a:lvl8pPr marL="3200400" algn="l" defTabSz="914400" rtl="0" eaLnBrk="1" latinLnBrk="0" hangingPunct="1">
              <a:defRPr kern="1200">
                <a:solidFill>
                  <a:schemeClr val="tx1"/>
                </a:solidFill>
                <a:latin typeface="Arial" pitchFamily="34" charset="0"/>
                <a:ea typeface="黑体" pitchFamily="2" charset="-122"/>
                <a:cs typeface="+mn-cs"/>
              </a:defRPr>
            </a:lvl8pPr>
            <a:lvl9pPr marL="3657600" algn="l" defTabSz="914400" rtl="0" eaLnBrk="1" latinLnBrk="0" hangingPunct="1">
              <a:defRPr kern="1200">
                <a:solidFill>
                  <a:schemeClr val="tx1"/>
                </a:solidFill>
                <a:latin typeface="Arial" pitchFamily="34" charset="0"/>
                <a:ea typeface="黑体" pitchFamily="2" charset="-122"/>
                <a:cs typeface="+mn-cs"/>
              </a:defRPr>
            </a:lvl9pPr>
          </a:lstStyle>
          <a:p>
            <a:pPr algn="ctr"/>
            <a:r>
              <a:rPr lang="zh-CN" altLang="en-US" sz="1400" dirty="0" smtClean="0">
                <a:latin typeface="Arial" charset="0"/>
              </a:rPr>
              <a:t>多种数据类型支持</a:t>
            </a:r>
            <a:endParaRPr lang="zh-CN" altLang="en-US" sz="1400" dirty="0">
              <a:latin typeface="Arial" charset="0"/>
            </a:endParaRPr>
          </a:p>
        </p:txBody>
      </p:sp>
      <p:sp>
        <p:nvSpPr>
          <p:cNvPr id="178" name="圆角矩形 177"/>
          <p:cNvSpPr/>
          <p:nvPr/>
        </p:nvSpPr>
        <p:spPr bwMode="auto">
          <a:xfrm>
            <a:off x="6948264" y="4716594"/>
            <a:ext cx="1571636" cy="279570"/>
          </a:xfrm>
          <a:prstGeom prst="roundRect">
            <a:avLst/>
          </a:prstGeom>
          <a:solidFill>
            <a:schemeClr val="accent5">
              <a:lumMod val="40000"/>
              <a:lumOff val="60000"/>
            </a:schemeClr>
          </a:solidFill>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none" lIns="91440" tIns="45720" rIns="91440" bIns="45720" numCol="1" rtlCol="0" anchor="t" anchorCtr="0" compatLnSpc="1">
            <a:prstTxWarp prst="textNoShape">
              <a:avLst/>
            </a:prstTxWarp>
          </a:bodyPr>
          <a:lstStyle>
            <a:defPPr>
              <a:defRPr lang="zh-CN"/>
            </a:defPPr>
            <a:lvl1pPr algn="l" rtl="0" fontAlgn="base">
              <a:spcBef>
                <a:spcPct val="0"/>
              </a:spcBef>
              <a:spcAft>
                <a:spcPct val="0"/>
              </a:spcAft>
              <a:defRPr kern="1200">
                <a:solidFill>
                  <a:schemeClr val="tx1"/>
                </a:solidFill>
                <a:latin typeface="Arial" pitchFamily="34" charset="0"/>
                <a:ea typeface="黑体" pitchFamily="2" charset="-122"/>
                <a:cs typeface="+mn-cs"/>
              </a:defRPr>
            </a:lvl1pPr>
            <a:lvl2pPr marL="457200" algn="l" rtl="0" fontAlgn="base">
              <a:spcBef>
                <a:spcPct val="0"/>
              </a:spcBef>
              <a:spcAft>
                <a:spcPct val="0"/>
              </a:spcAft>
              <a:defRPr kern="1200">
                <a:solidFill>
                  <a:schemeClr val="tx1"/>
                </a:solidFill>
                <a:latin typeface="Arial" pitchFamily="34" charset="0"/>
                <a:ea typeface="黑体" pitchFamily="2" charset="-122"/>
                <a:cs typeface="+mn-cs"/>
              </a:defRPr>
            </a:lvl2pPr>
            <a:lvl3pPr marL="914400" algn="l" rtl="0" fontAlgn="base">
              <a:spcBef>
                <a:spcPct val="0"/>
              </a:spcBef>
              <a:spcAft>
                <a:spcPct val="0"/>
              </a:spcAft>
              <a:defRPr kern="1200">
                <a:solidFill>
                  <a:schemeClr val="tx1"/>
                </a:solidFill>
                <a:latin typeface="Arial" pitchFamily="34" charset="0"/>
                <a:ea typeface="黑体" pitchFamily="2" charset="-122"/>
                <a:cs typeface="+mn-cs"/>
              </a:defRPr>
            </a:lvl3pPr>
            <a:lvl4pPr marL="1371600" algn="l" rtl="0" fontAlgn="base">
              <a:spcBef>
                <a:spcPct val="0"/>
              </a:spcBef>
              <a:spcAft>
                <a:spcPct val="0"/>
              </a:spcAft>
              <a:defRPr kern="1200">
                <a:solidFill>
                  <a:schemeClr val="tx1"/>
                </a:solidFill>
                <a:latin typeface="Arial" pitchFamily="34" charset="0"/>
                <a:ea typeface="黑体" pitchFamily="2" charset="-122"/>
                <a:cs typeface="+mn-cs"/>
              </a:defRPr>
            </a:lvl4pPr>
            <a:lvl5pPr marL="1828800" algn="l" rtl="0" fontAlgn="base">
              <a:spcBef>
                <a:spcPct val="0"/>
              </a:spcBef>
              <a:spcAft>
                <a:spcPct val="0"/>
              </a:spcAft>
              <a:defRPr kern="1200">
                <a:solidFill>
                  <a:schemeClr val="tx1"/>
                </a:solidFill>
                <a:latin typeface="Arial" pitchFamily="34" charset="0"/>
                <a:ea typeface="黑体" pitchFamily="2" charset="-122"/>
                <a:cs typeface="+mn-cs"/>
              </a:defRPr>
            </a:lvl5pPr>
            <a:lvl6pPr marL="2286000" algn="l" defTabSz="914400" rtl="0" eaLnBrk="1" latinLnBrk="0" hangingPunct="1">
              <a:defRPr kern="1200">
                <a:solidFill>
                  <a:schemeClr val="tx1"/>
                </a:solidFill>
                <a:latin typeface="Arial" pitchFamily="34" charset="0"/>
                <a:ea typeface="黑体" pitchFamily="2" charset="-122"/>
                <a:cs typeface="+mn-cs"/>
              </a:defRPr>
            </a:lvl6pPr>
            <a:lvl7pPr marL="2743200" algn="l" defTabSz="914400" rtl="0" eaLnBrk="1" latinLnBrk="0" hangingPunct="1">
              <a:defRPr kern="1200">
                <a:solidFill>
                  <a:schemeClr val="tx1"/>
                </a:solidFill>
                <a:latin typeface="Arial" pitchFamily="34" charset="0"/>
                <a:ea typeface="黑体" pitchFamily="2" charset="-122"/>
                <a:cs typeface="+mn-cs"/>
              </a:defRPr>
            </a:lvl7pPr>
            <a:lvl8pPr marL="3200400" algn="l" defTabSz="914400" rtl="0" eaLnBrk="1" latinLnBrk="0" hangingPunct="1">
              <a:defRPr kern="1200">
                <a:solidFill>
                  <a:schemeClr val="tx1"/>
                </a:solidFill>
                <a:latin typeface="Arial" pitchFamily="34" charset="0"/>
                <a:ea typeface="黑体" pitchFamily="2" charset="-122"/>
                <a:cs typeface="+mn-cs"/>
              </a:defRPr>
            </a:lvl8pPr>
            <a:lvl9pPr marL="3657600" algn="l" defTabSz="914400" rtl="0" eaLnBrk="1" latinLnBrk="0" hangingPunct="1">
              <a:defRPr kern="1200">
                <a:solidFill>
                  <a:schemeClr val="tx1"/>
                </a:solidFill>
                <a:latin typeface="Arial" pitchFamily="34" charset="0"/>
                <a:ea typeface="黑体" pitchFamily="2" charset="-122"/>
                <a:cs typeface="+mn-cs"/>
              </a:defRPr>
            </a:lvl9pPr>
          </a:lstStyle>
          <a:p>
            <a:pPr marL="0" marR="0" indent="0" algn="ctr" defTabSz="914400" eaLnBrk="1" latinLnBrk="0" hangingPunct="1">
              <a:lnSpc>
                <a:spcPct val="100000"/>
              </a:lnSpc>
              <a:buClrTx/>
              <a:buSzTx/>
              <a:buFontTx/>
              <a:buNone/>
              <a:tabLst/>
            </a:pPr>
            <a:r>
              <a:rPr lang="zh-CN" altLang="en-US" sz="1400" dirty="0" smtClean="0">
                <a:latin typeface="Arial" charset="0"/>
              </a:rPr>
              <a:t>提参编辑器颜色设置</a:t>
            </a:r>
          </a:p>
        </p:txBody>
      </p:sp>
      <p:sp>
        <p:nvSpPr>
          <p:cNvPr id="179" name="圆角矩形 178"/>
          <p:cNvSpPr/>
          <p:nvPr/>
        </p:nvSpPr>
        <p:spPr bwMode="auto">
          <a:xfrm>
            <a:off x="1484154" y="2348880"/>
            <a:ext cx="1641664" cy="357761"/>
          </a:xfrm>
          <a:prstGeom prst="roundRect">
            <a:avLst/>
          </a:prstGeom>
          <a:solidFill>
            <a:schemeClr val="accent5">
              <a:lumMod val="40000"/>
              <a:lumOff val="60000"/>
            </a:schemeClr>
          </a:solidFill>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none" lIns="91440" tIns="45720" rIns="91440" bIns="45720" numCol="1" rtlCol="0" anchor="t" anchorCtr="0" compatLnSpc="1">
            <a:prstTxWarp prst="textNoShape">
              <a:avLst/>
            </a:prstTxWarp>
          </a:bodyPr>
          <a:lstStyle>
            <a:defPPr>
              <a:defRPr lang="zh-CN"/>
            </a:defPPr>
            <a:lvl1pPr algn="l" rtl="0" fontAlgn="base">
              <a:spcBef>
                <a:spcPct val="0"/>
              </a:spcBef>
              <a:spcAft>
                <a:spcPct val="0"/>
              </a:spcAft>
              <a:defRPr kern="1200">
                <a:solidFill>
                  <a:schemeClr val="tx1"/>
                </a:solidFill>
                <a:latin typeface="Arial" pitchFamily="34" charset="0"/>
                <a:ea typeface="黑体" pitchFamily="2" charset="-122"/>
                <a:cs typeface="+mn-cs"/>
              </a:defRPr>
            </a:lvl1pPr>
            <a:lvl2pPr marL="457200" algn="l" rtl="0" fontAlgn="base">
              <a:spcBef>
                <a:spcPct val="0"/>
              </a:spcBef>
              <a:spcAft>
                <a:spcPct val="0"/>
              </a:spcAft>
              <a:defRPr kern="1200">
                <a:solidFill>
                  <a:schemeClr val="tx1"/>
                </a:solidFill>
                <a:latin typeface="Arial" pitchFamily="34" charset="0"/>
                <a:ea typeface="黑体" pitchFamily="2" charset="-122"/>
                <a:cs typeface="+mn-cs"/>
              </a:defRPr>
            </a:lvl2pPr>
            <a:lvl3pPr marL="914400" algn="l" rtl="0" fontAlgn="base">
              <a:spcBef>
                <a:spcPct val="0"/>
              </a:spcBef>
              <a:spcAft>
                <a:spcPct val="0"/>
              </a:spcAft>
              <a:defRPr kern="1200">
                <a:solidFill>
                  <a:schemeClr val="tx1"/>
                </a:solidFill>
                <a:latin typeface="Arial" pitchFamily="34" charset="0"/>
                <a:ea typeface="黑体" pitchFamily="2" charset="-122"/>
                <a:cs typeface="+mn-cs"/>
              </a:defRPr>
            </a:lvl3pPr>
            <a:lvl4pPr marL="1371600" algn="l" rtl="0" fontAlgn="base">
              <a:spcBef>
                <a:spcPct val="0"/>
              </a:spcBef>
              <a:spcAft>
                <a:spcPct val="0"/>
              </a:spcAft>
              <a:defRPr kern="1200">
                <a:solidFill>
                  <a:schemeClr val="tx1"/>
                </a:solidFill>
                <a:latin typeface="Arial" pitchFamily="34" charset="0"/>
                <a:ea typeface="黑体" pitchFamily="2" charset="-122"/>
                <a:cs typeface="+mn-cs"/>
              </a:defRPr>
            </a:lvl4pPr>
            <a:lvl5pPr marL="1828800" algn="l" rtl="0" fontAlgn="base">
              <a:spcBef>
                <a:spcPct val="0"/>
              </a:spcBef>
              <a:spcAft>
                <a:spcPct val="0"/>
              </a:spcAft>
              <a:defRPr kern="1200">
                <a:solidFill>
                  <a:schemeClr val="tx1"/>
                </a:solidFill>
                <a:latin typeface="Arial" pitchFamily="34" charset="0"/>
                <a:ea typeface="黑体" pitchFamily="2" charset="-122"/>
                <a:cs typeface="+mn-cs"/>
              </a:defRPr>
            </a:lvl5pPr>
            <a:lvl6pPr marL="2286000" algn="l" defTabSz="914400" rtl="0" eaLnBrk="1" latinLnBrk="0" hangingPunct="1">
              <a:defRPr kern="1200">
                <a:solidFill>
                  <a:schemeClr val="tx1"/>
                </a:solidFill>
                <a:latin typeface="Arial" pitchFamily="34" charset="0"/>
                <a:ea typeface="黑体" pitchFamily="2" charset="-122"/>
                <a:cs typeface="+mn-cs"/>
              </a:defRPr>
            </a:lvl6pPr>
            <a:lvl7pPr marL="2743200" algn="l" defTabSz="914400" rtl="0" eaLnBrk="1" latinLnBrk="0" hangingPunct="1">
              <a:defRPr kern="1200">
                <a:solidFill>
                  <a:schemeClr val="tx1"/>
                </a:solidFill>
                <a:latin typeface="Arial" pitchFamily="34" charset="0"/>
                <a:ea typeface="黑体" pitchFamily="2" charset="-122"/>
                <a:cs typeface="+mn-cs"/>
              </a:defRPr>
            </a:lvl7pPr>
            <a:lvl8pPr marL="3200400" algn="l" defTabSz="914400" rtl="0" eaLnBrk="1" latinLnBrk="0" hangingPunct="1">
              <a:defRPr kern="1200">
                <a:solidFill>
                  <a:schemeClr val="tx1"/>
                </a:solidFill>
                <a:latin typeface="Arial" pitchFamily="34" charset="0"/>
                <a:ea typeface="黑体" pitchFamily="2" charset="-122"/>
                <a:cs typeface="+mn-cs"/>
              </a:defRPr>
            </a:lvl8pPr>
            <a:lvl9pPr marL="3657600" algn="l" defTabSz="914400" rtl="0" eaLnBrk="1" latinLnBrk="0" hangingPunct="1">
              <a:defRPr kern="1200">
                <a:solidFill>
                  <a:schemeClr val="tx1"/>
                </a:solidFill>
                <a:latin typeface="Arial" pitchFamily="34" charset="0"/>
                <a:ea typeface="黑体" pitchFamily="2" charset="-122"/>
                <a:cs typeface="+mn-cs"/>
              </a:defRPr>
            </a:lvl9pPr>
          </a:lstStyle>
          <a:p>
            <a:pPr algn="ctr"/>
            <a:r>
              <a:rPr lang="zh-CN" altLang="en-US" sz="1400" dirty="0" smtClean="0">
                <a:latin typeface="Arial" charset="0"/>
              </a:rPr>
              <a:t>输出模版文件副本</a:t>
            </a:r>
            <a:endParaRPr lang="zh-CN" altLang="en-US" sz="1400" dirty="0">
              <a:latin typeface="Arial" charset="0"/>
            </a:endParaRPr>
          </a:p>
        </p:txBody>
      </p:sp>
      <p:sp>
        <p:nvSpPr>
          <p:cNvPr id="181" name="TextBox 180"/>
          <p:cNvSpPr txBox="1"/>
          <p:nvPr/>
        </p:nvSpPr>
        <p:spPr>
          <a:xfrm>
            <a:off x="3779912" y="1052736"/>
            <a:ext cx="2016224" cy="307777"/>
          </a:xfrm>
          <a:prstGeom prst="rect">
            <a:avLst/>
          </a:prstGeom>
          <a:gradFill>
            <a:gsLst>
              <a:gs pos="0">
                <a:schemeClr val="tx2">
                  <a:lumMod val="60000"/>
                  <a:lumOff val="40000"/>
                </a:schemeClr>
              </a:gs>
              <a:gs pos="80000">
                <a:schemeClr val="tx2">
                  <a:lumMod val="40000"/>
                  <a:lumOff val="60000"/>
                </a:schemeClr>
              </a:gs>
              <a:gs pos="100000">
                <a:schemeClr val="tx2">
                  <a:lumMod val="40000"/>
                  <a:lumOff val="60000"/>
                </a:schemeClr>
              </a:gs>
            </a:gsLst>
          </a:gradFill>
          <a:ln/>
        </p:spPr>
        <p:style>
          <a:lnRef idx="0">
            <a:schemeClr val="accent4"/>
          </a:lnRef>
          <a:fillRef idx="3">
            <a:schemeClr val="accent4"/>
          </a:fillRef>
          <a:effectRef idx="3">
            <a:schemeClr val="accent4"/>
          </a:effectRef>
          <a:fontRef idx="minor">
            <a:schemeClr val="lt1"/>
          </a:fontRef>
        </p:style>
        <p:txBody>
          <a:bodyPr wrap="square" rtlCol="0">
            <a:spAutoFit/>
          </a:bodyPr>
          <a:lstStyle/>
          <a:p>
            <a:pPr algn="ctr"/>
            <a:r>
              <a:rPr lang="zh-CN" altLang="en-US" sz="1400" dirty="0" smtClean="0">
                <a:solidFill>
                  <a:schemeClr val="tx1"/>
                </a:solidFill>
              </a:rPr>
              <a:t>支持文件类型参数组件</a:t>
            </a:r>
          </a:p>
        </p:txBody>
      </p:sp>
      <p:sp>
        <p:nvSpPr>
          <p:cNvPr id="182" name="圆角矩形 181"/>
          <p:cNvSpPr/>
          <p:nvPr/>
        </p:nvSpPr>
        <p:spPr bwMode="auto">
          <a:xfrm>
            <a:off x="3932426" y="1484784"/>
            <a:ext cx="1791702" cy="360040"/>
          </a:xfrm>
          <a:prstGeom prst="roundRect">
            <a:avLst>
              <a:gd name="adj" fmla="val 20458"/>
            </a:avLst>
          </a:prstGeom>
          <a:solidFill>
            <a:schemeClr val="accent5">
              <a:lumMod val="40000"/>
              <a:lumOff val="60000"/>
            </a:schemeClr>
          </a:solidFill>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none" lIns="91440" tIns="45720" rIns="91440" bIns="45720" numCol="1" rtlCol="0" anchor="t" anchorCtr="0" compatLnSpc="1">
            <a:prstTxWarp prst="textNoShape">
              <a:avLst/>
            </a:prstTxWarp>
          </a:bodyPr>
          <a:lstStyle>
            <a:defPPr>
              <a:defRPr lang="zh-CN"/>
            </a:defPPr>
            <a:lvl1pPr algn="l" rtl="0" fontAlgn="base">
              <a:spcBef>
                <a:spcPct val="0"/>
              </a:spcBef>
              <a:spcAft>
                <a:spcPct val="0"/>
              </a:spcAft>
              <a:defRPr kern="1200">
                <a:solidFill>
                  <a:schemeClr val="tx1"/>
                </a:solidFill>
                <a:latin typeface="Arial" pitchFamily="34" charset="0"/>
                <a:ea typeface="黑体" pitchFamily="2" charset="-122"/>
                <a:cs typeface="+mn-cs"/>
              </a:defRPr>
            </a:lvl1pPr>
            <a:lvl2pPr marL="457200" algn="l" rtl="0" fontAlgn="base">
              <a:spcBef>
                <a:spcPct val="0"/>
              </a:spcBef>
              <a:spcAft>
                <a:spcPct val="0"/>
              </a:spcAft>
              <a:defRPr kern="1200">
                <a:solidFill>
                  <a:schemeClr val="tx1"/>
                </a:solidFill>
                <a:latin typeface="Arial" pitchFamily="34" charset="0"/>
                <a:ea typeface="黑体" pitchFamily="2" charset="-122"/>
                <a:cs typeface="+mn-cs"/>
              </a:defRPr>
            </a:lvl2pPr>
            <a:lvl3pPr marL="914400" algn="l" rtl="0" fontAlgn="base">
              <a:spcBef>
                <a:spcPct val="0"/>
              </a:spcBef>
              <a:spcAft>
                <a:spcPct val="0"/>
              </a:spcAft>
              <a:defRPr kern="1200">
                <a:solidFill>
                  <a:schemeClr val="tx1"/>
                </a:solidFill>
                <a:latin typeface="Arial" pitchFamily="34" charset="0"/>
                <a:ea typeface="黑体" pitchFamily="2" charset="-122"/>
                <a:cs typeface="+mn-cs"/>
              </a:defRPr>
            </a:lvl3pPr>
            <a:lvl4pPr marL="1371600" algn="l" rtl="0" fontAlgn="base">
              <a:spcBef>
                <a:spcPct val="0"/>
              </a:spcBef>
              <a:spcAft>
                <a:spcPct val="0"/>
              </a:spcAft>
              <a:defRPr kern="1200">
                <a:solidFill>
                  <a:schemeClr val="tx1"/>
                </a:solidFill>
                <a:latin typeface="Arial" pitchFamily="34" charset="0"/>
                <a:ea typeface="黑体" pitchFamily="2" charset="-122"/>
                <a:cs typeface="+mn-cs"/>
              </a:defRPr>
            </a:lvl4pPr>
            <a:lvl5pPr marL="1828800" algn="l" rtl="0" fontAlgn="base">
              <a:spcBef>
                <a:spcPct val="0"/>
              </a:spcBef>
              <a:spcAft>
                <a:spcPct val="0"/>
              </a:spcAft>
              <a:defRPr kern="1200">
                <a:solidFill>
                  <a:schemeClr val="tx1"/>
                </a:solidFill>
                <a:latin typeface="Arial" pitchFamily="34" charset="0"/>
                <a:ea typeface="黑体" pitchFamily="2" charset="-122"/>
                <a:cs typeface="+mn-cs"/>
              </a:defRPr>
            </a:lvl5pPr>
            <a:lvl6pPr marL="2286000" algn="l" defTabSz="914400" rtl="0" eaLnBrk="1" latinLnBrk="0" hangingPunct="1">
              <a:defRPr kern="1200">
                <a:solidFill>
                  <a:schemeClr val="tx1"/>
                </a:solidFill>
                <a:latin typeface="Arial" pitchFamily="34" charset="0"/>
                <a:ea typeface="黑体" pitchFamily="2" charset="-122"/>
                <a:cs typeface="+mn-cs"/>
              </a:defRPr>
            </a:lvl6pPr>
            <a:lvl7pPr marL="2743200" algn="l" defTabSz="914400" rtl="0" eaLnBrk="1" latinLnBrk="0" hangingPunct="1">
              <a:defRPr kern="1200">
                <a:solidFill>
                  <a:schemeClr val="tx1"/>
                </a:solidFill>
                <a:latin typeface="Arial" pitchFamily="34" charset="0"/>
                <a:ea typeface="黑体" pitchFamily="2" charset="-122"/>
                <a:cs typeface="+mn-cs"/>
              </a:defRPr>
            </a:lvl7pPr>
            <a:lvl8pPr marL="3200400" algn="l" defTabSz="914400" rtl="0" eaLnBrk="1" latinLnBrk="0" hangingPunct="1">
              <a:defRPr kern="1200">
                <a:solidFill>
                  <a:schemeClr val="tx1"/>
                </a:solidFill>
                <a:latin typeface="Arial" pitchFamily="34" charset="0"/>
                <a:ea typeface="黑体" pitchFamily="2" charset="-122"/>
                <a:cs typeface="+mn-cs"/>
              </a:defRPr>
            </a:lvl8pPr>
            <a:lvl9pPr marL="3657600" algn="l" defTabSz="914400" rtl="0" eaLnBrk="1" latinLnBrk="0" hangingPunct="1">
              <a:defRPr kern="1200">
                <a:solidFill>
                  <a:schemeClr val="tx1"/>
                </a:solidFill>
                <a:latin typeface="Arial" pitchFamily="34" charset="0"/>
                <a:ea typeface="黑体" pitchFamily="2" charset="-122"/>
                <a:cs typeface="+mn-cs"/>
              </a:defRPr>
            </a:lvl9pPr>
          </a:lstStyle>
          <a:p>
            <a:pPr algn="ctr"/>
            <a:r>
              <a:rPr lang="zh-CN" altLang="en-US" sz="1400" dirty="0" smtClean="0">
                <a:latin typeface="Arial" charset="0"/>
              </a:rPr>
              <a:t>使用输出文件作为输入</a:t>
            </a:r>
            <a:endParaRPr lang="zh-CN" altLang="en-US" sz="1400" dirty="0">
              <a:latin typeface="Arial" charset="0"/>
            </a:endParaRPr>
          </a:p>
        </p:txBody>
      </p:sp>
      <p:sp>
        <p:nvSpPr>
          <p:cNvPr id="183" name="圆角矩形 182"/>
          <p:cNvSpPr/>
          <p:nvPr/>
        </p:nvSpPr>
        <p:spPr bwMode="auto">
          <a:xfrm>
            <a:off x="3932426" y="1919111"/>
            <a:ext cx="1791702" cy="357761"/>
          </a:xfrm>
          <a:prstGeom prst="roundRect">
            <a:avLst/>
          </a:prstGeom>
          <a:solidFill>
            <a:schemeClr val="accent5">
              <a:lumMod val="40000"/>
              <a:lumOff val="60000"/>
            </a:schemeClr>
          </a:solidFill>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none" lIns="91440" tIns="45720" rIns="91440" bIns="45720" numCol="1" rtlCol="0" anchor="t" anchorCtr="0" compatLnSpc="1">
            <a:prstTxWarp prst="textNoShape">
              <a:avLst/>
            </a:prstTxWarp>
          </a:bodyPr>
          <a:lstStyle>
            <a:defPPr>
              <a:defRPr lang="zh-CN"/>
            </a:defPPr>
            <a:lvl1pPr algn="l" rtl="0" fontAlgn="base">
              <a:spcBef>
                <a:spcPct val="0"/>
              </a:spcBef>
              <a:spcAft>
                <a:spcPct val="0"/>
              </a:spcAft>
              <a:defRPr kern="1200">
                <a:solidFill>
                  <a:schemeClr val="tx1"/>
                </a:solidFill>
                <a:latin typeface="Arial" pitchFamily="34" charset="0"/>
                <a:ea typeface="黑体" pitchFamily="2" charset="-122"/>
                <a:cs typeface="+mn-cs"/>
              </a:defRPr>
            </a:lvl1pPr>
            <a:lvl2pPr marL="457200" algn="l" rtl="0" fontAlgn="base">
              <a:spcBef>
                <a:spcPct val="0"/>
              </a:spcBef>
              <a:spcAft>
                <a:spcPct val="0"/>
              </a:spcAft>
              <a:defRPr kern="1200">
                <a:solidFill>
                  <a:schemeClr val="tx1"/>
                </a:solidFill>
                <a:latin typeface="Arial" pitchFamily="34" charset="0"/>
                <a:ea typeface="黑体" pitchFamily="2" charset="-122"/>
                <a:cs typeface="+mn-cs"/>
              </a:defRPr>
            </a:lvl2pPr>
            <a:lvl3pPr marL="914400" algn="l" rtl="0" fontAlgn="base">
              <a:spcBef>
                <a:spcPct val="0"/>
              </a:spcBef>
              <a:spcAft>
                <a:spcPct val="0"/>
              </a:spcAft>
              <a:defRPr kern="1200">
                <a:solidFill>
                  <a:schemeClr val="tx1"/>
                </a:solidFill>
                <a:latin typeface="Arial" pitchFamily="34" charset="0"/>
                <a:ea typeface="黑体" pitchFamily="2" charset="-122"/>
                <a:cs typeface="+mn-cs"/>
              </a:defRPr>
            </a:lvl3pPr>
            <a:lvl4pPr marL="1371600" algn="l" rtl="0" fontAlgn="base">
              <a:spcBef>
                <a:spcPct val="0"/>
              </a:spcBef>
              <a:spcAft>
                <a:spcPct val="0"/>
              </a:spcAft>
              <a:defRPr kern="1200">
                <a:solidFill>
                  <a:schemeClr val="tx1"/>
                </a:solidFill>
                <a:latin typeface="Arial" pitchFamily="34" charset="0"/>
                <a:ea typeface="黑体" pitchFamily="2" charset="-122"/>
                <a:cs typeface="+mn-cs"/>
              </a:defRPr>
            </a:lvl4pPr>
            <a:lvl5pPr marL="1828800" algn="l" rtl="0" fontAlgn="base">
              <a:spcBef>
                <a:spcPct val="0"/>
              </a:spcBef>
              <a:spcAft>
                <a:spcPct val="0"/>
              </a:spcAft>
              <a:defRPr kern="1200">
                <a:solidFill>
                  <a:schemeClr val="tx1"/>
                </a:solidFill>
                <a:latin typeface="Arial" pitchFamily="34" charset="0"/>
                <a:ea typeface="黑体" pitchFamily="2" charset="-122"/>
                <a:cs typeface="+mn-cs"/>
              </a:defRPr>
            </a:lvl5pPr>
            <a:lvl6pPr marL="2286000" algn="l" defTabSz="914400" rtl="0" eaLnBrk="1" latinLnBrk="0" hangingPunct="1">
              <a:defRPr kern="1200">
                <a:solidFill>
                  <a:schemeClr val="tx1"/>
                </a:solidFill>
                <a:latin typeface="Arial" pitchFamily="34" charset="0"/>
                <a:ea typeface="黑体" pitchFamily="2" charset="-122"/>
                <a:cs typeface="+mn-cs"/>
              </a:defRPr>
            </a:lvl6pPr>
            <a:lvl7pPr marL="2743200" algn="l" defTabSz="914400" rtl="0" eaLnBrk="1" latinLnBrk="0" hangingPunct="1">
              <a:defRPr kern="1200">
                <a:solidFill>
                  <a:schemeClr val="tx1"/>
                </a:solidFill>
                <a:latin typeface="Arial" pitchFamily="34" charset="0"/>
                <a:ea typeface="黑体" pitchFamily="2" charset="-122"/>
                <a:cs typeface="+mn-cs"/>
              </a:defRPr>
            </a:lvl7pPr>
            <a:lvl8pPr marL="3200400" algn="l" defTabSz="914400" rtl="0" eaLnBrk="1" latinLnBrk="0" hangingPunct="1">
              <a:defRPr kern="1200">
                <a:solidFill>
                  <a:schemeClr val="tx1"/>
                </a:solidFill>
                <a:latin typeface="Arial" pitchFamily="34" charset="0"/>
                <a:ea typeface="黑体" pitchFamily="2" charset="-122"/>
                <a:cs typeface="+mn-cs"/>
              </a:defRPr>
            </a:lvl8pPr>
            <a:lvl9pPr marL="3657600" algn="l" defTabSz="914400" rtl="0" eaLnBrk="1" latinLnBrk="0" hangingPunct="1">
              <a:defRPr kern="1200">
                <a:solidFill>
                  <a:schemeClr val="tx1"/>
                </a:solidFill>
                <a:latin typeface="Arial" pitchFamily="34" charset="0"/>
                <a:ea typeface="黑体" pitchFamily="2" charset="-122"/>
                <a:cs typeface="+mn-cs"/>
              </a:defRPr>
            </a:lvl9pPr>
          </a:lstStyle>
          <a:p>
            <a:pPr algn="ctr"/>
            <a:r>
              <a:rPr lang="zh-CN" altLang="en-US" sz="1400" dirty="0" smtClean="0">
                <a:latin typeface="Arial" charset="0"/>
              </a:rPr>
              <a:t>运算控制</a:t>
            </a:r>
            <a:endParaRPr lang="zh-CN" altLang="en-US" sz="1400" dirty="0">
              <a:latin typeface="Arial" charset="0"/>
            </a:endParaRPr>
          </a:p>
        </p:txBody>
      </p:sp>
      <p:sp>
        <p:nvSpPr>
          <p:cNvPr id="184" name="圆角矩形 183"/>
          <p:cNvSpPr/>
          <p:nvPr/>
        </p:nvSpPr>
        <p:spPr bwMode="auto">
          <a:xfrm>
            <a:off x="3932426" y="2348880"/>
            <a:ext cx="1785680" cy="357761"/>
          </a:xfrm>
          <a:prstGeom prst="roundRect">
            <a:avLst/>
          </a:prstGeom>
          <a:solidFill>
            <a:schemeClr val="accent5">
              <a:lumMod val="40000"/>
              <a:lumOff val="60000"/>
            </a:schemeClr>
          </a:solidFill>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none" lIns="91440" tIns="45720" rIns="91440" bIns="45720" numCol="1" rtlCol="0" anchor="t" anchorCtr="0" compatLnSpc="1">
            <a:prstTxWarp prst="textNoShape">
              <a:avLst/>
            </a:prstTxWarp>
          </a:bodyPr>
          <a:lstStyle>
            <a:defPPr>
              <a:defRPr lang="zh-CN"/>
            </a:defPPr>
            <a:lvl1pPr algn="l" rtl="0" fontAlgn="base">
              <a:spcBef>
                <a:spcPct val="0"/>
              </a:spcBef>
              <a:spcAft>
                <a:spcPct val="0"/>
              </a:spcAft>
              <a:defRPr kern="1200">
                <a:solidFill>
                  <a:schemeClr val="tx1"/>
                </a:solidFill>
                <a:latin typeface="Arial" pitchFamily="34" charset="0"/>
                <a:ea typeface="黑体" pitchFamily="2" charset="-122"/>
                <a:cs typeface="+mn-cs"/>
              </a:defRPr>
            </a:lvl1pPr>
            <a:lvl2pPr marL="457200" algn="l" rtl="0" fontAlgn="base">
              <a:spcBef>
                <a:spcPct val="0"/>
              </a:spcBef>
              <a:spcAft>
                <a:spcPct val="0"/>
              </a:spcAft>
              <a:defRPr kern="1200">
                <a:solidFill>
                  <a:schemeClr val="tx1"/>
                </a:solidFill>
                <a:latin typeface="Arial" pitchFamily="34" charset="0"/>
                <a:ea typeface="黑体" pitchFamily="2" charset="-122"/>
                <a:cs typeface="+mn-cs"/>
              </a:defRPr>
            </a:lvl2pPr>
            <a:lvl3pPr marL="914400" algn="l" rtl="0" fontAlgn="base">
              <a:spcBef>
                <a:spcPct val="0"/>
              </a:spcBef>
              <a:spcAft>
                <a:spcPct val="0"/>
              </a:spcAft>
              <a:defRPr kern="1200">
                <a:solidFill>
                  <a:schemeClr val="tx1"/>
                </a:solidFill>
                <a:latin typeface="Arial" pitchFamily="34" charset="0"/>
                <a:ea typeface="黑体" pitchFamily="2" charset="-122"/>
                <a:cs typeface="+mn-cs"/>
              </a:defRPr>
            </a:lvl3pPr>
            <a:lvl4pPr marL="1371600" algn="l" rtl="0" fontAlgn="base">
              <a:spcBef>
                <a:spcPct val="0"/>
              </a:spcBef>
              <a:spcAft>
                <a:spcPct val="0"/>
              </a:spcAft>
              <a:defRPr kern="1200">
                <a:solidFill>
                  <a:schemeClr val="tx1"/>
                </a:solidFill>
                <a:latin typeface="Arial" pitchFamily="34" charset="0"/>
                <a:ea typeface="黑体" pitchFamily="2" charset="-122"/>
                <a:cs typeface="+mn-cs"/>
              </a:defRPr>
            </a:lvl4pPr>
            <a:lvl5pPr marL="1828800" algn="l" rtl="0" fontAlgn="base">
              <a:spcBef>
                <a:spcPct val="0"/>
              </a:spcBef>
              <a:spcAft>
                <a:spcPct val="0"/>
              </a:spcAft>
              <a:defRPr kern="1200">
                <a:solidFill>
                  <a:schemeClr val="tx1"/>
                </a:solidFill>
                <a:latin typeface="Arial" pitchFamily="34" charset="0"/>
                <a:ea typeface="黑体" pitchFamily="2" charset="-122"/>
                <a:cs typeface="+mn-cs"/>
              </a:defRPr>
            </a:lvl5pPr>
            <a:lvl6pPr marL="2286000" algn="l" defTabSz="914400" rtl="0" eaLnBrk="1" latinLnBrk="0" hangingPunct="1">
              <a:defRPr kern="1200">
                <a:solidFill>
                  <a:schemeClr val="tx1"/>
                </a:solidFill>
                <a:latin typeface="Arial" pitchFamily="34" charset="0"/>
                <a:ea typeface="黑体" pitchFamily="2" charset="-122"/>
                <a:cs typeface="+mn-cs"/>
              </a:defRPr>
            </a:lvl6pPr>
            <a:lvl7pPr marL="2743200" algn="l" defTabSz="914400" rtl="0" eaLnBrk="1" latinLnBrk="0" hangingPunct="1">
              <a:defRPr kern="1200">
                <a:solidFill>
                  <a:schemeClr val="tx1"/>
                </a:solidFill>
                <a:latin typeface="Arial" pitchFamily="34" charset="0"/>
                <a:ea typeface="黑体" pitchFamily="2" charset="-122"/>
                <a:cs typeface="+mn-cs"/>
              </a:defRPr>
            </a:lvl7pPr>
            <a:lvl8pPr marL="3200400" algn="l" defTabSz="914400" rtl="0" eaLnBrk="1" latinLnBrk="0" hangingPunct="1">
              <a:defRPr kern="1200">
                <a:solidFill>
                  <a:schemeClr val="tx1"/>
                </a:solidFill>
                <a:latin typeface="Arial" pitchFamily="34" charset="0"/>
                <a:ea typeface="黑体" pitchFamily="2" charset="-122"/>
                <a:cs typeface="+mn-cs"/>
              </a:defRPr>
            </a:lvl8pPr>
            <a:lvl9pPr marL="3657600" algn="l" defTabSz="914400" rtl="0" eaLnBrk="1" latinLnBrk="0" hangingPunct="1">
              <a:defRPr kern="1200">
                <a:solidFill>
                  <a:schemeClr val="tx1"/>
                </a:solidFill>
                <a:latin typeface="Arial" pitchFamily="34" charset="0"/>
                <a:ea typeface="黑体" pitchFamily="2" charset="-122"/>
                <a:cs typeface="+mn-cs"/>
              </a:defRPr>
            </a:lvl9pPr>
          </a:lstStyle>
          <a:p>
            <a:pPr algn="ctr"/>
            <a:r>
              <a:rPr lang="zh-CN" altLang="en-US" sz="1400" dirty="0" smtClean="0">
                <a:latin typeface="Arial" charset="0"/>
              </a:rPr>
              <a:t>输出模版文件副本</a:t>
            </a:r>
            <a:endParaRPr lang="zh-CN" altLang="en-US" sz="1400" dirty="0">
              <a:latin typeface="Arial" charset="0"/>
            </a:endParaRPr>
          </a:p>
        </p:txBody>
      </p:sp>
      <p:sp>
        <p:nvSpPr>
          <p:cNvPr id="185" name="TextBox 184"/>
          <p:cNvSpPr txBox="1"/>
          <p:nvPr/>
        </p:nvSpPr>
        <p:spPr>
          <a:xfrm>
            <a:off x="6156176" y="1052736"/>
            <a:ext cx="2160240" cy="307777"/>
          </a:xfrm>
          <a:prstGeom prst="rect">
            <a:avLst/>
          </a:prstGeom>
          <a:gradFill>
            <a:gsLst>
              <a:gs pos="0">
                <a:schemeClr val="tx2">
                  <a:lumMod val="60000"/>
                  <a:lumOff val="40000"/>
                </a:schemeClr>
              </a:gs>
              <a:gs pos="80000">
                <a:schemeClr val="tx2">
                  <a:lumMod val="40000"/>
                  <a:lumOff val="60000"/>
                </a:schemeClr>
              </a:gs>
              <a:gs pos="100000">
                <a:schemeClr val="tx2">
                  <a:lumMod val="40000"/>
                  <a:lumOff val="60000"/>
                </a:schemeClr>
              </a:gs>
            </a:gsLst>
          </a:gradFill>
          <a:ln/>
        </p:spPr>
        <p:style>
          <a:lnRef idx="0">
            <a:schemeClr val="accent4"/>
          </a:lnRef>
          <a:fillRef idx="3">
            <a:schemeClr val="accent4"/>
          </a:fillRef>
          <a:effectRef idx="3">
            <a:schemeClr val="accent4"/>
          </a:effectRef>
          <a:fontRef idx="minor">
            <a:schemeClr val="lt1"/>
          </a:fontRef>
        </p:style>
        <p:txBody>
          <a:bodyPr wrap="square" rtlCol="0">
            <a:spAutoFit/>
          </a:bodyPr>
          <a:lstStyle/>
          <a:p>
            <a:pPr algn="ctr"/>
            <a:r>
              <a:rPr lang="en-US" altLang="zh-CN" sz="1400" dirty="0" smtClean="0">
                <a:solidFill>
                  <a:schemeClr val="tx1"/>
                </a:solidFill>
              </a:rPr>
              <a:t>DP</a:t>
            </a:r>
            <a:r>
              <a:rPr lang="zh-CN" altLang="en-US" sz="1400" dirty="0" smtClean="0">
                <a:solidFill>
                  <a:schemeClr val="tx1"/>
                </a:solidFill>
              </a:rPr>
              <a:t>组件输入参数传递</a:t>
            </a:r>
            <a:r>
              <a:rPr lang="en-US" altLang="zh-CN" sz="1400" dirty="0" smtClean="0">
                <a:solidFill>
                  <a:schemeClr val="tx1"/>
                </a:solidFill>
              </a:rPr>
              <a:t>(</a:t>
            </a:r>
            <a:r>
              <a:rPr lang="zh-CN" altLang="en-US" sz="1400" dirty="0" smtClean="0">
                <a:solidFill>
                  <a:schemeClr val="tx1"/>
                </a:solidFill>
              </a:rPr>
              <a:t>读</a:t>
            </a:r>
            <a:r>
              <a:rPr lang="en-US" altLang="zh-CN" sz="1400" dirty="0" smtClean="0">
                <a:solidFill>
                  <a:schemeClr val="tx1"/>
                </a:solidFill>
              </a:rPr>
              <a:t>)</a:t>
            </a:r>
            <a:endParaRPr lang="zh-CN" altLang="en-US" sz="1400" dirty="0" smtClean="0">
              <a:solidFill>
                <a:schemeClr val="tx1"/>
              </a:solidFill>
            </a:endParaRPr>
          </a:p>
        </p:txBody>
      </p:sp>
      <p:sp>
        <p:nvSpPr>
          <p:cNvPr id="186" name="圆角矩形 185"/>
          <p:cNvSpPr/>
          <p:nvPr/>
        </p:nvSpPr>
        <p:spPr bwMode="auto">
          <a:xfrm>
            <a:off x="6372200" y="1484784"/>
            <a:ext cx="1800200" cy="360040"/>
          </a:xfrm>
          <a:prstGeom prst="roundRect">
            <a:avLst>
              <a:gd name="adj" fmla="val 20458"/>
            </a:avLst>
          </a:prstGeom>
          <a:solidFill>
            <a:schemeClr val="accent5">
              <a:lumMod val="40000"/>
              <a:lumOff val="60000"/>
            </a:schemeClr>
          </a:solidFill>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none" lIns="91440" tIns="45720" rIns="91440" bIns="45720" numCol="1" rtlCol="0" anchor="t" anchorCtr="0" compatLnSpc="1">
            <a:prstTxWarp prst="textNoShape">
              <a:avLst/>
            </a:prstTxWarp>
          </a:bodyPr>
          <a:lstStyle>
            <a:defPPr>
              <a:defRPr lang="zh-CN"/>
            </a:defPPr>
            <a:lvl1pPr algn="l" rtl="0" fontAlgn="base">
              <a:spcBef>
                <a:spcPct val="0"/>
              </a:spcBef>
              <a:spcAft>
                <a:spcPct val="0"/>
              </a:spcAft>
              <a:defRPr kern="1200">
                <a:solidFill>
                  <a:schemeClr val="tx1"/>
                </a:solidFill>
                <a:latin typeface="Arial" pitchFamily="34" charset="0"/>
                <a:ea typeface="黑体" pitchFamily="2" charset="-122"/>
                <a:cs typeface="+mn-cs"/>
              </a:defRPr>
            </a:lvl1pPr>
            <a:lvl2pPr marL="457200" algn="l" rtl="0" fontAlgn="base">
              <a:spcBef>
                <a:spcPct val="0"/>
              </a:spcBef>
              <a:spcAft>
                <a:spcPct val="0"/>
              </a:spcAft>
              <a:defRPr kern="1200">
                <a:solidFill>
                  <a:schemeClr val="tx1"/>
                </a:solidFill>
                <a:latin typeface="Arial" pitchFamily="34" charset="0"/>
                <a:ea typeface="黑体" pitchFamily="2" charset="-122"/>
                <a:cs typeface="+mn-cs"/>
              </a:defRPr>
            </a:lvl2pPr>
            <a:lvl3pPr marL="914400" algn="l" rtl="0" fontAlgn="base">
              <a:spcBef>
                <a:spcPct val="0"/>
              </a:spcBef>
              <a:spcAft>
                <a:spcPct val="0"/>
              </a:spcAft>
              <a:defRPr kern="1200">
                <a:solidFill>
                  <a:schemeClr val="tx1"/>
                </a:solidFill>
                <a:latin typeface="Arial" pitchFamily="34" charset="0"/>
                <a:ea typeface="黑体" pitchFamily="2" charset="-122"/>
                <a:cs typeface="+mn-cs"/>
              </a:defRPr>
            </a:lvl3pPr>
            <a:lvl4pPr marL="1371600" algn="l" rtl="0" fontAlgn="base">
              <a:spcBef>
                <a:spcPct val="0"/>
              </a:spcBef>
              <a:spcAft>
                <a:spcPct val="0"/>
              </a:spcAft>
              <a:defRPr kern="1200">
                <a:solidFill>
                  <a:schemeClr val="tx1"/>
                </a:solidFill>
                <a:latin typeface="Arial" pitchFamily="34" charset="0"/>
                <a:ea typeface="黑体" pitchFamily="2" charset="-122"/>
                <a:cs typeface="+mn-cs"/>
              </a:defRPr>
            </a:lvl4pPr>
            <a:lvl5pPr marL="1828800" algn="l" rtl="0" fontAlgn="base">
              <a:spcBef>
                <a:spcPct val="0"/>
              </a:spcBef>
              <a:spcAft>
                <a:spcPct val="0"/>
              </a:spcAft>
              <a:defRPr kern="1200">
                <a:solidFill>
                  <a:schemeClr val="tx1"/>
                </a:solidFill>
                <a:latin typeface="Arial" pitchFamily="34" charset="0"/>
                <a:ea typeface="黑体" pitchFamily="2" charset="-122"/>
                <a:cs typeface="+mn-cs"/>
              </a:defRPr>
            </a:lvl5pPr>
            <a:lvl6pPr marL="2286000" algn="l" defTabSz="914400" rtl="0" eaLnBrk="1" latinLnBrk="0" hangingPunct="1">
              <a:defRPr kern="1200">
                <a:solidFill>
                  <a:schemeClr val="tx1"/>
                </a:solidFill>
                <a:latin typeface="Arial" pitchFamily="34" charset="0"/>
                <a:ea typeface="黑体" pitchFamily="2" charset="-122"/>
                <a:cs typeface="+mn-cs"/>
              </a:defRPr>
            </a:lvl6pPr>
            <a:lvl7pPr marL="2743200" algn="l" defTabSz="914400" rtl="0" eaLnBrk="1" latinLnBrk="0" hangingPunct="1">
              <a:defRPr kern="1200">
                <a:solidFill>
                  <a:schemeClr val="tx1"/>
                </a:solidFill>
                <a:latin typeface="Arial" pitchFamily="34" charset="0"/>
                <a:ea typeface="黑体" pitchFamily="2" charset="-122"/>
                <a:cs typeface="+mn-cs"/>
              </a:defRPr>
            </a:lvl7pPr>
            <a:lvl8pPr marL="3200400" algn="l" defTabSz="914400" rtl="0" eaLnBrk="1" latinLnBrk="0" hangingPunct="1">
              <a:defRPr kern="1200">
                <a:solidFill>
                  <a:schemeClr val="tx1"/>
                </a:solidFill>
                <a:latin typeface="Arial" pitchFamily="34" charset="0"/>
                <a:ea typeface="黑体" pitchFamily="2" charset="-122"/>
                <a:cs typeface="+mn-cs"/>
              </a:defRPr>
            </a:lvl8pPr>
            <a:lvl9pPr marL="3657600" algn="l" defTabSz="914400" rtl="0" eaLnBrk="1" latinLnBrk="0" hangingPunct="1">
              <a:defRPr kern="1200">
                <a:solidFill>
                  <a:schemeClr val="tx1"/>
                </a:solidFill>
                <a:latin typeface="Arial" pitchFamily="34" charset="0"/>
                <a:ea typeface="黑体" pitchFamily="2" charset="-122"/>
                <a:cs typeface="+mn-cs"/>
              </a:defRPr>
            </a:lvl9pPr>
          </a:lstStyle>
          <a:p>
            <a:pPr algn="ctr"/>
            <a:r>
              <a:rPr lang="zh-CN" altLang="en-US" sz="1400" dirty="0" smtClean="0">
                <a:latin typeface="Arial" charset="0"/>
              </a:rPr>
              <a:t>读模式打开输出文件</a:t>
            </a:r>
            <a:endParaRPr lang="zh-CN" altLang="en-US" sz="1400" dirty="0">
              <a:latin typeface="Arial" charset="0"/>
            </a:endParaRPr>
          </a:p>
        </p:txBody>
      </p:sp>
      <p:sp>
        <p:nvSpPr>
          <p:cNvPr id="187" name="圆角矩形 186"/>
          <p:cNvSpPr/>
          <p:nvPr/>
        </p:nvSpPr>
        <p:spPr bwMode="auto">
          <a:xfrm>
            <a:off x="6372200" y="1919111"/>
            <a:ext cx="1800200" cy="357761"/>
          </a:xfrm>
          <a:prstGeom prst="roundRect">
            <a:avLst/>
          </a:prstGeom>
          <a:solidFill>
            <a:schemeClr val="accent5">
              <a:lumMod val="40000"/>
              <a:lumOff val="60000"/>
            </a:schemeClr>
          </a:solidFill>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none" lIns="91440" tIns="45720" rIns="91440" bIns="45720" numCol="1" rtlCol="0" anchor="t" anchorCtr="0" compatLnSpc="1">
            <a:prstTxWarp prst="textNoShape">
              <a:avLst/>
            </a:prstTxWarp>
          </a:bodyPr>
          <a:lstStyle>
            <a:defPPr>
              <a:defRPr lang="zh-CN"/>
            </a:defPPr>
            <a:lvl1pPr algn="l" rtl="0" fontAlgn="base">
              <a:spcBef>
                <a:spcPct val="0"/>
              </a:spcBef>
              <a:spcAft>
                <a:spcPct val="0"/>
              </a:spcAft>
              <a:defRPr kern="1200">
                <a:solidFill>
                  <a:schemeClr val="tx1"/>
                </a:solidFill>
                <a:latin typeface="Arial" pitchFamily="34" charset="0"/>
                <a:ea typeface="黑体" pitchFamily="2" charset="-122"/>
                <a:cs typeface="+mn-cs"/>
              </a:defRPr>
            </a:lvl1pPr>
            <a:lvl2pPr marL="457200" algn="l" rtl="0" fontAlgn="base">
              <a:spcBef>
                <a:spcPct val="0"/>
              </a:spcBef>
              <a:spcAft>
                <a:spcPct val="0"/>
              </a:spcAft>
              <a:defRPr kern="1200">
                <a:solidFill>
                  <a:schemeClr val="tx1"/>
                </a:solidFill>
                <a:latin typeface="Arial" pitchFamily="34" charset="0"/>
                <a:ea typeface="黑体" pitchFamily="2" charset="-122"/>
                <a:cs typeface="+mn-cs"/>
              </a:defRPr>
            </a:lvl2pPr>
            <a:lvl3pPr marL="914400" algn="l" rtl="0" fontAlgn="base">
              <a:spcBef>
                <a:spcPct val="0"/>
              </a:spcBef>
              <a:spcAft>
                <a:spcPct val="0"/>
              </a:spcAft>
              <a:defRPr kern="1200">
                <a:solidFill>
                  <a:schemeClr val="tx1"/>
                </a:solidFill>
                <a:latin typeface="Arial" pitchFamily="34" charset="0"/>
                <a:ea typeface="黑体" pitchFamily="2" charset="-122"/>
                <a:cs typeface="+mn-cs"/>
              </a:defRPr>
            </a:lvl3pPr>
            <a:lvl4pPr marL="1371600" algn="l" rtl="0" fontAlgn="base">
              <a:spcBef>
                <a:spcPct val="0"/>
              </a:spcBef>
              <a:spcAft>
                <a:spcPct val="0"/>
              </a:spcAft>
              <a:defRPr kern="1200">
                <a:solidFill>
                  <a:schemeClr val="tx1"/>
                </a:solidFill>
                <a:latin typeface="Arial" pitchFamily="34" charset="0"/>
                <a:ea typeface="黑体" pitchFamily="2" charset="-122"/>
                <a:cs typeface="+mn-cs"/>
              </a:defRPr>
            </a:lvl4pPr>
            <a:lvl5pPr marL="1828800" algn="l" rtl="0" fontAlgn="base">
              <a:spcBef>
                <a:spcPct val="0"/>
              </a:spcBef>
              <a:spcAft>
                <a:spcPct val="0"/>
              </a:spcAft>
              <a:defRPr kern="1200">
                <a:solidFill>
                  <a:schemeClr val="tx1"/>
                </a:solidFill>
                <a:latin typeface="Arial" pitchFamily="34" charset="0"/>
                <a:ea typeface="黑体" pitchFamily="2" charset="-122"/>
                <a:cs typeface="+mn-cs"/>
              </a:defRPr>
            </a:lvl5pPr>
            <a:lvl6pPr marL="2286000" algn="l" defTabSz="914400" rtl="0" eaLnBrk="1" latinLnBrk="0" hangingPunct="1">
              <a:defRPr kern="1200">
                <a:solidFill>
                  <a:schemeClr val="tx1"/>
                </a:solidFill>
                <a:latin typeface="Arial" pitchFamily="34" charset="0"/>
                <a:ea typeface="黑体" pitchFamily="2" charset="-122"/>
                <a:cs typeface="+mn-cs"/>
              </a:defRPr>
            </a:lvl6pPr>
            <a:lvl7pPr marL="2743200" algn="l" defTabSz="914400" rtl="0" eaLnBrk="1" latinLnBrk="0" hangingPunct="1">
              <a:defRPr kern="1200">
                <a:solidFill>
                  <a:schemeClr val="tx1"/>
                </a:solidFill>
                <a:latin typeface="Arial" pitchFamily="34" charset="0"/>
                <a:ea typeface="黑体" pitchFamily="2" charset="-122"/>
                <a:cs typeface="+mn-cs"/>
              </a:defRPr>
            </a:lvl7pPr>
            <a:lvl8pPr marL="3200400" algn="l" defTabSz="914400" rtl="0" eaLnBrk="1" latinLnBrk="0" hangingPunct="1">
              <a:defRPr kern="1200">
                <a:solidFill>
                  <a:schemeClr val="tx1"/>
                </a:solidFill>
                <a:latin typeface="Arial" pitchFamily="34" charset="0"/>
                <a:ea typeface="黑体" pitchFamily="2" charset="-122"/>
                <a:cs typeface="+mn-cs"/>
              </a:defRPr>
            </a:lvl8pPr>
            <a:lvl9pPr marL="3657600" algn="l" defTabSz="914400" rtl="0" eaLnBrk="1" latinLnBrk="0" hangingPunct="1">
              <a:defRPr kern="1200">
                <a:solidFill>
                  <a:schemeClr val="tx1"/>
                </a:solidFill>
                <a:latin typeface="Arial" pitchFamily="34" charset="0"/>
                <a:ea typeface="黑体" pitchFamily="2" charset="-122"/>
                <a:cs typeface="+mn-cs"/>
              </a:defRPr>
            </a:lvl9pPr>
          </a:lstStyle>
          <a:p>
            <a:pPr algn="ctr"/>
            <a:r>
              <a:rPr lang="zh-CN" altLang="en-US" sz="1400" dirty="0" smtClean="0">
                <a:latin typeface="Arial" charset="0"/>
              </a:rPr>
              <a:t>按设计时规则提取参数</a:t>
            </a:r>
            <a:endParaRPr lang="zh-CN" altLang="en-US" sz="1400" dirty="0">
              <a:latin typeface="Arial" charset="0"/>
            </a:endParaRPr>
          </a:p>
        </p:txBody>
      </p:sp>
      <p:sp>
        <p:nvSpPr>
          <p:cNvPr id="188" name="圆角矩形 187"/>
          <p:cNvSpPr/>
          <p:nvPr/>
        </p:nvSpPr>
        <p:spPr bwMode="auto">
          <a:xfrm>
            <a:off x="6372200" y="2348880"/>
            <a:ext cx="1800200" cy="357761"/>
          </a:xfrm>
          <a:prstGeom prst="roundRect">
            <a:avLst/>
          </a:prstGeom>
          <a:solidFill>
            <a:schemeClr val="accent5">
              <a:lumMod val="40000"/>
              <a:lumOff val="60000"/>
            </a:schemeClr>
          </a:solidFill>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none" lIns="91440" tIns="45720" rIns="91440" bIns="45720" numCol="1" rtlCol="0" anchor="t" anchorCtr="0" compatLnSpc="1">
            <a:prstTxWarp prst="textNoShape">
              <a:avLst/>
            </a:prstTxWarp>
          </a:bodyPr>
          <a:lstStyle>
            <a:defPPr>
              <a:defRPr lang="zh-CN"/>
            </a:defPPr>
            <a:lvl1pPr algn="l" rtl="0" fontAlgn="base">
              <a:spcBef>
                <a:spcPct val="0"/>
              </a:spcBef>
              <a:spcAft>
                <a:spcPct val="0"/>
              </a:spcAft>
              <a:defRPr kern="1200">
                <a:solidFill>
                  <a:schemeClr val="tx1"/>
                </a:solidFill>
                <a:latin typeface="Arial" pitchFamily="34" charset="0"/>
                <a:ea typeface="黑体" pitchFamily="2" charset="-122"/>
                <a:cs typeface="+mn-cs"/>
              </a:defRPr>
            </a:lvl1pPr>
            <a:lvl2pPr marL="457200" algn="l" rtl="0" fontAlgn="base">
              <a:spcBef>
                <a:spcPct val="0"/>
              </a:spcBef>
              <a:spcAft>
                <a:spcPct val="0"/>
              </a:spcAft>
              <a:defRPr kern="1200">
                <a:solidFill>
                  <a:schemeClr val="tx1"/>
                </a:solidFill>
                <a:latin typeface="Arial" pitchFamily="34" charset="0"/>
                <a:ea typeface="黑体" pitchFamily="2" charset="-122"/>
                <a:cs typeface="+mn-cs"/>
              </a:defRPr>
            </a:lvl2pPr>
            <a:lvl3pPr marL="914400" algn="l" rtl="0" fontAlgn="base">
              <a:spcBef>
                <a:spcPct val="0"/>
              </a:spcBef>
              <a:spcAft>
                <a:spcPct val="0"/>
              </a:spcAft>
              <a:defRPr kern="1200">
                <a:solidFill>
                  <a:schemeClr val="tx1"/>
                </a:solidFill>
                <a:latin typeface="Arial" pitchFamily="34" charset="0"/>
                <a:ea typeface="黑体" pitchFamily="2" charset="-122"/>
                <a:cs typeface="+mn-cs"/>
              </a:defRPr>
            </a:lvl3pPr>
            <a:lvl4pPr marL="1371600" algn="l" rtl="0" fontAlgn="base">
              <a:spcBef>
                <a:spcPct val="0"/>
              </a:spcBef>
              <a:spcAft>
                <a:spcPct val="0"/>
              </a:spcAft>
              <a:defRPr kern="1200">
                <a:solidFill>
                  <a:schemeClr val="tx1"/>
                </a:solidFill>
                <a:latin typeface="Arial" pitchFamily="34" charset="0"/>
                <a:ea typeface="黑体" pitchFamily="2" charset="-122"/>
                <a:cs typeface="+mn-cs"/>
              </a:defRPr>
            </a:lvl4pPr>
            <a:lvl5pPr marL="1828800" algn="l" rtl="0" fontAlgn="base">
              <a:spcBef>
                <a:spcPct val="0"/>
              </a:spcBef>
              <a:spcAft>
                <a:spcPct val="0"/>
              </a:spcAft>
              <a:defRPr kern="1200">
                <a:solidFill>
                  <a:schemeClr val="tx1"/>
                </a:solidFill>
                <a:latin typeface="Arial" pitchFamily="34" charset="0"/>
                <a:ea typeface="黑体" pitchFamily="2" charset="-122"/>
                <a:cs typeface="+mn-cs"/>
              </a:defRPr>
            </a:lvl5pPr>
            <a:lvl6pPr marL="2286000" algn="l" defTabSz="914400" rtl="0" eaLnBrk="1" latinLnBrk="0" hangingPunct="1">
              <a:defRPr kern="1200">
                <a:solidFill>
                  <a:schemeClr val="tx1"/>
                </a:solidFill>
                <a:latin typeface="Arial" pitchFamily="34" charset="0"/>
                <a:ea typeface="黑体" pitchFamily="2" charset="-122"/>
                <a:cs typeface="+mn-cs"/>
              </a:defRPr>
            </a:lvl6pPr>
            <a:lvl7pPr marL="2743200" algn="l" defTabSz="914400" rtl="0" eaLnBrk="1" latinLnBrk="0" hangingPunct="1">
              <a:defRPr kern="1200">
                <a:solidFill>
                  <a:schemeClr val="tx1"/>
                </a:solidFill>
                <a:latin typeface="Arial" pitchFamily="34" charset="0"/>
                <a:ea typeface="黑体" pitchFamily="2" charset="-122"/>
                <a:cs typeface="+mn-cs"/>
              </a:defRPr>
            </a:lvl7pPr>
            <a:lvl8pPr marL="3200400" algn="l" defTabSz="914400" rtl="0" eaLnBrk="1" latinLnBrk="0" hangingPunct="1">
              <a:defRPr kern="1200">
                <a:solidFill>
                  <a:schemeClr val="tx1"/>
                </a:solidFill>
                <a:latin typeface="Arial" pitchFamily="34" charset="0"/>
                <a:ea typeface="黑体" pitchFamily="2" charset="-122"/>
                <a:cs typeface="+mn-cs"/>
              </a:defRPr>
            </a:lvl8pPr>
            <a:lvl9pPr marL="3657600" algn="l" defTabSz="914400" rtl="0" eaLnBrk="1" latinLnBrk="0" hangingPunct="1">
              <a:defRPr kern="1200">
                <a:solidFill>
                  <a:schemeClr val="tx1"/>
                </a:solidFill>
                <a:latin typeface="Arial" pitchFamily="34" charset="0"/>
                <a:ea typeface="黑体" pitchFamily="2" charset="-122"/>
                <a:cs typeface="+mn-cs"/>
              </a:defRPr>
            </a:lvl9pPr>
          </a:lstStyle>
          <a:p>
            <a:pPr algn="ctr"/>
            <a:r>
              <a:rPr lang="zh-CN" altLang="en-US" sz="1400" dirty="0" smtClean="0">
                <a:latin typeface="Arial" charset="0"/>
              </a:rPr>
              <a:t>输出数据参数</a:t>
            </a:r>
            <a:endParaRPr lang="zh-CN" altLang="en-US" sz="1400" dirty="0">
              <a:latin typeface="Arial" charset="0"/>
            </a:endParaRPr>
          </a:p>
        </p:txBody>
      </p:sp>
    </p:spTree>
  </p:cSld>
  <p:clrMapOvr>
    <a:masterClrMapping/>
  </p:clrMapOvr>
</p:sld>
</file>

<file path=ppt/theme/theme1.xml><?xml version="1.0" encoding="utf-8"?>
<a:theme xmlns:a="http://schemas.openxmlformats.org/drawingml/2006/main" name="主题1">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sz="1400" dirty="0" smtClean="0">
            <a:latin typeface="微软雅黑" pitchFamily="34" charset="-122"/>
            <a:ea typeface="微软雅黑" pitchFamily="34" charset="-122"/>
          </a:defRPr>
        </a:defPPr>
      </a:lstStyle>
      <a:style>
        <a:lnRef idx="0">
          <a:schemeClr val="accent1"/>
        </a:lnRef>
        <a:fillRef idx="3">
          <a:schemeClr val="accent1"/>
        </a:fillRef>
        <a:effectRef idx="3">
          <a:schemeClr val="accent1"/>
        </a:effectRef>
        <a:fontRef idx="minor">
          <a:schemeClr val="lt1"/>
        </a:fontRef>
      </a:style>
    </a:spDef>
    <a:lnDef>
      <a:spPr bwMode="auto">
        <a:noFill/>
        <a:ln w="25400" cmpd="sng">
          <a:solidFill>
            <a:srgbClr val="00B0F0"/>
          </a:solidFill>
          <a:miter lim="800000"/>
          <a:headEnd type="none"/>
          <a:tailEnd type="none" w="med" len="med"/>
        </a:ln>
      </a:spPr>
      <a:bodyPr/>
      <a:lstStyle/>
    </a:lnDef>
    <a:txDef>
      <a:spPr>
        <a:noFill/>
        <a:ln>
          <a:solidFill>
            <a:schemeClr val="bg1">
              <a:lumMod val="95000"/>
            </a:schemeClr>
          </a:solidFill>
        </a:ln>
      </a:spPr>
      <a:bodyPr wrap="square" rtlCol="0">
        <a:spAutoFit/>
      </a:bodyPr>
      <a:lstStyle>
        <a:defPPr>
          <a:defRPr sz="1400" dirty="0" smtClean="0"/>
        </a:defPPr>
      </a:lstStyle>
    </a:txDef>
  </a:objectDefaults>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pera2010主题</Template>
  <TotalTime>33507</TotalTime>
  <Words>5812</Words>
  <Application>Microsoft Office PowerPoint</Application>
  <PresentationFormat>全屏显示(4:3)</PresentationFormat>
  <Paragraphs>1407</Paragraphs>
  <Slides>48</Slides>
  <Notes>21</Notes>
  <HiddenSlides>0</HiddenSlides>
  <MMClips>0</MMClips>
  <ScaleCrop>false</ScaleCrop>
  <HeadingPairs>
    <vt:vector size="6" baseType="variant">
      <vt:variant>
        <vt:lpstr>主题</vt:lpstr>
      </vt:variant>
      <vt:variant>
        <vt:i4>1</vt:i4>
      </vt:variant>
      <vt:variant>
        <vt:lpstr>嵌入 OLE 服务器</vt:lpstr>
      </vt:variant>
      <vt:variant>
        <vt:i4>2</vt:i4>
      </vt:variant>
      <vt:variant>
        <vt:lpstr>幻灯片标题</vt:lpstr>
      </vt:variant>
      <vt:variant>
        <vt:i4>48</vt:i4>
      </vt:variant>
    </vt:vector>
  </HeadingPairs>
  <TitlesOfParts>
    <vt:vector size="51" baseType="lpstr">
      <vt:lpstr>主题1</vt:lpstr>
      <vt:lpstr>Visio</vt:lpstr>
      <vt:lpstr>ビットマップ イメージ</vt:lpstr>
      <vt:lpstr>PERA精益研发大平台产品介绍</vt:lpstr>
      <vt:lpstr>PERA大平台系统功能架构 </vt:lpstr>
      <vt:lpstr>PERA系统架构</vt:lpstr>
      <vt:lpstr>PERA平台技术架构</vt:lpstr>
      <vt:lpstr>技术体系架构</vt:lpstr>
      <vt:lpstr>IT架构支撑-Client和组件对象</vt:lpstr>
      <vt:lpstr>研发客户端功能业务框架</vt:lpstr>
      <vt:lpstr>基础库功能架构</vt:lpstr>
      <vt:lpstr>数据解析组件功能架构</vt:lpstr>
      <vt:lpstr>PERA知识工程平台技术架构</vt:lpstr>
      <vt:lpstr>知识工程平台系统集成及接口架构图</vt:lpstr>
      <vt:lpstr>研发客户端功能业务框架</vt:lpstr>
      <vt:lpstr>精益研发平台基础ＩＴ架构</vt:lpstr>
      <vt:lpstr>精益研发平台基础ＩＴ架构２</vt:lpstr>
      <vt:lpstr>部署拓扑图</vt:lpstr>
      <vt:lpstr>PowerPoint 演示文稿</vt:lpstr>
      <vt:lpstr>分布式资源运算&amp;管理（DRM）</vt:lpstr>
      <vt:lpstr>分布式资源管理（DRM）</vt:lpstr>
      <vt:lpstr>技术架构支撑—Client端名词解释1</vt:lpstr>
      <vt:lpstr>技术架构支撑—Client端名词解释2</vt:lpstr>
      <vt:lpstr>技术架构支撑—Client端名词解释3</vt:lpstr>
      <vt:lpstr>技术架构支撑—Client端名词解释4</vt:lpstr>
      <vt:lpstr>技术架构支撑—Client端名词解释5</vt:lpstr>
      <vt:lpstr>技术架构支撑—Client端名词解释6</vt:lpstr>
      <vt:lpstr>表示层</vt:lpstr>
      <vt:lpstr>技术架构支撑—服务端名词解释1</vt:lpstr>
      <vt:lpstr>技术架构支撑—服务端名词解释2</vt:lpstr>
      <vt:lpstr>技术架构支撑—服务端名词解释3</vt:lpstr>
      <vt:lpstr>技术架构支撑—服务端名词解释4</vt:lpstr>
      <vt:lpstr>技术架构支撑—服务端名词解释5</vt:lpstr>
      <vt:lpstr>技术架构支撑—服务端名词解释6</vt:lpstr>
      <vt:lpstr>技术架构支撑—服务端名词解释7</vt:lpstr>
      <vt:lpstr>技术架构支撑—服务端名词解释8</vt:lpstr>
      <vt:lpstr>技术架构支撑—服务端名词解释9</vt:lpstr>
      <vt:lpstr>THANKS</vt:lpstr>
      <vt:lpstr>PERA大平台系统业务逻辑 </vt:lpstr>
      <vt:lpstr>应用服务中心（ASC）</vt:lpstr>
      <vt:lpstr>应用服务中心（规划）</vt:lpstr>
      <vt:lpstr>组件部分</vt:lpstr>
      <vt:lpstr>组件部分</vt:lpstr>
      <vt:lpstr>PERA　Platform 技术架构图</vt:lpstr>
      <vt:lpstr>PERA CAXMAN集成</vt:lpstr>
      <vt:lpstr>组件部分</vt:lpstr>
      <vt:lpstr>PowerPoint 演示文稿</vt:lpstr>
      <vt:lpstr>技术支撑--集成/封装</vt:lpstr>
      <vt:lpstr>技术支撑—接口部分（扩展）</vt:lpstr>
      <vt:lpstr>业务框架</vt:lpstr>
      <vt:lpstr>技术架构支撑—服务端名词解释9</vt:lpstr>
    </vt:vector>
  </TitlesOfParts>
  <Company>pera global</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产品规划</dc:title>
  <dc:subject>协同仿真平台</dc:subject>
  <dc:creator>renjiangtao</dc:creator>
  <cp:lastModifiedBy>李坤淼</cp:lastModifiedBy>
  <cp:revision>1443</cp:revision>
  <dcterms:created xsi:type="dcterms:W3CDTF">2009-02-06T02:56:07Z</dcterms:created>
  <dcterms:modified xsi:type="dcterms:W3CDTF">2013-07-02T03:04:42Z</dcterms:modified>
</cp:coreProperties>
</file>